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5" r:id="rId3"/>
    <p:sldId id="285" r:id="rId4"/>
    <p:sldId id="286" r:id="rId5"/>
    <p:sldId id="277" r:id="rId6"/>
    <p:sldId id="287" r:id="rId7"/>
    <p:sldId id="278" r:id="rId8"/>
    <p:sldId id="279" r:id="rId9"/>
    <p:sldId id="280" r:id="rId10"/>
    <p:sldId id="281" r:id="rId11"/>
    <p:sldId id="282" r:id="rId12"/>
    <p:sldId id="288" r:id="rId13"/>
    <p:sldId id="283" r:id="rId14"/>
    <p:sldId id="284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F5C77-813F-4CB4-AB69-39FACA72A379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7B13-6E26-464E-859B-3B1CF5B07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88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3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7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44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6123365" y="6004632"/>
            <a:ext cx="597150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Caru</a:t>
            </a:r>
            <a:r>
              <a:rPr lang="en-US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bywyd</a:t>
            </a:r>
            <a:r>
              <a:rPr lang="en-US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myfyrwyr</a:t>
            </a:r>
            <a:r>
              <a:rPr lang="en-US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 bod </a:t>
            </a:r>
            <a:r>
              <a:rPr lang="en-US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US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barod</a:t>
            </a:r>
            <a:r>
              <a:rPr lang="en-US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am </a:t>
            </a:r>
            <a:r>
              <a:rPr lang="en-US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unrhyw</a:t>
            </a:r>
            <a:r>
              <a:rPr lang="en-US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beth</a:t>
            </a:r>
            <a:endParaRPr lang="en-US" sz="1400" b="1" i="1" cap="none" spc="0" baseline="0" dirty="0">
              <a:ln w="0"/>
              <a:solidFill>
                <a:srgbClr val="CA252C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We want Aber students to lo</a:t>
            </a:r>
            <a:r>
              <a:rPr lang="en-GB" sz="1400" b="1" i="1" cap="none" spc="0" dirty="0" err="1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GB" sz="1400" b="1" i="1" cap="none" spc="0" dirty="0">
                <a:ln w="0"/>
                <a:solidFill>
                  <a:srgbClr val="CA252C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student life and be ready for anything</a:t>
            </a:r>
            <a:endParaRPr lang="en-GB" sz="1400" b="1" i="1" dirty="0">
              <a:solidFill>
                <a:srgbClr val="CA252C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6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8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3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2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6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2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9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98DB-D43A-44E3-AAD1-432805EDF804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6FAE-BF0F-465B-8FD1-86B5EB187A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ersu.co.uk/teamaber/keyevents/superteams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bersu.co.uk/teamaber/keyevents/varsity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bersu.co.uk/aboutaber/celebrate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bersu.co.uk/teamaber/keyevents/aber7s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uopportunities@aber.ac.uk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bersu.co.uk/teamaber/keyevents/homecoming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bersu.co.uk/teamaber/keyevents/aberchalleng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5"/>
          <a:stretch/>
        </p:blipFill>
        <p:spPr>
          <a:xfrm>
            <a:off x="1580274" y="969200"/>
            <a:ext cx="3415798" cy="41186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0274" y="875212"/>
            <a:ext cx="784103" cy="23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44486" y="1579210"/>
            <a:ext cx="6069491" cy="3238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– 2020</a:t>
            </a:r>
          </a:p>
          <a:p>
            <a:pPr algn="ctr"/>
            <a:r>
              <a:rPr lang="en-GB" sz="35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Training:</a:t>
            </a:r>
            <a:r>
              <a:rPr lang="en-GB" sz="43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43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3800" b="1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56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Competition Funding &amp; SU Events</a:t>
            </a:r>
            <a:endParaRPr lang="en-GB" sz="56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3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6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GB" sz="6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52EA6-7C90-4AAF-A8AC-8FE409D9CA00}"/>
              </a:ext>
            </a:extLst>
          </p:cNvPr>
          <p:cNvSpPr txBox="1"/>
          <p:nvPr/>
        </p:nvSpPr>
        <p:spPr>
          <a:xfrm>
            <a:off x="5309943" y="3783031"/>
            <a:ext cx="6738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 your attendance here:</a:t>
            </a:r>
          </a:p>
          <a:p>
            <a:pPr algn="ctr"/>
            <a:r>
              <a:rPr lang="en-GB" sz="2400" b="1" dirty="0"/>
              <a:t>https://umabersu.wufoo.com/forms/registration/</a:t>
            </a:r>
          </a:p>
        </p:txBody>
      </p:sp>
    </p:spTree>
    <p:extLst>
      <p:ext uri="{BB962C8B-B14F-4D97-AF65-F5344CB8AC3E}">
        <p14:creationId xmlns:p14="http://schemas.microsoft.com/office/powerpoint/2010/main" val="16708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Superteams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Women’s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– </a:t>
            </a:r>
            <a:r>
              <a:rPr lang="en-GB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GB" u="sng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February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Men’s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– </a:t>
            </a:r>
            <a:r>
              <a:rPr lang="en-GB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en-GB" u="sng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February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Registration 9am on </a:t>
            </a:r>
            <a:r>
              <a:rPr lang="en-GB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 13</a:t>
            </a:r>
            <a:r>
              <a:rPr lang="en-GB" u="sng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December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£195 per team (£19.50 per person)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 teams of 10 (28 women’s, 28 men’s)</a:t>
            </a:r>
          </a:p>
          <a:p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include: Swimming, Waterpolo, Bleep Test, Tug of War, Basketball, Dodgeball, Football, Gym Test, Relay, Campus Mile, Mystery Event (1 event can be dropped / 1 jokered)</a:t>
            </a:r>
          </a:p>
          <a:p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equirements: Current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at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and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Aber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date website information </a:t>
            </a:r>
            <a:r>
              <a:rPr lang="en-GB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endParaRPr lang="en-GB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99417" y="1567543"/>
            <a:ext cx="2468880" cy="1293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*Good practice for Team Entry*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21st March 2020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Bangor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Clubs will need to express interest to compete by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 15</a:t>
            </a:r>
            <a:r>
              <a:rPr lang="en-GB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November 2019</a:t>
            </a:r>
          </a:p>
          <a:p>
            <a:endParaRPr lang="en-GB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Competitor &amp; Spectator Packs will be available to pre order in January, and collect end Feb/early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Competitor Packs £25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Spectator Packs £10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up to date website information </a:t>
            </a:r>
            <a:r>
              <a:rPr lang="en-GB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endParaRPr lang="en-GB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1" y="3235036"/>
            <a:ext cx="2514427" cy="25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0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SocietiesFest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993" y="1162928"/>
            <a:ext cx="11125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21st March 2020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Bangor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Networking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style: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opportunity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meet and feedback with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counterparts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Bangor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need to express interest to participate by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 15</a:t>
            </a:r>
            <a:r>
              <a:rPr lang="en-GB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November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 page with more information will be created soon!</a:t>
            </a:r>
            <a:endParaRPr lang="en-GB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5048" y="2880360"/>
            <a:ext cx="2852928" cy="3127248"/>
            <a:chOff x="3447288" y="768096"/>
            <a:chExt cx="5221224" cy="52486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8" t="11200" r="12489" b="12267"/>
            <a:stretch/>
          </p:blipFill>
          <p:spPr>
            <a:xfrm>
              <a:off x="3447288" y="768096"/>
              <a:ext cx="5221224" cy="52486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568696" y="2898648"/>
              <a:ext cx="1030224" cy="687964"/>
            </a:xfrm>
            <a:prstGeom prst="rect">
              <a:avLst/>
            </a:prstGeom>
            <a:solidFill>
              <a:srgbClr val="161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34" t="10000" r="22901" b="14533"/>
            <a:stretch/>
          </p:blipFill>
          <p:spPr>
            <a:xfrm>
              <a:off x="5798820" y="2795559"/>
              <a:ext cx="726948" cy="797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74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Celebrates (Awards)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Nominations open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January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ends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 2020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Shortlist announced end March/early April</a:t>
            </a:r>
          </a:p>
          <a:p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</a:t>
            </a:r>
            <a:r>
              <a:rPr lang="en-GB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Tuesday 28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 2020</a:t>
            </a:r>
          </a:p>
          <a:p>
            <a:endParaRPr lang="en-GB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 available to purchase online / SU reception from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Monday 23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March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Venue: TBC | Expected Ticket Price: £20.00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-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Wednesday 29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 2020</a:t>
            </a:r>
          </a:p>
          <a:p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 available to purchase from SU reception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Monday 6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Venue: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Brynrodyn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Park | Ticket price: £30.00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priority tickets per club for first 2 days of sale (remaining tickets go on general sale)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up to date website information for Celebrates Week </a:t>
            </a:r>
            <a:r>
              <a:rPr lang="en-GB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endParaRPr lang="en-GB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4"/>
          <a:stretch/>
        </p:blipFill>
        <p:spPr>
          <a:xfrm>
            <a:off x="8733885" y="3548322"/>
            <a:ext cx="2983007" cy="371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77"/>
          <a:stretch/>
        </p:blipFill>
        <p:spPr>
          <a:xfrm>
            <a:off x="8940554" y="3058515"/>
            <a:ext cx="2776338" cy="4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Aber7s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2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Sunday 3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2020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Blaendolau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entry opens 9am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 6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December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Premier League / Intermediate / Beginners / Women’s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is £290 per team, or early bird price of £260 if purchased before 9am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Friday 31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January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up to date website information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1" y="3577127"/>
            <a:ext cx="3780064" cy="23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4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872" y="2766106"/>
            <a:ext cx="5947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GB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664" y="4598127"/>
            <a:ext cx="8503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 your attendance here:</a:t>
            </a:r>
          </a:p>
          <a:p>
            <a:pPr algn="ctr"/>
            <a:r>
              <a:rPr lang="en-GB" sz="2800" b="1" dirty="0"/>
              <a:t>https://umabersu.wufoo.com/forms/registration/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488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Competition Funding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fund 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competition per year for Clubs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(and Societies where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cost (either 1 team, or 10 individuals)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cost (minibus hire and fuel)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other expenses, e.g. Accommodation, food, etc.</a:t>
            </a:r>
          </a:p>
          <a:p>
            <a:pPr lvl="1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need to organise your own transport/let us know you require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notify the Opportunities Office prior to entering with breakdown of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usually accept your funding request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(if budgeted for) </a:t>
            </a:r>
          </a:p>
          <a:p>
            <a:pPr lvl="1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by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working 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849820"/>
            <a:ext cx="2581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5" y="191193"/>
            <a:ext cx="2659979" cy="5759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25" y="191193"/>
            <a:ext cx="2659979" cy="5759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85" y="191193"/>
            <a:ext cx="2659979" cy="5759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2060" y="2530737"/>
            <a:ext cx="44809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BUCS Competitions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competitor to register an account</a:t>
            </a:r>
          </a:p>
          <a:p>
            <a:pPr marL="342900" indent="-342900"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the sport they wish to enter</a:t>
            </a:r>
          </a:p>
          <a:p>
            <a:pPr marL="342900" indent="-342900"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the events tile </a:t>
            </a:r>
          </a:p>
          <a:p>
            <a:pPr marL="342900" indent="-342900"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their event from the list</a:t>
            </a:r>
          </a:p>
          <a:p>
            <a:pPr marL="342900" indent="-342900">
              <a:buAutoNum type="arabi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their discipline</a:t>
            </a:r>
          </a:p>
        </p:txBody>
      </p:sp>
    </p:spTree>
    <p:extLst>
      <p:ext uri="{BB962C8B-B14F-4D97-AF65-F5344CB8AC3E}">
        <p14:creationId xmlns:p14="http://schemas.microsoft.com/office/powerpoint/2010/main" val="1973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73" y="207818"/>
            <a:ext cx="2659979" cy="5759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93" y="206839"/>
            <a:ext cx="2660431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502" y="3499658"/>
            <a:ext cx="8010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Apply &amp; enter the discipline specific information</a:t>
            </a:r>
          </a:p>
          <a:p>
            <a:pPr marL="342900" indent="-342900">
              <a:buAutoNum type="arabicPeriod" startAt="6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Captain to email Lucie to confirm all competitors have submitted entries; 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well as ranking list/guaranteed or non-guaranteed</a:t>
            </a:r>
          </a:p>
          <a:p>
            <a:pPr marL="342900" indent="-342900">
              <a:buAutoNum type="arabicPeriod" startAt="6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Lucie will accept entries and confirm with BUCS</a:t>
            </a:r>
          </a:p>
          <a:p>
            <a:pPr marL="342900" indent="-342900">
              <a:buAutoNum type="arabicPeriod" startAt="6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 will arrange payment etc.</a:t>
            </a:r>
          </a:p>
        </p:txBody>
      </p:sp>
    </p:spTree>
    <p:extLst>
      <p:ext uri="{BB962C8B-B14F-4D97-AF65-F5344CB8AC3E}">
        <p14:creationId xmlns:p14="http://schemas.microsoft.com/office/powerpoint/2010/main" val="41038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Non-BUCS Competitions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need to enter these yourselves on behalf of your Club or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request an invoice from the Event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Organiser/NGB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SU to pay directly, or pay yourselves and be later reimbursed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26" y="2823826"/>
            <a:ext cx="4014788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let us know how you get on at these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us reports, results, photos, etc. and we will publish as News Stories on our website and share on our social media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suopportunities@aber.ac.uk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your results</a:t>
            </a:r>
          </a:p>
        </p:txBody>
      </p:sp>
    </p:spTree>
    <p:extLst>
      <p:ext uri="{BB962C8B-B14F-4D97-AF65-F5344CB8AC3E}">
        <p14:creationId xmlns:p14="http://schemas.microsoft.com/office/powerpoint/2010/main" val="11944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Homecoming			02.11.2019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 Challenge </a:t>
            </a:r>
            <a:r>
              <a:rPr lang="en-GB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*NEW*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08 – 10.11.2019 </a:t>
            </a:r>
            <a:r>
              <a:rPr lang="en-GB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Superteams			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Women’s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 – 16.02.2020 |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Men’s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 – 23.02.2020</a:t>
            </a:r>
          </a:p>
          <a:p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Varsity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21.03.2020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SocietiesFest </a:t>
            </a:r>
            <a:r>
              <a:rPr lang="en-GB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*NEW*		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21.03.2020</a:t>
            </a:r>
            <a:endParaRPr lang="en-GB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 Celebrates (Awards)	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28.04.2020 |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29.04.2020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Aber7s			02 – 03.05.2020 </a:t>
            </a:r>
          </a:p>
        </p:txBody>
      </p:sp>
    </p:spTree>
    <p:extLst>
      <p:ext uri="{BB962C8B-B14F-4D97-AF65-F5344CB8AC3E}">
        <p14:creationId xmlns:p14="http://schemas.microsoft.com/office/powerpoint/2010/main" val="7885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Homecoming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992" y="1280160"/>
            <a:ext cx="11125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Saturday 2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Alumni event – those involved have been emailed with the 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Alumni Office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AberFund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will advertise; clubs /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lead their own activity and invite their own alumni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up to date website information </a:t>
            </a: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79" y="4584624"/>
            <a:ext cx="5000625" cy="7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993" y="247349"/>
            <a:ext cx="594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993" y="966652"/>
            <a:ext cx="71658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 8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Sat 9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Sun 10</a:t>
            </a:r>
            <a:r>
              <a:rPr lang="en-GB" u="sng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 of 5 (opportunity to enter as individuals and teams will be made up for them)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£50 per team / £10 per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include: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Quiz, Tower Construction, Beer Pong, Boob Ball,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Scategories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Scavenger Hunt, Beach Clean, E-Sports, Texas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can be dropped / 1 </a:t>
            </a:r>
            <a:r>
              <a:rPr lang="en-GB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jokered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opens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12pm 2</a:t>
            </a:r>
            <a:r>
              <a:rPr lang="en-GB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October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Deadline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12pm 23</a:t>
            </a:r>
            <a:r>
              <a:rPr lang="en-GB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Requirements: Current student at AU and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holds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Aber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</a:t>
            </a:r>
            <a:endParaRPr lang="en-GB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up to date website information </a:t>
            </a:r>
            <a:r>
              <a:rPr lang="en-GB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endParaRPr lang="en-GB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t="21466" r="14683" b="23733"/>
          <a:stretch/>
        </p:blipFill>
        <p:spPr>
          <a:xfrm>
            <a:off x="8370284" y="1280160"/>
            <a:ext cx="2915798" cy="3195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5253941"/>
            <a:ext cx="5531500" cy="5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7048</TotalTime>
  <Words>753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Aberystwyth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Elaine Gwilt [leg13]</dc:creator>
  <cp:lastModifiedBy>Wojciech Salski [wms4]</cp:lastModifiedBy>
  <cp:revision>68</cp:revision>
  <dcterms:created xsi:type="dcterms:W3CDTF">2019-07-15T09:51:03Z</dcterms:created>
  <dcterms:modified xsi:type="dcterms:W3CDTF">2019-09-19T12:05:42Z</dcterms:modified>
</cp:coreProperties>
</file>