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50" r:id="rId2"/>
    <p:sldId id="349" r:id="rId3"/>
    <p:sldId id="352" r:id="rId4"/>
    <p:sldId id="353" r:id="rId5"/>
    <p:sldId id="355" r:id="rId6"/>
    <p:sldId id="356" r:id="rId7"/>
    <p:sldId id="354" r:id="rId8"/>
    <p:sldId id="351" r:id="rId9"/>
    <p:sldId id="361" r:id="rId10"/>
    <p:sldId id="358" r:id="rId11"/>
    <p:sldId id="362" r:id="rId12"/>
    <p:sldId id="363" r:id="rId13"/>
    <p:sldId id="364" r:id="rId14"/>
    <p:sldId id="365" r:id="rId15"/>
    <p:sldId id="366" r:id="rId16"/>
    <p:sldId id="367" r:id="rId17"/>
    <p:sldId id="368" r:id="rId18"/>
    <p:sldId id="369" r:id="rId19"/>
    <p:sldId id="374" r:id="rId20"/>
    <p:sldId id="375" r:id="rId21"/>
    <p:sldId id="376" r:id="rId22"/>
    <p:sldId id="360" r:id="rId23"/>
    <p:sldId id="370" r:id="rId24"/>
    <p:sldId id="371" r:id="rId25"/>
    <p:sldId id="372" r:id="rId26"/>
    <p:sldId id="37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CA252C"/>
    <a:srgbClr val="F7941F"/>
    <a:srgbClr val="0171A3"/>
    <a:srgbClr val="95277D"/>
    <a:srgbClr val="00AF50"/>
    <a:srgbClr val="F00000"/>
    <a:srgbClr val="FF0000"/>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33EB2F-AB11-42EF-8F8D-88F7F2F01060}" v="137" dt="2025-07-29T08:14:09.0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96" autoAdjust="0"/>
    <p:restoredTop sz="94618" autoAdjust="0"/>
  </p:normalViewPr>
  <p:slideViewPr>
    <p:cSldViewPr snapToGrid="0">
      <p:cViewPr>
        <p:scale>
          <a:sx n="71" d="100"/>
          <a:sy n="71" d="100"/>
        </p:scale>
        <p:origin x="1530" y="684"/>
      </p:cViewPr>
      <p:guideLst/>
    </p:cSldViewPr>
  </p:slideViewPr>
  <p:notesTextViewPr>
    <p:cViewPr>
      <p:scale>
        <a:sx n="1" d="1"/>
        <a:sy n="1" d="1"/>
      </p:scale>
      <p:origin x="0" y="0"/>
    </p:cViewPr>
  </p:notesTextViewPr>
  <p:notesViewPr>
    <p:cSldViewPr snapToGrid="0">
      <p:cViewPr varScale="1">
        <p:scale>
          <a:sx n="58" d="100"/>
          <a:sy n="58" d="100"/>
        </p:scale>
        <p:origin x="3317"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h McGrath [plm5] (UM/SU)" userId="6bd45364-e708-4677-9e36-57b7ae0df42d" providerId="ADAL" clId="{1F33EB2F-AB11-42EF-8F8D-88F7F2F01060}"/>
    <pc:docChg chg="undo custSel addSld delSld modSld">
      <pc:chgData name="Trish McGrath [plm5] (UM/SU)" userId="6bd45364-e708-4677-9e36-57b7ae0df42d" providerId="ADAL" clId="{1F33EB2F-AB11-42EF-8F8D-88F7F2F01060}" dt="2025-07-29T08:14:48.276" v="1293" actId="20577"/>
      <pc:docMkLst>
        <pc:docMk/>
      </pc:docMkLst>
      <pc:sldChg chg="modSp mod">
        <pc:chgData name="Trish McGrath [plm5] (UM/SU)" userId="6bd45364-e708-4677-9e36-57b7ae0df42d" providerId="ADAL" clId="{1F33EB2F-AB11-42EF-8F8D-88F7F2F01060}" dt="2025-07-28T21:57:42.989" v="969" actId="948"/>
        <pc:sldMkLst>
          <pc:docMk/>
          <pc:sldMk cId="3051603322" sldId="349"/>
        </pc:sldMkLst>
        <pc:spChg chg="mod">
          <ac:chgData name="Trish McGrath [plm5] (UM/SU)" userId="6bd45364-e708-4677-9e36-57b7ae0df42d" providerId="ADAL" clId="{1F33EB2F-AB11-42EF-8F8D-88F7F2F01060}" dt="2025-07-28T21:57:42.989" v="969" actId="948"/>
          <ac:spMkLst>
            <pc:docMk/>
            <pc:sldMk cId="3051603322" sldId="349"/>
            <ac:spMk id="5" creationId="{7B254BEE-48DE-359C-0D67-C14346BCE7FF}"/>
          </ac:spMkLst>
        </pc:spChg>
      </pc:sldChg>
      <pc:sldChg chg="modSp mod">
        <pc:chgData name="Trish McGrath [plm5] (UM/SU)" userId="6bd45364-e708-4677-9e36-57b7ae0df42d" providerId="ADAL" clId="{1F33EB2F-AB11-42EF-8F8D-88F7F2F01060}" dt="2025-07-28T22:08:48.276" v="990" actId="20577"/>
        <pc:sldMkLst>
          <pc:docMk/>
          <pc:sldMk cId="972479912" sldId="352"/>
        </pc:sldMkLst>
        <pc:spChg chg="mod">
          <ac:chgData name="Trish McGrath [plm5] (UM/SU)" userId="6bd45364-e708-4677-9e36-57b7ae0df42d" providerId="ADAL" clId="{1F33EB2F-AB11-42EF-8F8D-88F7F2F01060}" dt="2025-07-28T22:08:48.276" v="990" actId="20577"/>
          <ac:spMkLst>
            <pc:docMk/>
            <pc:sldMk cId="972479912" sldId="352"/>
            <ac:spMk id="5" creationId="{E3AC71C7-2BFB-CBEC-1E7F-380A7137DB6F}"/>
          </ac:spMkLst>
        </pc:spChg>
      </pc:sldChg>
      <pc:sldChg chg="modSp mod">
        <pc:chgData name="Trish McGrath [plm5] (UM/SU)" userId="6bd45364-e708-4677-9e36-57b7ae0df42d" providerId="ADAL" clId="{1F33EB2F-AB11-42EF-8F8D-88F7F2F01060}" dt="2025-07-28T22:08:54.409" v="995" actId="20577"/>
        <pc:sldMkLst>
          <pc:docMk/>
          <pc:sldMk cId="252737838" sldId="353"/>
        </pc:sldMkLst>
        <pc:spChg chg="mod">
          <ac:chgData name="Trish McGrath [plm5] (UM/SU)" userId="6bd45364-e708-4677-9e36-57b7ae0df42d" providerId="ADAL" clId="{1F33EB2F-AB11-42EF-8F8D-88F7F2F01060}" dt="2025-07-28T22:08:54.409" v="995" actId="20577"/>
          <ac:spMkLst>
            <pc:docMk/>
            <pc:sldMk cId="252737838" sldId="353"/>
            <ac:spMk id="5" creationId="{F1F52B8C-B61F-242B-65A3-A864C609B6C9}"/>
          </ac:spMkLst>
        </pc:spChg>
      </pc:sldChg>
      <pc:sldChg chg="modSp mod">
        <pc:chgData name="Trish McGrath [plm5] (UM/SU)" userId="6bd45364-e708-4677-9e36-57b7ae0df42d" providerId="ADAL" clId="{1F33EB2F-AB11-42EF-8F8D-88F7F2F01060}" dt="2025-07-28T22:09:10.210" v="1007" actId="20577"/>
        <pc:sldMkLst>
          <pc:docMk/>
          <pc:sldMk cId="670944324" sldId="354"/>
        </pc:sldMkLst>
        <pc:spChg chg="mod">
          <ac:chgData name="Trish McGrath [plm5] (UM/SU)" userId="6bd45364-e708-4677-9e36-57b7ae0df42d" providerId="ADAL" clId="{1F33EB2F-AB11-42EF-8F8D-88F7F2F01060}" dt="2025-07-28T22:09:10.210" v="1007" actId="20577"/>
          <ac:spMkLst>
            <pc:docMk/>
            <pc:sldMk cId="670944324" sldId="354"/>
            <ac:spMk id="5" creationId="{8B7F23FF-3648-732E-0D0E-FA55F741E47C}"/>
          </ac:spMkLst>
        </pc:spChg>
      </pc:sldChg>
      <pc:sldChg chg="modSp mod">
        <pc:chgData name="Trish McGrath [plm5] (UM/SU)" userId="6bd45364-e708-4677-9e36-57b7ae0df42d" providerId="ADAL" clId="{1F33EB2F-AB11-42EF-8F8D-88F7F2F01060}" dt="2025-07-28T22:08:21.826" v="981" actId="20577"/>
        <pc:sldMkLst>
          <pc:docMk/>
          <pc:sldMk cId="2399000658" sldId="355"/>
        </pc:sldMkLst>
        <pc:spChg chg="mod">
          <ac:chgData name="Trish McGrath [plm5] (UM/SU)" userId="6bd45364-e708-4677-9e36-57b7ae0df42d" providerId="ADAL" clId="{1F33EB2F-AB11-42EF-8F8D-88F7F2F01060}" dt="2025-07-28T22:08:21.826" v="981" actId="20577"/>
          <ac:spMkLst>
            <pc:docMk/>
            <pc:sldMk cId="2399000658" sldId="355"/>
            <ac:spMk id="5" creationId="{16DADE36-772B-987D-0413-73469394BABA}"/>
          </ac:spMkLst>
        </pc:spChg>
      </pc:sldChg>
      <pc:sldChg chg="addSp delSp modSp del mod">
        <pc:chgData name="Trish McGrath [plm5] (UM/SU)" userId="6bd45364-e708-4677-9e36-57b7ae0df42d" providerId="ADAL" clId="{1F33EB2F-AB11-42EF-8F8D-88F7F2F01060}" dt="2025-07-28T18:37:41.142" v="34" actId="47"/>
        <pc:sldMkLst>
          <pc:docMk/>
          <pc:sldMk cId="1766287110" sldId="357"/>
        </pc:sldMkLst>
        <pc:spChg chg="add mod">
          <ac:chgData name="Trish McGrath [plm5] (UM/SU)" userId="6bd45364-e708-4677-9e36-57b7ae0df42d" providerId="ADAL" clId="{1F33EB2F-AB11-42EF-8F8D-88F7F2F01060}" dt="2025-07-28T17:29:20.828" v="1"/>
          <ac:spMkLst>
            <pc:docMk/>
            <pc:sldMk cId="1766287110" sldId="357"/>
            <ac:spMk id="4" creationId="{E076B8BF-B187-B71B-A9F3-757DCD8BB8B8}"/>
          </ac:spMkLst>
        </pc:spChg>
        <pc:spChg chg="del">
          <ac:chgData name="Trish McGrath [plm5] (UM/SU)" userId="6bd45364-e708-4677-9e36-57b7ae0df42d" providerId="ADAL" clId="{1F33EB2F-AB11-42EF-8F8D-88F7F2F01060}" dt="2025-07-28T17:28:31.382" v="0" actId="478"/>
          <ac:spMkLst>
            <pc:docMk/>
            <pc:sldMk cId="1766287110" sldId="357"/>
            <ac:spMk id="5" creationId="{173BD730-00DC-7638-3B0B-5FA6DABEC539}"/>
          </ac:spMkLst>
        </pc:spChg>
        <pc:graphicFrameChg chg="add del mod modGraphic">
          <ac:chgData name="Trish McGrath [plm5] (UM/SU)" userId="6bd45364-e708-4677-9e36-57b7ae0df42d" providerId="ADAL" clId="{1F33EB2F-AB11-42EF-8F8D-88F7F2F01060}" dt="2025-07-28T17:30:29.829" v="7" actId="478"/>
          <ac:graphicFrameMkLst>
            <pc:docMk/>
            <pc:sldMk cId="1766287110" sldId="357"/>
            <ac:graphicFrameMk id="3" creationId="{9731B651-2A0E-370A-AE42-DE38CB89203B}"/>
          </ac:graphicFrameMkLst>
        </pc:graphicFrameChg>
        <pc:picChg chg="add del">
          <ac:chgData name="Trish McGrath [plm5] (UM/SU)" userId="6bd45364-e708-4677-9e36-57b7ae0df42d" providerId="ADAL" clId="{1F33EB2F-AB11-42EF-8F8D-88F7F2F01060}" dt="2025-07-28T17:30:34.628" v="9" actId="478"/>
          <ac:picMkLst>
            <pc:docMk/>
            <pc:sldMk cId="1766287110" sldId="357"/>
            <ac:picMk id="6" creationId="{92D1F190-931D-2C38-1C4E-3E175B37FE9D}"/>
          </ac:picMkLst>
        </pc:picChg>
        <pc:picChg chg="add del mod">
          <ac:chgData name="Trish McGrath [plm5] (UM/SU)" userId="6bd45364-e708-4677-9e36-57b7ae0df42d" providerId="ADAL" clId="{1F33EB2F-AB11-42EF-8F8D-88F7F2F01060}" dt="2025-07-28T17:33:09.558" v="14" actId="478"/>
          <ac:picMkLst>
            <pc:docMk/>
            <pc:sldMk cId="1766287110" sldId="357"/>
            <ac:picMk id="8" creationId="{F85B5C09-198E-0090-DE03-E4BCA807A5B1}"/>
          </ac:picMkLst>
        </pc:picChg>
        <pc:picChg chg="add mod modCrop">
          <ac:chgData name="Trish McGrath [plm5] (UM/SU)" userId="6bd45364-e708-4677-9e36-57b7ae0df42d" providerId="ADAL" clId="{1F33EB2F-AB11-42EF-8F8D-88F7F2F01060}" dt="2025-07-28T17:34:06.021" v="21" actId="1076"/>
          <ac:picMkLst>
            <pc:docMk/>
            <pc:sldMk cId="1766287110" sldId="357"/>
            <ac:picMk id="10" creationId="{FAE48680-7925-D44C-C744-6C45450EF5CB}"/>
          </ac:picMkLst>
        </pc:picChg>
        <pc:picChg chg="add mod">
          <ac:chgData name="Trish McGrath [plm5] (UM/SU)" userId="6bd45364-e708-4677-9e36-57b7ae0df42d" providerId="ADAL" clId="{1F33EB2F-AB11-42EF-8F8D-88F7F2F01060}" dt="2025-07-28T17:32:57.652" v="11"/>
          <ac:picMkLst>
            <pc:docMk/>
            <pc:sldMk cId="1766287110" sldId="357"/>
            <ac:picMk id="1028" creationId="{4E6F0984-DA75-8A8C-19D6-DC0566757F54}"/>
          </ac:picMkLst>
        </pc:picChg>
        <pc:picChg chg="add mod">
          <ac:chgData name="Trish McGrath [plm5] (UM/SU)" userId="6bd45364-e708-4677-9e36-57b7ae0df42d" providerId="ADAL" clId="{1F33EB2F-AB11-42EF-8F8D-88F7F2F01060}" dt="2025-07-28T17:32:57.652" v="11"/>
          <ac:picMkLst>
            <pc:docMk/>
            <pc:sldMk cId="1766287110" sldId="357"/>
            <ac:picMk id="1034" creationId="{92B192E2-A188-B597-8AD8-25EDAD44FD6C}"/>
          </ac:picMkLst>
        </pc:picChg>
        <pc:picChg chg="add mod">
          <ac:chgData name="Trish McGrath [plm5] (UM/SU)" userId="6bd45364-e708-4677-9e36-57b7ae0df42d" providerId="ADAL" clId="{1F33EB2F-AB11-42EF-8F8D-88F7F2F01060}" dt="2025-07-28T17:32:57.652" v="11"/>
          <ac:picMkLst>
            <pc:docMk/>
            <pc:sldMk cId="1766287110" sldId="357"/>
            <ac:picMk id="1035" creationId="{A1FCBD22-3AF9-178B-7BA3-7C307F54251C}"/>
          </ac:picMkLst>
        </pc:picChg>
        <pc:picChg chg="add mod">
          <ac:chgData name="Trish McGrath [plm5] (UM/SU)" userId="6bd45364-e708-4677-9e36-57b7ae0df42d" providerId="ADAL" clId="{1F33EB2F-AB11-42EF-8F8D-88F7F2F01060}" dt="2025-07-28T17:32:57.652" v="11"/>
          <ac:picMkLst>
            <pc:docMk/>
            <pc:sldMk cId="1766287110" sldId="357"/>
            <ac:picMk id="1036" creationId="{5DCE2154-7EBD-C703-68C7-7A009708ED33}"/>
          </ac:picMkLst>
        </pc:picChg>
        <pc:picChg chg="add mod">
          <ac:chgData name="Trish McGrath [plm5] (UM/SU)" userId="6bd45364-e708-4677-9e36-57b7ae0df42d" providerId="ADAL" clId="{1F33EB2F-AB11-42EF-8F8D-88F7F2F01060}" dt="2025-07-28T17:32:57.652" v="11"/>
          <ac:picMkLst>
            <pc:docMk/>
            <pc:sldMk cId="1766287110" sldId="357"/>
            <ac:picMk id="1040" creationId="{CE7AC73D-B796-2740-6AE0-79C3BA4ACB7F}"/>
          </ac:picMkLst>
        </pc:picChg>
        <pc:picChg chg="add mod">
          <ac:chgData name="Trish McGrath [plm5] (UM/SU)" userId="6bd45364-e708-4677-9e36-57b7ae0df42d" providerId="ADAL" clId="{1F33EB2F-AB11-42EF-8F8D-88F7F2F01060}" dt="2025-07-28T17:32:57.652" v="11"/>
          <ac:picMkLst>
            <pc:docMk/>
            <pc:sldMk cId="1766287110" sldId="357"/>
            <ac:picMk id="1041" creationId="{483FD4F8-D09F-3743-E14F-66DD824EE5A3}"/>
          </ac:picMkLst>
        </pc:picChg>
        <pc:picChg chg="add mod">
          <ac:chgData name="Trish McGrath [plm5] (UM/SU)" userId="6bd45364-e708-4677-9e36-57b7ae0df42d" providerId="ADAL" clId="{1F33EB2F-AB11-42EF-8F8D-88F7F2F01060}" dt="2025-07-28T17:32:57.652" v="11"/>
          <ac:picMkLst>
            <pc:docMk/>
            <pc:sldMk cId="1766287110" sldId="357"/>
            <ac:picMk id="1042" creationId="{7CD23377-A930-0C79-DD71-05F309C1BBB2}"/>
          </ac:picMkLst>
        </pc:picChg>
        <pc:picChg chg="add mod">
          <ac:chgData name="Trish McGrath [plm5] (UM/SU)" userId="6bd45364-e708-4677-9e36-57b7ae0df42d" providerId="ADAL" clId="{1F33EB2F-AB11-42EF-8F8D-88F7F2F01060}" dt="2025-07-28T17:32:57.652" v="11"/>
          <ac:picMkLst>
            <pc:docMk/>
            <pc:sldMk cId="1766287110" sldId="357"/>
            <ac:picMk id="1043" creationId="{EC80968F-04F7-7D1E-D039-35E1E6111420}"/>
          </ac:picMkLst>
        </pc:picChg>
        <pc:picChg chg="add mod">
          <ac:chgData name="Trish McGrath [plm5] (UM/SU)" userId="6bd45364-e708-4677-9e36-57b7ae0df42d" providerId="ADAL" clId="{1F33EB2F-AB11-42EF-8F8D-88F7F2F01060}" dt="2025-07-28T17:32:57.652" v="11"/>
          <ac:picMkLst>
            <pc:docMk/>
            <pc:sldMk cId="1766287110" sldId="357"/>
            <ac:picMk id="1044" creationId="{6139F524-EC6D-F7A0-15DF-786B97671B96}"/>
          </ac:picMkLst>
        </pc:picChg>
        <pc:picChg chg="add mod">
          <ac:chgData name="Trish McGrath [plm5] (UM/SU)" userId="6bd45364-e708-4677-9e36-57b7ae0df42d" providerId="ADAL" clId="{1F33EB2F-AB11-42EF-8F8D-88F7F2F01060}" dt="2025-07-28T17:32:57.652" v="11"/>
          <ac:picMkLst>
            <pc:docMk/>
            <pc:sldMk cId="1766287110" sldId="357"/>
            <ac:picMk id="1046" creationId="{32CEA069-B3A8-562B-549D-8E0E43E46604}"/>
          </ac:picMkLst>
        </pc:picChg>
      </pc:sldChg>
      <pc:sldChg chg="addSp delSp modSp add mod">
        <pc:chgData name="Trish McGrath [plm5] (UM/SU)" userId="6bd45364-e708-4677-9e36-57b7ae0df42d" providerId="ADAL" clId="{1F33EB2F-AB11-42EF-8F8D-88F7F2F01060}" dt="2025-07-29T08:12:55.946" v="1099" actId="113"/>
        <pc:sldMkLst>
          <pc:docMk/>
          <pc:sldMk cId="529245203" sldId="358"/>
        </pc:sldMkLst>
        <pc:spChg chg="mod">
          <ac:chgData name="Trish McGrath [plm5] (UM/SU)" userId="6bd45364-e708-4677-9e36-57b7ae0df42d" providerId="ADAL" clId="{1F33EB2F-AB11-42EF-8F8D-88F7F2F01060}" dt="2025-07-28T21:06:10.335" v="227" actId="20577"/>
          <ac:spMkLst>
            <pc:docMk/>
            <pc:sldMk cId="529245203" sldId="358"/>
            <ac:spMk id="2" creationId="{84897984-9085-648C-1565-FF90CDDCC645}"/>
          </ac:spMkLst>
        </pc:spChg>
        <pc:spChg chg="add mod ord">
          <ac:chgData name="Trish McGrath [plm5] (UM/SU)" userId="6bd45364-e708-4677-9e36-57b7ae0df42d" providerId="ADAL" clId="{1F33EB2F-AB11-42EF-8F8D-88F7F2F01060}" dt="2025-07-28T21:03:24.954" v="184" actId="2085"/>
          <ac:spMkLst>
            <pc:docMk/>
            <pc:sldMk cId="529245203" sldId="358"/>
            <ac:spMk id="10" creationId="{42C0D3D7-A56C-8C16-C254-8B3439CCC323}"/>
          </ac:spMkLst>
        </pc:spChg>
        <pc:spChg chg="add mod">
          <ac:chgData name="Trish McGrath [plm5] (UM/SU)" userId="6bd45364-e708-4677-9e36-57b7ae0df42d" providerId="ADAL" clId="{1F33EB2F-AB11-42EF-8F8D-88F7F2F01060}" dt="2025-07-29T08:12:55.946" v="1099" actId="113"/>
          <ac:spMkLst>
            <pc:docMk/>
            <pc:sldMk cId="529245203" sldId="358"/>
            <ac:spMk id="12" creationId="{B2B78EEE-6749-8A18-B719-4021B30F28E3}"/>
          </ac:spMkLst>
        </pc:spChg>
        <pc:graphicFrameChg chg="del">
          <ac:chgData name="Trish McGrath [plm5] (UM/SU)" userId="6bd45364-e708-4677-9e36-57b7ae0df42d" providerId="ADAL" clId="{1F33EB2F-AB11-42EF-8F8D-88F7F2F01060}" dt="2025-07-28T17:29:35.648" v="3" actId="478"/>
          <ac:graphicFrameMkLst>
            <pc:docMk/>
            <pc:sldMk cId="529245203" sldId="358"/>
            <ac:graphicFrameMk id="3" creationId="{2BB9BF4C-E9FF-F528-1DAC-9F3E3AC662D1}"/>
          </ac:graphicFrameMkLst>
        </pc:graphicFrameChg>
        <pc:graphicFrameChg chg="add mod">
          <ac:chgData name="Trish McGrath [plm5] (UM/SU)" userId="6bd45364-e708-4677-9e36-57b7ae0df42d" providerId="ADAL" clId="{1F33EB2F-AB11-42EF-8F8D-88F7F2F01060}" dt="2025-07-28T21:02:48.360" v="179" actId="14100"/>
          <ac:graphicFrameMkLst>
            <pc:docMk/>
            <pc:sldMk cId="529245203" sldId="358"/>
            <ac:graphicFrameMk id="9" creationId="{2FCFA805-2B7F-6058-5312-C5CCFF7318F0}"/>
          </ac:graphicFrameMkLst>
        </pc:graphicFrameChg>
        <pc:picChg chg="add del">
          <ac:chgData name="Trish McGrath [plm5] (UM/SU)" userId="6bd45364-e708-4677-9e36-57b7ae0df42d" providerId="ADAL" clId="{1F33EB2F-AB11-42EF-8F8D-88F7F2F01060}" dt="2025-07-28T17:34:36.527" v="23" actId="22"/>
          <ac:picMkLst>
            <pc:docMk/>
            <pc:sldMk cId="529245203" sldId="358"/>
            <ac:picMk id="6" creationId="{10385880-35AA-7BF9-570C-6DDC5D7F0E62}"/>
          </ac:picMkLst>
        </pc:picChg>
        <pc:picChg chg="add del">
          <ac:chgData name="Trish McGrath [plm5] (UM/SU)" userId="6bd45364-e708-4677-9e36-57b7ae0df42d" providerId="ADAL" clId="{1F33EB2F-AB11-42EF-8F8D-88F7F2F01060}" dt="2025-07-28T18:37:39.346" v="33" actId="478"/>
          <ac:picMkLst>
            <pc:docMk/>
            <pc:sldMk cId="529245203" sldId="358"/>
            <ac:picMk id="8" creationId="{E4196F48-7F27-05A0-7C56-FDE8B3648CA3}"/>
          </ac:picMkLst>
        </pc:picChg>
      </pc:sldChg>
      <pc:sldChg chg="addSp delSp modSp add del mod">
        <pc:chgData name="Trish McGrath [plm5] (UM/SU)" userId="6bd45364-e708-4677-9e36-57b7ae0df42d" providerId="ADAL" clId="{1F33EB2F-AB11-42EF-8F8D-88F7F2F01060}" dt="2025-07-28T21:05:47.140" v="216" actId="47"/>
        <pc:sldMkLst>
          <pc:docMk/>
          <pc:sldMk cId="1584025866" sldId="359"/>
        </pc:sldMkLst>
        <pc:spChg chg="mod">
          <ac:chgData name="Trish McGrath [plm5] (UM/SU)" userId="6bd45364-e708-4677-9e36-57b7ae0df42d" providerId="ADAL" clId="{1F33EB2F-AB11-42EF-8F8D-88F7F2F01060}" dt="2025-07-28T19:06:06.065" v="148" actId="20577"/>
          <ac:spMkLst>
            <pc:docMk/>
            <pc:sldMk cId="1584025866" sldId="359"/>
            <ac:spMk id="2" creationId="{266B4869-B22C-A566-70FC-5F824DABE6DC}"/>
          </ac:spMkLst>
        </pc:spChg>
        <pc:spChg chg="add mod">
          <ac:chgData name="Trish McGrath [plm5] (UM/SU)" userId="6bd45364-e708-4677-9e36-57b7ae0df42d" providerId="ADAL" clId="{1F33EB2F-AB11-42EF-8F8D-88F7F2F01060}" dt="2025-07-28T19:05:55.974" v="142" actId="20577"/>
          <ac:spMkLst>
            <pc:docMk/>
            <pc:sldMk cId="1584025866" sldId="359"/>
            <ac:spMk id="8" creationId="{F8C4A2B5-D833-BE80-3E4A-F2A0AB2C88F1}"/>
          </ac:spMkLst>
        </pc:spChg>
        <pc:graphicFrameChg chg="add mod">
          <ac:chgData name="Trish McGrath [plm5] (UM/SU)" userId="6bd45364-e708-4677-9e36-57b7ae0df42d" providerId="ADAL" clId="{1F33EB2F-AB11-42EF-8F8D-88F7F2F01060}" dt="2025-07-28T19:04:22.940" v="101" actId="113"/>
          <ac:graphicFrameMkLst>
            <pc:docMk/>
            <pc:sldMk cId="1584025866" sldId="359"/>
            <ac:graphicFrameMk id="6" creationId="{A5316E57-1C6A-D505-466A-5D1DC524E671}"/>
          </ac:graphicFrameMkLst>
        </pc:graphicFrameChg>
        <pc:graphicFrameChg chg="add mod">
          <ac:chgData name="Trish McGrath [plm5] (UM/SU)" userId="6bd45364-e708-4677-9e36-57b7ae0df42d" providerId="ADAL" clId="{1F33EB2F-AB11-42EF-8F8D-88F7F2F01060}" dt="2025-07-28T19:05:10.648" v="131" actId="1036"/>
          <ac:graphicFrameMkLst>
            <pc:docMk/>
            <pc:sldMk cId="1584025866" sldId="359"/>
            <ac:graphicFrameMk id="7" creationId="{8ED52C72-BB68-958E-50DD-526834FBE322}"/>
          </ac:graphicFrameMkLst>
        </pc:graphicFrameChg>
        <pc:picChg chg="add del mod modCrop">
          <ac:chgData name="Trish McGrath [plm5] (UM/SU)" userId="6bd45364-e708-4677-9e36-57b7ae0df42d" providerId="ADAL" clId="{1F33EB2F-AB11-42EF-8F8D-88F7F2F01060}" dt="2025-07-28T18:28:31.113" v="30" actId="478"/>
          <ac:picMkLst>
            <pc:docMk/>
            <pc:sldMk cId="1584025866" sldId="359"/>
            <ac:picMk id="5" creationId="{4493D5F3-B5FD-0133-3B2E-66BF94590152}"/>
          </ac:picMkLst>
        </pc:picChg>
      </pc:sldChg>
      <pc:sldChg chg="addSp modSp add mod">
        <pc:chgData name="Trish McGrath [plm5] (UM/SU)" userId="6bd45364-e708-4677-9e36-57b7ae0df42d" providerId="ADAL" clId="{1F33EB2F-AB11-42EF-8F8D-88F7F2F01060}" dt="2025-07-28T21:28:56.222" v="444" actId="313"/>
        <pc:sldMkLst>
          <pc:docMk/>
          <pc:sldMk cId="1862180237" sldId="360"/>
        </pc:sldMkLst>
        <pc:spChg chg="mod">
          <ac:chgData name="Trish McGrath [plm5] (UM/SU)" userId="6bd45364-e708-4677-9e36-57b7ae0df42d" providerId="ADAL" clId="{1F33EB2F-AB11-42EF-8F8D-88F7F2F01060}" dt="2025-07-28T21:26:57.508" v="408" actId="20577"/>
          <ac:spMkLst>
            <pc:docMk/>
            <pc:sldMk cId="1862180237" sldId="360"/>
            <ac:spMk id="2" creationId="{75D9EB1B-6135-DE98-DDF3-ED90F87D1FA5}"/>
          </ac:spMkLst>
        </pc:spChg>
        <pc:spChg chg="add mod">
          <ac:chgData name="Trish McGrath [plm5] (UM/SU)" userId="6bd45364-e708-4677-9e36-57b7ae0df42d" providerId="ADAL" clId="{1F33EB2F-AB11-42EF-8F8D-88F7F2F01060}" dt="2025-07-28T21:28:56.222" v="444" actId="313"/>
          <ac:spMkLst>
            <pc:docMk/>
            <pc:sldMk cId="1862180237" sldId="360"/>
            <ac:spMk id="5" creationId="{AEDF9A17-DF1F-C46F-2A9C-6D486E937EEF}"/>
          </ac:spMkLst>
        </pc:spChg>
      </pc:sldChg>
      <pc:sldChg chg="modSp add mod">
        <pc:chgData name="Trish McGrath [plm5] (UM/SU)" userId="6bd45364-e708-4677-9e36-57b7ae0df42d" providerId="ADAL" clId="{1F33EB2F-AB11-42EF-8F8D-88F7F2F01060}" dt="2025-07-28T19:01:16.379" v="76" actId="20577"/>
        <pc:sldMkLst>
          <pc:docMk/>
          <pc:sldMk cId="719929970" sldId="361"/>
        </pc:sldMkLst>
        <pc:spChg chg="mod">
          <ac:chgData name="Trish McGrath [plm5] (UM/SU)" userId="6bd45364-e708-4677-9e36-57b7ae0df42d" providerId="ADAL" clId="{1F33EB2F-AB11-42EF-8F8D-88F7F2F01060}" dt="2025-07-28T19:01:16.379" v="76" actId="20577"/>
          <ac:spMkLst>
            <pc:docMk/>
            <pc:sldMk cId="719929970" sldId="361"/>
            <ac:spMk id="6" creationId="{92DDB448-EAD7-5B39-427C-9784820D2E54}"/>
          </ac:spMkLst>
        </pc:spChg>
      </pc:sldChg>
      <pc:sldChg chg="addSp delSp modSp add mod">
        <pc:chgData name="Trish McGrath [plm5] (UM/SU)" userId="6bd45364-e708-4677-9e36-57b7ae0df42d" providerId="ADAL" clId="{1F33EB2F-AB11-42EF-8F8D-88F7F2F01060}" dt="2025-07-29T08:13:04.716" v="1101" actId="113"/>
        <pc:sldMkLst>
          <pc:docMk/>
          <pc:sldMk cId="3083967253" sldId="362"/>
        </pc:sldMkLst>
        <pc:spChg chg="mod">
          <ac:chgData name="Trish McGrath [plm5] (UM/SU)" userId="6bd45364-e708-4677-9e36-57b7ae0df42d" providerId="ADAL" clId="{1F33EB2F-AB11-42EF-8F8D-88F7F2F01060}" dt="2025-07-28T21:06:18.568" v="244" actId="20577"/>
          <ac:spMkLst>
            <pc:docMk/>
            <pc:sldMk cId="3083967253" sldId="362"/>
            <ac:spMk id="2" creationId="{5CFB13DB-C357-0F3D-A891-656F71151133}"/>
          </ac:spMkLst>
        </pc:spChg>
        <pc:spChg chg="add mod ord">
          <ac:chgData name="Trish McGrath [plm5] (UM/SU)" userId="6bd45364-e708-4677-9e36-57b7ae0df42d" providerId="ADAL" clId="{1F33EB2F-AB11-42EF-8F8D-88F7F2F01060}" dt="2025-07-28T21:03:41.547" v="187" actId="167"/>
          <ac:spMkLst>
            <pc:docMk/>
            <pc:sldMk cId="3083967253" sldId="362"/>
            <ac:spMk id="3" creationId="{B6FACED1-AED5-2DA3-9019-44E6B194CF23}"/>
          </ac:spMkLst>
        </pc:spChg>
        <pc:spChg chg="add del mod">
          <ac:chgData name="Trish McGrath [plm5] (UM/SU)" userId="6bd45364-e708-4677-9e36-57b7ae0df42d" providerId="ADAL" clId="{1F33EB2F-AB11-42EF-8F8D-88F7F2F01060}" dt="2025-07-28T21:05:10.260" v="209"/>
          <ac:spMkLst>
            <pc:docMk/>
            <pc:sldMk cId="3083967253" sldId="362"/>
            <ac:spMk id="5" creationId="{C1D379C0-C5F7-D8A9-3D76-663E97416FBF}"/>
          </ac:spMkLst>
        </pc:spChg>
        <pc:spChg chg="add mod">
          <ac:chgData name="Trish McGrath [plm5] (UM/SU)" userId="6bd45364-e708-4677-9e36-57b7ae0df42d" providerId="ADAL" clId="{1F33EB2F-AB11-42EF-8F8D-88F7F2F01060}" dt="2025-07-29T08:13:04.716" v="1101" actId="113"/>
          <ac:spMkLst>
            <pc:docMk/>
            <pc:sldMk cId="3083967253" sldId="362"/>
            <ac:spMk id="8" creationId="{13D3297D-7A43-28BA-4B67-32C046775534}"/>
          </ac:spMkLst>
        </pc:spChg>
        <pc:spChg chg="del">
          <ac:chgData name="Trish McGrath [plm5] (UM/SU)" userId="6bd45364-e708-4677-9e36-57b7ae0df42d" providerId="ADAL" clId="{1F33EB2F-AB11-42EF-8F8D-88F7F2F01060}" dt="2025-07-28T21:03:33.943" v="185" actId="478"/>
          <ac:spMkLst>
            <pc:docMk/>
            <pc:sldMk cId="3083967253" sldId="362"/>
            <ac:spMk id="10" creationId="{BF834A54-1549-DAEA-F231-35B9DCC88DC1}"/>
          </ac:spMkLst>
        </pc:spChg>
        <pc:spChg chg="mod">
          <ac:chgData name="Trish McGrath [plm5] (UM/SU)" userId="6bd45364-e708-4677-9e36-57b7ae0df42d" providerId="ADAL" clId="{1F33EB2F-AB11-42EF-8F8D-88F7F2F01060}" dt="2025-07-29T08:13:01.222" v="1100" actId="113"/>
          <ac:spMkLst>
            <pc:docMk/>
            <pc:sldMk cId="3083967253" sldId="362"/>
            <ac:spMk id="12" creationId="{D842BD53-AD79-E0DA-40F3-88D1055336E4}"/>
          </ac:spMkLst>
        </pc:spChg>
        <pc:graphicFrameChg chg="add mod">
          <ac:chgData name="Trish McGrath [plm5] (UM/SU)" userId="6bd45364-e708-4677-9e36-57b7ae0df42d" providerId="ADAL" clId="{1F33EB2F-AB11-42EF-8F8D-88F7F2F01060}" dt="2025-07-28T21:04:27.890" v="198" actId="113"/>
          <ac:graphicFrameMkLst>
            <pc:docMk/>
            <pc:sldMk cId="3083967253" sldId="362"/>
            <ac:graphicFrameMk id="6" creationId="{3D768340-FA40-729D-F990-EBA239A6FE12}"/>
          </ac:graphicFrameMkLst>
        </pc:graphicFrameChg>
        <pc:graphicFrameChg chg="add mod">
          <ac:chgData name="Trish McGrath [plm5] (UM/SU)" userId="6bd45364-e708-4677-9e36-57b7ae0df42d" providerId="ADAL" clId="{1F33EB2F-AB11-42EF-8F8D-88F7F2F01060}" dt="2025-07-28T21:05:43.224" v="215" actId="255"/>
          <ac:graphicFrameMkLst>
            <pc:docMk/>
            <pc:sldMk cId="3083967253" sldId="362"/>
            <ac:graphicFrameMk id="7" creationId="{6FD652A8-0449-D9D0-3443-44493BAC1EBE}"/>
          </ac:graphicFrameMkLst>
        </pc:graphicFrameChg>
        <pc:graphicFrameChg chg="del">
          <ac:chgData name="Trish McGrath [plm5] (UM/SU)" userId="6bd45364-e708-4677-9e36-57b7ae0df42d" providerId="ADAL" clId="{1F33EB2F-AB11-42EF-8F8D-88F7F2F01060}" dt="2025-07-28T21:03:00.096" v="181" actId="478"/>
          <ac:graphicFrameMkLst>
            <pc:docMk/>
            <pc:sldMk cId="3083967253" sldId="362"/>
            <ac:graphicFrameMk id="9" creationId="{34C55E53-5DF5-1216-E36E-95511A40D23B}"/>
          </ac:graphicFrameMkLst>
        </pc:graphicFrameChg>
      </pc:sldChg>
      <pc:sldChg chg="addSp delSp modSp add mod">
        <pc:chgData name="Trish McGrath [plm5] (UM/SU)" userId="6bd45364-e708-4677-9e36-57b7ae0df42d" providerId="ADAL" clId="{1F33EB2F-AB11-42EF-8F8D-88F7F2F01060}" dt="2025-07-29T08:13:07.887" v="1102" actId="113"/>
        <pc:sldMkLst>
          <pc:docMk/>
          <pc:sldMk cId="1503690182" sldId="363"/>
        </pc:sldMkLst>
        <pc:spChg chg="mod">
          <ac:chgData name="Trish McGrath [plm5] (UM/SU)" userId="6bd45364-e708-4677-9e36-57b7ae0df42d" providerId="ADAL" clId="{1F33EB2F-AB11-42EF-8F8D-88F7F2F01060}" dt="2025-07-28T21:07:21.302" v="257" actId="20577"/>
          <ac:spMkLst>
            <pc:docMk/>
            <pc:sldMk cId="1503690182" sldId="363"/>
            <ac:spMk id="2" creationId="{52B698B1-6381-E5E1-7699-0560F1C0D371}"/>
          </ac:spMkLst>
        </pc:spChg>
        <pc:spChg chg="del">
          <ac:chgData name="Trish McGrath [plm5] (UM/SU)" userId="6bd45364-e708-4677-9e36-57b7ae0df42d" providerId="ADAL" clId="{1F33EB2F-AB11-42EF-8F8D-88F7F2F01060}" dt="2025-07-28T21:06:56.340" v="246" actId="478"/>
          <ac:spMkLst>
            <pc:docMk/>
            <pc:sldMk cId="1503690182" sldId="363"/>
            <ac:spMk id="4" creationId="{FCA8FE0E-EBAE-343B-5C21-13A7B0CB83D3}"/>
          </ac:spMkLst>
        </pc:spChg>
        <pc:spChg chg="del">
          <ac:chgData name="Trish McGrath [plm5] (UM/SU)" userId="6bd45364-e708-4677-9e36-57b7ae0df42d" providerId="ADAL" clId="{1F33EB2F-AB11-42EF-8F8D-88F7F2F01060}" dt="2025-07-28T21:06:56.340" v="246" actId="478"/>
          <ac:spMkLst>
            <pc:docMk/>
            <pc:sldMk cId="1503690182" sldId="363"/>
            <ac:spMk id="8" creationId="{712278BC-D853-EA7C-82E6-044491E6267E}"/>
          </ac:spMkLst>
        </pc:spChg>
        <pc:spChg chg="mod">
          <ac:chgData name="Trish McGrath [plm5] (UM/SU)" userId="6bd45364-e708-4677-9e36-57b7ae0df42d" providerId="ADAL" clId="{1F33EB2F-AB11-42EF-8F8D-88F7F2F01060}" dt="2025-07-29T08:13:07.887" v="1102" actId="113"/>
          <ac:spMkLst>
            <pc:docMk/>
            <pc:sldMk cId="1503690182" sldId="363"/>
            <ac:spMk id="12" creationId="{57D59326-00F2-E67B-0574-4725D75E8CD7}"/>
          </ac:spMkLst>
        </pc:spChg>
        <pc:graphicFrameChg chg="add mod">
          <ac:chgData name="Trish McGrath [plm5] (UM/SU)" userId="6bd45364-e708-4677-9e36-57b7ae0df42d" providerId="ADAL" clId="{1F33EB2F-AB11-42EF-8F8D-88F7F2F01060}" dt="2025-07-29T08:10:10.330" v="1077" actId="14100"/>
          <ac:graphicFrameMkLst>
            <pc:docMk/>
            <pc:sldMk cId="1503690182" sldId="363"/>
            <ac:graphicFrameMk id="5" creationId="{1849B76C-AA92-D5A5-F309-F9714943AC35}"/>
          </ac:graphicFrameMkLst>
        </pc:graphicFrameChg>
        <pc:graphicFrameChg chg="del">
          <ac:chgData name="Trish McGrath [plm5] (UM/SU)" userId="6bd45364-e708-4677-9e36-57b7ae0df42d" providerId="ADAL" clId="{1F33EB2F-AB11-42EF-8F8D-88F7F2F01060}" dt="2025-07-28T21:06:53.605" v="245" actId="478"/>
          <ac:graphicFrameMkLst>
            <pc:docMk/>
            <pc:sldMk cId="1503690182" sldId="363"/>
            <ac:graphicFrameMk id="6" creationId="{BF6D6FE8-B2E3-0366-CE47-441D447FB2A4}"/>
          </ac:graphicFrameMkLst>
        </pc:graphicFrameChg>
        <pc:graphicFrameChg chg="del">
          <ac:chgData name="Trish McGrath [plm5] (UM/SU)" userId="6bd45364-e708-4677-9e36-57b7ae0df42d" providerId="ADAL" clId="{1F33EB2F-AB11-42EF-8F8D-88F7F2F01060}" dt="2025-07-28T21:06:56.340" v="246" actId="478"/>
          <ac:graphicFrameMkLst>
            <pc:docMk/>
            <pc:sldMk cId="1503690182" sldId="363"/>
            <ac:graphicFrameMk id="7" creationId="{F4CC61C4-DD38-E774-7293-C41D20D4297C}"/>
          </ac:graphicFrameMkLst>
        </pc:graphicFrameChg>
        <pc:graphicFrameChg chg="add mod">
          <ac:chgData name="Trish McGrath [plm5] (UM/SU)" userId="6bd45364-e708-4677-9e36-57b7ae0df42d" providerId="ADAL" clId="{1F33EB2F-AB11-42EF-8F8D-88F7F2F01060}" dt="2025-07-29T08:10:14.735" v="1078" actId="14100"/>
          <ac:graphicFrameMkLst>
            <pc:docMk/>
            <pc:sldMk cId="1503690182" sldId="363"/>
            <ac:graphicFrameMk id="9" creationId="{1849B76C-AA92-D5A5-F309-F9714943AC35}"/>
          </ac:graphicFrameMkLst>
        </pc:graphicFrameChg>
      </pc:sldChg>
      <pc:sldChg chg="addSp delSp modSp add mod">
        <pc:chgData name="Trish McGrath [plm5] (UM/SU)" userId="6bd45364-e708-4677-9e36-57b7ae0df42d" providerId="ADAL" clId="{1F33EB2F-AB11-42EF-8F8D-88F7F2F01060}" dt="2025-07-29T08:13:14.454" v="1103" actId="113"/>
        <pc:sldMkLst>
          <pc:docMk/>
          <pc:sldMk cId="2813879889" sldId="364"/>
        </pc:sldMkLst>
        <pc:spChg chg="mod">
          <ac:chgData name="Trish McGrath [plm5] (UM/SU)" userId="6bd45364-e708-4677-9e36-57b7ae0df42d" providerId="ADAL" clId="{1F33EB2F-AB11-42EF-8F8D-88F7F2F01060}" dt="2025-07-29T08:13:14.454" v="1103" actId="113"/>
          <ac:spMkLst>
            <pc:docMk/>
            <pc:sldMk cId="2813879889" sldId="364"/>
            <ac:spMk id="12" creationId="{41070684-6EED-0947-518D-ED15FEDFC3E9}"/>
          </ac:spMkLst>
        </pc:spChg>
        <pc:graphicFrameChg chg="add mod">
          <ac:chgData name="Trish McGrath [plm5] (UM/SU)" userId="6bd45364-e708-4677-9e36-57b7ae0df42d" providerId="ADAL" clId="{1F33EB2F-AB11-42EF-8F8D-88F7F2F01060}" dt="2025-07-29T08:10:33.540" v="1082" actId="113"/>
          <ac:graphicFrameMkLst>
            <pc:docMk/>
            <pc:sldMk cId="2813879889" sldId="364"/>
            <ac:graphicFrameMk id="4" creationId="{B3056D86-5CCE-5542-FA4A-62AC8F51C467}"/>
          </ac:graphicFrameMkLst>
        </pc:graphicFrameChg>
        <pc:graphicFrameChg chg="del">
          <ac:chgData name="Trish McGrath [plm5] (UM/SU)" userId="6bd45364-e708-4677-9e36-57b7ae0df42d" providerId="ADAL" clId="{1F33EB2F-AB11-42EF-8F8D-88F7F2F01060}" dt="2025-07-28T21:16:05.660" v="268" actId="478"/>
          <ac:graphicFrameMkLst>
            <pc:docMk/>
            <pc:sldMk cId="2813879889" sldId="364"/>
            <ac:graphicFrameMk id="5" creationId="{482467F8-9CF0-5A68-679E-354D569658BF}"/>
          </ac:graphicFrameMkLst>
        </pc:graphicFrameChg>
        <pc:graphicFrameChg chg="del">
          <ac:chgData name="Trish McGrath [plm5] (UM/SU)" userId="6bd45364-e708-4677-9e36-57b7ae0df42d" providerId="ADAL" clId="{1F33EB2F-AB11-42EF-8F8D-88F7F2F01060}" dt="2025-07-28T21:16:03.319" v="267" actId="478"/>
          <ac:graphicFrameMkLst>
            <pc:docMk/>
            <pc:sldMk cId="2813879889" sldId="364"/>
            <ac:graphicFrameMk id="9" creationId="{6A4C4C56-9D81-CDA7-35DD-4C6D4DE64153}"/>
          </ac:graphicFrameMkLst>
        </pc:graphicFrameChg>
      </pc:sldChg>
      <pc:sldChg chg="addSp delSp modSp add mod">
        <pc:chgData name="Trish McGrath [plm5] (UM/SU)" userId="6bd45364-e708-4677-9e36-57b7ae0df42d" providerId="ADAL" clId="{1F33EB2F-AB11-42EF-8F8D-88F7F2F01060}" dt="2025-07-29T08:13:25.598" v="1105" actId="14100"/>
        <pc:sldMkLst>
          <pc:docMk/>
          <pc:sldMk cId="2854339734" sldId="365"/>
        </pc:sldMkLst>
        <pc:spChg chg="mod">
          <ac:chgData name="Trish McGrath [plm5] (UM/SU)" userId="6bd45364-e708-4677-9e36-57b7ae0df42d" providerId="ADAL" clId="{1F33EB2F-AB11-42EF-8F8D-88F7F2F01060}" dt="2025-07-29T08:13:25.598" v="1105" actId="14100"/>
          <ac:spMkLst>
            <pc:docMk/>
            <pc:sldMk cId="2854339734" sldId="365"/>
            <ac:spMk id="12" creationId="{462317A6-9433-29F4-1A0A-B4CE794C49AC}"/>
          </ac:spMkLst>
        </pc:spChg>
        <pc:graphicFrameChg chg="del">
          <ac:chgData name="Trish McGrath [plm5] (UM/SU)" userId="6bd45364-e708-4677-9e36-57b7ae0df42d" providerId="ADAL" clId="{1F33EB2F-AB11-42EF-8F8D-88F7F2F01060}" dt="2025-07-28T21:16:38.625" v="275" actId="478"/>
          <ac:graphicFrameMkLst>
            <pc:docMk/>
            <pc:sldMk cId="2854339734" sldId="365"/>
            <ac:graphicFrameMk id="4" creationId="{035DF302-7E67-1C04-1783-225B7E8F9C30}"/>
          </ac:graphicFrameMkLst>
        </pc:graphicFrameChg>
        <pc:graphicFrameChg chg="add mod">
          <ac:chgData name="Trish McGrath [plm5] (UM/SU)" userId="6bd45364-e708-4677-9e36-57b7ae0df42d" providerId="ADAL" clId="{1F33EB2F-AB11-42EF-8F8D-88F7F2F01060}" dt="2025-07-29T08:11:27.668" v="1091" actId="113"/>
          <ac:graphicFrameMkLst>
            <pc:docMk/>
            <pc:sldMk cId="2854339734" sldId="365"/>
            <ac:graphicFrameMk id="5" creationId="{048AC76E-684F-6042-3795-636275F7E9C1}"/>
          </ac:graphicFrameMkLst>
        </pc:graphicFrameChg>
      </pc:sldChg>
      <pc:sldChg chg="addSp delSp modSp add mod">
        <pc:chgData name="Trish McGrath [plm5] (UM/SU)" userId="6bd45364-e708-4677-9e36-57b7ae0df42d" providerId="ADAL" clId="{1F33EB2F-AB11-42EF-8F8D-88F7F2F01060}" dt="2025-07-29T08:12:19.532" v="1097" actId="207"/>
        <pc:sldMkLst>
          <pc:docMk/>
          <pc:sldMk cId="3716861858" sldId="366"/>
        </pc:sldMkLst>
        <pc:spChg chg="mod">
          <ac:chgData name="Trish McGrath [plm5] (UM/SU)" userId="6bd45364-e708-4677-9e36-57b7ae0df42d" providerId="ADAL" clId="{1F33EB2F-AB11-42EF-8F8D-88F7F2F01060}" dt="2025-07-28T21:17:25.653" v="294" actId="20577"/>
          <ac:spMkLst>
            <pc:docMk/>
            <pc:sldMk cId="3716861858" sldId="366"/>
            <ac:spMk id="2" creationId="{FEECB4D9-1725-D0DE-25A7-E30A9CC9283E}"/>
          </ac:spMkLst>
        </pc:spChg>
        <pc:spChg chg="add del">
          <ac:chgData name="Trish McGrath [plm5] (UM/SU)" userId="6bd45364-e708-4677-9e36-57b7ae0df42d" providerId="ADAL" clId="{1F33EB2F-AB11-42EF-8F8D-88F7F2F01060}" dt="2025-07-28T21:18:10.968" v="302" actId="22"/>
          <ac:spMkLst>
            <pc:docMk/>
            <pc:sldMk cId="3716861858" sldId="366"/>
            <ac:spMk id="7" creationId="{FFCD79B5-B82C-FCCA-3145-1DD654F206FE}"/>
          </ac:spMkLst>
        </pc:spChg>
        <pc:spChg chg="mod">
          <ac:chgData name="Trish McGrath [plm5] (UM/SU)" userId="6bd45364-e708-4677-9e36-57b7ae0df42d" providerId="ADAL" clId="{1F33EB2F-AB11-42EF-8F8D-88F7F2F01060}" dt="2025-07-28T21:17:57.791" v="300"/>
          <ac:spMkLst>
            <pc:docMk/>
            <pc:sldMk cId="3716861858" sldId="366"/>
            <ac:spMk id="12" creationId="{4AD9430E-D203-5358-F24B-9F7BF41EBBE3}"/>
          </ac:spMkLst>
        </pc:spChg>
        <pc:graphicFrameChg chg="add mod">
          <ac:chgData name="Trish McGrath [plm5] (UM/SU)" userId="6bd45364-e708-4677-9e36-57b7ae0df42d" providerId="ADAL" clId="{1F33EB2F-AB11-42EF-8F8D-88F7F2F01060}" dt="2025-07-29T08:12:19.532" v="1097" actId="207"/>
          <ac:graphicFrameMkLst>
            <pc:docMk/>
            <pc:sldMk cId="3716861858" sldId="366"/>
            <ac:graphicFrameMk id="4" creationId="{BA2F5193-585D-26BB-2305-B81E813E7818}"/>
          </ac:graphicFrameMkLst>
        </pc:graphicFrameChg>
        <pc:graphicFrameChg chg="del">
          <ac:chgData name="Trish McGrath [plm5] (UM/SU)" userId="6bd45364-e708-4677-9e36-57b7ae0df42d" providerId="ADAL" clId="{1F33EB2F-AB11-42EF-8F8D-88F7F2F01060}" dt="2025-07-28T21:17:16.841" v="283" actId="478"/>
          <ac:graphicFrameMkLst>
            <pc:docMk/>
            <pc:sldMk cId="3716861858" sldId="366"/>
            <ac:graphicFrameMk id="5" creationId="{42C591A8-B0AD-79B8-41BA-8F85BB561A9B}"/>
          </ac:graphicFrameMkLst>
        </pc:graphicFrameChg>
      </pc:sldChg>
      <pc:sldChg chg="addSp delSp modSp add mod">
        <pc:chgData name="Trish McGrath [plm5] (UM/SU)" userId="6bd45364-e708-4677-9e36-57b7ae0df42d" providerId="ADAL" clId="{1F33EB2F-AB11-42EF-8F8D-88F7F2F01060}" dt="2025-07-29T08:13:37.422" v="1108" actId="403"/>
        <pc:sldMkLst>
          <pc:docMk/>
          <pc:sldMk cId="2092334652" sldId="367"/>
        </pc:sldMkLst>
        <pc:spChg chg="mod">
          <ac:chgData name="Trish McGrath [plm5] (UM/SU)" userId="6bd45364-e708-4677-9e36-57b7ae0df42d" providerId="ADAL" clId="{1F33EB2F-AB11-42EF-8F8D-88F7F2F01060}" dt="2025-07-28T21:22:24.069" v="340" actId="20577"/>
          <ac:spMkLst>
            <pc:docMk/>
            <pc:sldMk cId="2092334652" sldId="367"/>
            <ac:spMk id="2" creationId="{445944F4-AF16-DA37-E210-39A9BEE4A3DE}"/>
          </ac:spMkLst>
        </pc:spChg>
        <pc:spChg chg="add mod">
          <ac:chgData name="Trish McGrath [plm5] (UM/SU)" userId="6bd45364-e708-4677-9e36-57b7ae0df42d" providerId="ADAL" clId="{1F33EB2F-AB11-42EF-8F8D-88F7F2F01060}" dt="2025-07-28T21:21:49.387" v="322"/>
          <ac:spMkLst>
            <pc:docMk/>
            <pc:sldMk cId="2092334652" sldId="367"/>
            <ac:spMk id="7" creationId="{CBA802F4-7E40-C9FF-D4C9-6503CC58B22F}"/>
          </ac:spMkLst>
        </pc:spChg>
        <pc:spChg chg="mod">
          <ac:chgData name="Trish McGrath [plm5] (UM/SU)" userId="6bd45364-e708-4677-9e36-57b7ae0df42d" providerId="ADAL" clId="{1F33EB2F-AB11-42EF-8F8D-88F7F2F01060}" dt="2025-07-28T21:22:05.106" v="323"/>
          <ac:spMkLst>
            <pc:docMk/>
            <pc:sldMk cId="2092334652" sldId="367"/>
            <ac:spMk id="12" creationId="{D4320715-9E01-C1D9-2B4E-44A5E6B52912}"/>
          </ac:spMkLst>
        </pc:spChg>
        <pc:graphicFrameChg chg="del">
          <ac:chgData name="Trish McGrath [plm5] (UM/SU)" userId="6bd45364-e708-4677-9e36-57b7ae0df42d" providerId="ADAL" clId="{1F33EB2F-AB11-42EF-8F8D-88F7F2F01060}" dt="2025-07-28T21:18:16.763" v="304" actId="478"/>
          <ac:graphicFrameMkLst>
            <pc:docMk/>
            <pc:sldMk cId="2092334652" sldId="367"/>
            <ac:graphicFrameMk id="4" creationId="{61C0442A-6BFE-F037-A183-86E4877C0990}"/>
          </ac:graphicFrameMkLst>
        </pc:graphicFrameChg>
        <pc:graphicFrameChg chg="add mod">
          <ac:chgData name="Trish McGrath [plm5] (UM/SU)" userId="6bd45364-e708-4677-9e36-57b7ae0df42d" providerId="ADAL" clId="{1F33EB2F-AB11-42EF-8F8D-88F7F2F01060}" dt="2025-07-29T08:12:45.374" v="1098" actId="14100"/>
          <ac:graphicFrameMkLst>
            <pc:docMk/>
            <pc:sldMk cId="2092334652" sldId="367"/>
            <ac:graphicFrameMk id="5" creationId="{CE57AA67-539A-55FD-E541-0A10D0404926}"/>
          </ac:graphicFrameMkLst>
        </pc:graphicFrameChg>
        <pc:graphicFrameChg chg="add mod">
          <ac:chgData name="Trish McGrath [plm5] (UM/SU)" userId="6bd45364-e708-4677-9e36-57b7ae0df42d" providerId="ADAL" clId="{1F33EB2F-AB11-42EF-8F8D-88F7F2F01060}" dt="2025-07-29T08:13:37.422" v="1108" actId="403"/>
          <ac:graphicFrameMkLst>
            <pc:docMk/>
            <pc:sldMk cId="2092334652" sldId="367"/>
            <ac:graphicFrameMk id="6" creationId="{2E152A31-9816-474C-BF77-87051FB1A857}"/>
          </ac:graphicFrameMkLst>
        </pc:graphicFrameChg>
      </pc:sldChg>
      <pc:sldChg chg="addSp delSp modSp add mod">
        <pc:chgData name="Trish McGrath [plm5] (UM/SU)" userId="6bd45364-e708-4677-9e36-57b7ae0df42d" providerId="ADAL" clId="{1F33EB2F-AB11-42EF-8F8D-88F7F2F01060}" dt="2025-07-28T21:23:56.450" v="349"/>
        <pc:sldMkLst>
          <pc:docMk/>
          <pc:sldMk cId="500489681" sldId="368"/>
        </pc:sldMkLst>
        <pc:spChg chg="mod">
          <ac:chgData name="Trish McGrath [plm5] (UM/SU)" userId="6bd45364-e708-4677-9e36-57b7ae0df42d" providerId="ADAL" clId="{1F33EB2F-AB11-42EF-8F8D-88F7F2F01060}" dt="2025-07-28T21:22:38.871" v="341"/>
          <ac:spMkLst>
            <pc:docMk/>
            <pc:sldMk cId="500489681" sldId="368"/>
            <ac:spMk id="2" creationId="{B3661F1E-7B5F-F42D-2721-0F29FA89AA66}"/>
          </ac:spMkLst>
        </pc:spChg>
        <pc:graphicFrameChg chg="del">
          <ac:chgData name="Trish McGrath [plm5] (UM/SU)" userId="6bd45364-e708-4677-9e36-57b7ae0df42d" providerId="ADAL" clId="{1F33EB2F-AB11-42EF-8F8D-88F7F2F01060}" dt="2025-07-28T21:23:07.480" v="342" actId="478"/>
          <ac:graphicFrameMkLst>
            <pc:docMk/>
            <pc:sldMk cId="500489681" sldId="368"/>
            <ac:graphicFrameMk id="4" creationId="{2839A3AB-3790-8DBD-57A4-736524212863}"/>
          </ac:graphicFrameMkLst>
        </pc:graphicFrameChg>
        <pc:graphicFrameChg chg="add mod">
          <ac:chgData name="Trish McGrath [plm5] (UM/SU)" userId="6bd45364-e708-4677-9e36-57b7ae0df42d" providerId="ADAL" clId="{1F33EB2F-AB11-42EF-8F8D-88F7F2F01060}" dt="2025-07-28T21:23:38.796" v="346" actId="14100"/>
          <ac:graphicFrameMkLst>
            <pc:docMk/>
            <pc:sldMk cId="500489681" sldId="368"/>
            <ac:graphicFrameMk id="5" creationId="{5F8563FD-E1FE-1EE8-25FF-E2C809B04773}"/>
          </ac:graphicFrameMkLst>
        </pc:graphicFrameChg>
        <pc:graphicFrameChg chg="add mod">
          <ac:chgData name="Trish McGrath [plm5] (UM/SU)" userId="6bd45364-e708-4677-9e36-57b7ae0df42d" providerId="ADAL" clId="{1F33EB2F-AB11-42EF-8F8D-88F7F2F01060}" dt="2025-07-28T21:23:56.450" v="349"/>
          <ac:graphicFrameMkLst>
            <pc:docMk/>
            <pc:sldMk cId="500489681" sldId="368"/>
            <ac:graphicFrameMk id="6" creationId="{5F8563FD-E1FE-1EE8-25FF-E2C809B04773}"/>
          </ac:graphicFrameMkLst>
        </pc:graphicFrameChg>
      </pc:sldChg>
      <pc:sldChg chg="addSp delSp modSp add mod">
        <pc:chgData name="Trish McGrath [plm5] (UM/SU)" userId="6bd45364-e708-4677-9e36-57b7ae0df42d" providerId="ADAL" clId="{1F33EB2F-AB11-42EF-8F8D-88F7F2F01060}" dt="2025-07-28T21:25:46.973" v="372" actId="14100"/>
        <pc:sldMkLst>
          <pc:docMk/>
          <pc:sldMk cId="1540394462" sldId="369"/>
        </pc:sldMkLst>
        <pc:spChg chg="mod">
          <ac:chgData name="Trish McGrath [plm5] (UM/SU)" userId="6bd45364-e708-4677-9e36-57b7ae0df42d" providerId="ADAL" clId="{1F33EB2F-AB11-42EF-8F8D-88F7F2F01060}" dt="2025-07-28T21:25:36.124" v="369" actId="20577"/>
          <ac:spMkLst>
            <pc:docMk/>
            <pc:sldMk cId="1540394462" sldId="369"/>
            <ac:spMk id="2" creationId="{E5DC7D99-6E89-7595-6A00-F1A5CDCD756F}"/>
          </ac:spMkLst>
        </pc:spChg>
        <pc:spChg chg="mod">
          <ac:chgData name="Trish McGrath [plm5] (UM/SU)" userId="6bd45364-e708-4677-9e36-57b7ae0df42d" providerId="ADAL" clId="{1F33EB2F-AB11-42EF-8F8D-88F7F2F01060}" dt="2025-07-28T21:25:29.618" v="352"/>
          <ac:spMkLst>
            <pc:docMk/>
            <pc:sldMk cId="1540394462" sldId="369"/>
            <ac:spMk id="12" creationId="{9DF008E0-4F62-E8D9-D09B-3AC3E021A778}"/>
          </ac:spMkLst>
        </pc:spChg>
        <pc:graphicFrameChg chg="add mod">
          <ac:chgData name="Trish McGrath [plm5] (UM/SU)" userId="6bd45364-e708-4677-9e36-57b7ae0df42d" providerId="ADAL" clId="{1F33EB2F-AB11-42EF-8F8D-88F7F2F01060}" dt="2025-07-28T21:25:46.973" v="372" actId="14100"/>
          <ac:graphicFrameMkLst>
            <pc:docMk/>
            <pc:sldMk cId="1540394462" sldId="369"/>
            <ac:graphicFrameMk id="4" creationId="{8CA5D0E0-3575-7221-4181-1A9305807FD4}"/>
          </ac:graphicFrameMkLst>
        </pc:graphicFrameChg>
        <pc:graphicFrameChg chg="del">
          <ac:chgData name="Trish McGrath [plm5] (UM/SU)" userId="6bd45364-e708-4677-9e36-57b7ae0df42d" providerId="ADAL" clId="{1F33EB2F-AB11-42EF-8F8D-88F7F2F01060}" dt="2025-07-28T21:24:05.303" v="351" actId="478"/>
          <ac:graphicFrameMkLst>
            <pc:docMk/>
            <pc:sldMk cId="1540394462" sldId="369"/>
            <ac:graphicFrameMk id="5" creationId="{CA84E0C4-0885-6DA0-DCA8-0B01FDE723DB}"/>
          </ac:graphicFrameMkLst>
        </pc:graphicFrameChg>
      </pc:sldChg>
      <pc:sldChg chg="modSp add mod">
        <pc:chgData name="Trish McGrath [plm5] (UM/SU)" userId="6bd45364-e708-4677-9e36-57b7ae0df42d" providerId="ADAL" clId="{1F33EB2F-AB11-42EF-8F8D-88F7F2F01060}" dt="2025-07-28T21:30:59.054" v="488" actId="313"/>
        <pc:sldMkLst>
          <pc:docMk/>
          <pc:sldMk cId="1162092492" sldId="370"/>
        </pc:sldMkLst>
        <pc:spChg chg="mod">
          <ac:chgData name="Trish McGrath [plm5] (UM/SU)" userId="6bd45364-e708-4677-9e36-57b7ae0df42d" providerId="ADAL" clId="{1F33EB2F-AB11-42EF-8F8D-88F7F2F01060}" dt="2025-07-28T21:30:59.054" v="488" actId="313"/>
          <ac:spMkLst>
            <pc:docMk/>
            <pc:sldMk cId="1162092492" sldId="370"/>
            <ac:spMk id="5" creationId="{21C024C1-081C-8A2E-8C0C-C63F1034A2C5}"/>
          </ac:spMkLst>
        </pc:spChg>
      </pc:sldChg>
      <pc:sldChg chg="modSp add mod">
        <pc:chgData name="Trish McGrath [plm5] (UM/SU)" userId="6bd45364-e708-4677-9e36-57b7ae0df42d" providerId="ADAL" clId="{1F33EB2F-AB11-42EF-8F8D-88F7F2F01060}" dt="2025-07-28T21:34:54.577" v="613" actId="20577"/>
        <pc:sldMkLst>
          <pc:docMk/>
          <pc:sldMk cId="2629983211" sldId="371"/>
        </pc:sldMkLst>
        <pc:spChg chg="mod">
          <ac:chgData name="Trish McGrath [plm5] (UM/SU)" userId="6bd45364-e708-4677-9e36-57b7ae0df42d" providerId="ADAL" clId="{1F33EB2F-AB11-42EF-8F8D-88F7F2F01060}" dt="2025-07-28T21:34:54.577" v="613" actId="20577"/>
          <ac:spMkLst>
            <pc:docMk/>
            <pc:sldMk cId="2629983211" sldId="371"/>
            <ac:spMk id="5" creationId="{7A6DBECE-5290-C41D-2648-3FD2C565653B}"/>
          </ac:spMkLst>
        </pc:spChg>
      </pc:sldChg>
      <pc:sldChg chg="addSp delSp modSp add mod">
        <pc:chgData name="Trish McGrath [plm5] (UM/SU)" userId="6bd45364-e708-4677-9e36-57b7ae0df42d" providerId="ADAL" clId="{1F33EB2F-AB11-42EF-8F8D-88F7F2F01060}" dt="2025-07-28T21:48:59.983" v="779" actId="20577"/>
        <pc:sldMkLst>
          <pc:docMk/>
          <pc:sldMk cId="3481671684" sldId="372"/>
        </pc:sldMkLst>
        <pc:spChg chg="mod">
          <ac:chgData name="Trish McGrath [plm5] (UM/SU)" userId="6bd45364-e708-4677-9e36-57b7ae0df42d" providerId="ADAL" clId="{1F33EB2F-AB11-42EF-8F8D-88F7F2F01060}" dt="2025-07-28T21:36:37.231" v="658" actId="20577"/>
          <ac:spMkLst>
            <pc:docMk/>
            <pc:sldMk cId="3481671684" sldId="372"/>
            <ac:spMk id="2" creationId="{3B81AD3C-3D5C-846A-B686-82AAEBC8598B}"/>
          </ac:spMkLst>
        </pc:spChg>
        <pc:spChg chg="del mod">
          <ac:chgData name="Trish McGrath [plm5] (UM/SU)" userId="6bd45364-e708-4677-9e36-57b7ae0df42d" providerId="ADAL" clId="{1F33EB2F-AB11-42EF-8F8D-88F7F2F01060}" dt="2025-07-28T21:35:14.599" v="616" actId="478"/>
          <ac:spMkLst>
            <pc:docMk/>
            <pc:sldMk cId="3481671684" sldId="372"/>
            <ac:spMk id="5" creationId="{8B0F0C0F-42A3-8BB8-9825-9276B01B9552}"/>
          </ac:spMkLst>
        </pc:spChg>
        <pc:graphicFrameChg chg="add mod modGraphic">
          <ac:chgData name="Trish McGrath [plm5] (UM/SU)" userId="6bd45364-e708-4677-9e36-57b7ae0df42d" providerId="ADAL" clId="{1F33EB2F-AB11-42EF-8F8D-88F7F2F01060}" dt="2025-07-28T21:48:59.983" v="779" actId="20577"/>
          <ac:graphicFrameMkLst>
            <pc:docMk/>
            <pc:sldMk cId="3481671684" sldId="372"/>
            <ac:graphicFrameMk id="3" creationId="{80FE3DB7-F3BD-A116-D94E-EF289E758FB9}"/>
          </ac:graphicFrameMkLst>
        </pc:graphicFrameChg>
      </pc:sldChg>
      <pc:sldChg chg="addSp delSp modSp add mod">
        <pc:chgData name="Trish McGrath [plm5] (UM/SU)" userId="6bd45364-e708-4677-9e36-57b7ae0df42d" providerId="ADAL" clId="{1F33EB2F-AB11-42EF-8F8D-88F7F2F01060}" dt="2025-07-28T21:56:41.855" v="960" actId="20577"/>
        <pc:sldMkLst>
          <pc:docMk/>
          <pc:sldMk cId="1003789826" sldId="373"/>
        </pc:sldMkLst>
        <pc:spChg chg="add mod">
          <ac:chgData name="Trish McGrath [plm5] (UM/SU)" userId="6bd45364-e708-4677-9e36-57b7ae0df42d" providerId="ADAL" clId="{1F33EB2F-AB11-42EF-8F8D-88F7F2F01060}" dt="2025-07-28T21:56:41.855" v="960" actId="20577"/>
          <ac:spMkLst>
            <pc:docMk/>
            <pc:sldMk cId="1003789826" sldId="373"/>
            <ac:spMk id="5" creationId="{3619847D-D1EC-BF87-DECC-B90AD715EF80}"/>
          </ac:spMkLst>
        </pc:spChg>
        <pc:graphicFrameChg chg="del">
          <ac:chgData name="Trish McGrath [plm5] (UM/SU)" userId="6bd45364-e708-4677-9e36-57b7ae0df42d" providerId="ADAL" clId="{1F33EB2F-AB11-42EF-8F8D-88F7F2F01060}" dt="2025-07-28T21:49:58.708" v="781" actId="478"/>
          <ac:graphicFrameMkLst>
            <pc:docMk/>
            <pc:sldMk cId="1003789826" sldId="373"/>
            <ac:graphicFrameMk id="3" creationId="{A73660A6-F47E-ED2C-9776-678DC4A04B57}"/>
          </ac:graphicFrameMkLst>
        </pc:graphicFrameChg>
      </pc:sldChg>
      <pc:sldChg chg="addSp delSp modSp add mod">
        <pc:chgData name="Trish McGrath [plm5] (UM/SU)" userId="6bd45364-e708-4677-9e36-57b7ae0df42d" providerId="ADAL" clId="{1F33EB2F-AB11-42EF-8F8D-88F7F2F01060}" dt="2025-07-28T22:27:38.633" v="1036" actId="207"/>
        <pc:sldMkLst>
          <pc:docMk/>
          <pc:sldMk cId="134920926" sldId="374"/>
        </pc:sldMkLst>
        <pc:spChg chg="mod">
          <ac:chgData name="Trish McGrath [plm5] (UM/SU)" userId="6bd45364-e708-4677-9e36-57b7ae0df42d" providerId="ADAL" clId="{1F33EB2F-AB11-42EF-8F8D-88F7F2F01060}" dt="2025-07-28T22:09:30.431" v="1011" actId="20577"/>
          <ac:spMkLst>
            <pc:docMk/>
            <pc:sldMk cId="134920926" sldId="374"/>
            <ac:spMk id="2" creationId="{6D38FCC0-2241-502F-E49A-68E908CBE81B}"/>
          </ac:spMkLst>
        </pc:spChg>
        <pc:spChg chg="del mod">
          <ac:chgData name="Trish McGrath [plm5] (UM/SU)" userId="6bd45364-e708-4677-9e36-57b7ae0df42d" providerId="ADAL" clId="{1F33EB2F-AB11-42EF-8F8D-88F7F2F01060}" dt="2025-07-28T22:09:41.749" v="1014"/>
          <ac:spMkLst>
            <pc:docMk/>
            <pc:sldMk cId="134920926" sldId="374"/>
            <ac:spMk id="5" creationId="{B7BCBB6F-A466-1441-8D16-762EDBAA5997}"/>
          </ac:spMkLst>
        </pc:spChg>
        <pc:spChg chg="add del">
          <ac:chgData name="Trish McGrath [plm5] (UM/SU)" userId="6bd45364-e708-4677-9e36-57b7ae0df42d" providerId="ADAL" clId="{1F33EB2F-AB11-42EF-8F8D-88F7F2F01060}" dt="2025-07-28T22:10:44.809" v="1017" actId="22"/>
          <ac:spMkLst>
            <pc:docMk/>
            <pc:sldMk cId="134920926" sldId="374"/>
            <ac:spMk id="6" creationId="{FEDA2DF1-105E-C0C0-FB2D-BFE31583EB0A}"/>
          </ac:spMkLst>
        </pc:spChg>
        <pc:graphicFrameChg chg="add del mod">
          <ac:chgData name="Trish McGrath [plm5] (UM/SU)" userId="6bd45364-e708-4677-9e36-57b7ae0df42d" providerId="ADAL" clId="{1F33EB2F-AB11-42EF-8F8D-88F7F2F01060}" dt="2025-07-28T22:25:31.948" v="1019" actId="478"/>
          <ac:graphicFrameMkLst>
            <pc:docMk/>
            <pc:sldMk cId="134920926" sldId="374"/>
            <ac:graphicFrameMk id="7" creationId="{2DFED21E-BA74-B732-ADAC-226BE6F57EAC}"/>
          </ac:graphicFrameMkLst>
        </pc:graphicFrameChg>
        <pc:graphicFrameChg chg="add mod modGraphic">
          <ac:chgData name="Trish McGrath [plm5] (UM/SU)" userId="6bd45364-e708-4677-9e36-57b7ae0df42d" providerId="ADAL" clId="{1F33EB2F-AB11-42EF-8F8D-88F7F2F01060}" dt="2025-07-28T22:27:38.633" v="1036" actId="207"/>
          <ac:graphicFrameMkLst>
            <pc:docMk/>
            <pc:sldMk cId="134920926" sldId="374"/>
            <ac:graphicFrameMk id="8" creationId="{21129876-A529-C068-FC63-EE3245C8524C}"/>
          </ac:graphicFrameMkLst>
        </pc:graphicFrameChg>
      </pc:sldChg>
      <pc:sldChg chg="addSp delSp modSp add mod">
        <pc:chgData name="Trish McGrath [plm5] (UM/SU)" userId="6bd45364-e708-4677-9e36-57b7ae0df42d" providerId="ADAL" clId="{1F33EB2F-AB11-42EF-8F8D-88F7F2F01060}" dt="2025-07-29T08:09:44.970" v="1076" actId="207"/>
        <pc:sldMkLst>
          <pc:docMk/>
          <pc:sldMk cId="3369391596" sldId="375"/>
        </pc:sldMkLst>
        <pc:graphicFrameChg chg="add mod modGraphic">
          <ac:chgData name="Trish McGrath [plm5] (UM/SU)" userId="6bd45364-e708-4677-9e36-57b7ae0df42d" providerId="ADAL" clId="{1F33EB2F-AB11-42EF-8F8D-88F7F2F01060}" dt="2025-07-29T08:09:44.970" v="1076" actId="207"/>
          <ac:graphicFrameMkLst>
            <pc:docMk/>
            <pc:sldMk cId="3369391596" sldId="375"/>
            <ac:graphicFrameMk id="3" creationId="{2550302C-CEA1-451E-E3AC-ACC5610A391B}"/>
          </ac:graphicFrameMkLst>
        </pc:graphicFrameChg>
        <pc:graphicFrameChg chg="del">
          <ac:chgData name="Trish McGrath [plm5] (UM/SU)" userId="6bd45364-e708-4677-9e36-57b7ae0df42d" providerId="ADAL" clId="{1F33EB2F-AB11-42EF-8F8D-88F7F2F01060}" dt="2025-07-29T07:57:44.296" v="1040" actId="478"/>
          <ac:graphicFrameMkLst>
            <pc:docMk/>
            <pc:sldMk cId="3369391596" sldId="375"/>
            <ac:graphicFrameMk id="8" creationId="{6D7789B8-27C7-368B-A453-0D75AB130CD8}"/>
          </ac:graphicFrameMkLst>
        </pc:graphicFrameChg>
      </pc:sldChg>
      <pc:sldChg chg="modSp add mod">
        <pc:chgData name="Trish McGrath [plm5] (UM/SU)" userId="6bd45364-e708-4677-9e36-57b7ae0df42d" providerId="ADAL" clId="{1F33EB2F-AB11-42EF-8F8D-88F7F2F01060}" dt="2025-07-29T08:14:48.276" v="1293" actId="20577"/>
        <pc:sldMkLst>
          <pc:docMk/>
          <pc:sldMk cId="3490278294" sldId="376"/>
        </pc:sldMkLst>
        <pc:spChg chg="mod">
          <ac:chgData name="Trish McGrath [plm5] (UM/SU)" userId="6bd45364-e708-4677-9e36-57b7ae0df42d" providerId="ADAL" clId="{1F33EB2F-AB11-42EF-8F8D-88F7F2F01060}" dt="2025-07-29T08:14:48.276" v="1293" actId="20577"/>
          <ac:spMkLst>
            <pc:docMk/>
            <pc:sldMk cId="3490278294" sldId="376"/>
            <ac:spMk id="2" creationId="{D0E6A236-B9E9-CAD8-33B9-1FD475B5820C}"/>
          </ac:spMkLst>
        </pc:spChg>
        <pc:spChg chg="mod">
          <ac:chgData name="Trish McGrath [plm5] (UM/SU)" userId="6bd45364-e708-4677-9e36-57b7ae0df42d" providerId="ADAL" clId="{1F33EB2F-AB11-42EF-8F8D-88F7F2F01060}" dt="2025-07-29T08:14:34.544" v="1276" actId="20577"/>
          <ac:spMkLst>
            <pc:docMk/>
            <pc:sldMk cId="3490278294" sldId="376"/>
            <ac:spMk id="5" creationId="{4B5EE9DD-45C5-295F-EFB3-96E81BB356E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plm5\AppData\Roaming\Microsoft\Excel\student%2520experience%2520results%2520charts%20(version%201).xlsb"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prifysgolaber-my.sharepoint.com/personal/plm5_aber_ac_uk/Documents/Research%20and%20surveys/term%201%20survey/student%20experience%20results%20chart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'gen sat plus NA'!$B$1</c:f>
              <c:strCache>
                <c:ptCount val="1"/>
                <c:pt idx="0">
                  <c:v>Satisfied</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 sat plus NA'!$A$2:$A$15</c:f>
              <c:strCache>
                <c:ptCount val="14"/>
                <c:pt idx="0">
                  <c:v>Student accommodation in town</c:v>
                </c:pt>
                <c:pt idx="1">
                  <c:v>Student wellbeing support</c:v>
                </c:pt>
                <c:pt idx="2">
                  <c:v>Careers and employability support</c:v>
                </c:pt>
                <c:pt idx="3">
                  <c:v>Representation of students’ views</c:v>
                </c:pt>
                <c:pt idx="4">
                  <c:v>Sport and exercise</c:v>
                </c:pt>
                <c:pt idx="5">
                  <c:v>Undeb Aberystwyth (Students’ Union) building and facilities</c:v>
                </c:pt>
                <c:pt idx="6">
                  <c:v>Student accommodation on Campus</c:v>
                </c:pt>
                <c:pt idx="7">
                  <c:v>Commercial services (shops, food outlets, bars etc.)</c:v>
                </c:pt>
                <c:pt idx="8">
                  <c:v>Academic support</c:v>
                </c:pt>
                <c:pt idx="9">
                  <c:v>Undeb Aberystwyth activity (The Students’ Union including volunteering, advice, clubs and societies, events, representation)</c:v>
                </c:pt>
                <c:pt idx="10">
                  <c:v>The Library</c:v>
                </c:pt>
                <c:pt idx="11">
                  <c:v>Extra-curricular social activities and events</c:v>
                </c:pt>
                <c:pt idx="12">
                  <c:v>Academic feedback</c:v>
                </c:pt>
                <c:pt idx="13">
                  <c:v>Study spaces on Campus</c:v>
                </c:pt>
              </c:strCache>
            </c:strRef>
          </c:cat>
          <c:val>
            <c:numRef>
              <c:f>'gen sat plus NA'!$B$2:$B$15</c:f>
              <c:numCache>
                <c:formatCode>0%</c:formatCode>
                <c:ptCount val="14"/>
                <c:pt idx="0">
                  <c:v>0.29949999999999999</c:v>
                </c:pt>
                <c:pt idx="1">
                  <c:v>0.41089999999999999</c:v>
                </c:pt>
                <c:pt idx="2">
                  <c:v>0.43319999999999997</c:v>
                </c:pt>
                <c:pt idx="3">
                  <c:v>0.44550000000000001</c:v>
                </c:pt>
                <c:pt idx="4">
                  <c:v>0.51239999999999997</c:v>
                </c:pt>
                <c:pt idx="5">
                  <c:v>0.53959999999999997</c:v>
                </c:pt>
                <c:pt idx="6">
                  <c:v>0.58909999999999996</c:v>
                </c:pt>
                <c:pt idx="7">
                  <c:v>0.59899999999999998</c:v>
                </c:pt>
                <c:pt idx="8">
                  <c:v>0.60150000000000003</c:v>
                </c:pt>
                <c:pt idx="9">
                  <c:v>0.60150000000000003</c:v>
                </c:pt>
                <c:pt idx="10">
                  <c:v>0.65839999999999999</c:v>
                </c:pt>
                <c:pt idx="11">
                  <c:v>0.66090000000000004</c:v>
                </c:pt>
                <c:pt idx="12">
                  <c:v>0.67330000000000001</c:v>
                </c:pt>
                <c:pt idx="13">
                  <c:v>0.70299999999999996</c:v>
                </c:pt>
              </c:numCache>
            </c:numRef>
          </c:val>
          <c:extLst>
            <c:ext xmlns:c16="http://schemas.microsoft.com/office/drawing/2014/chart" uri="{C3380CC4-5D6E-409C-BE32-E72D297353CC}">
              <c16:uniqueId val="{00000000-C4C3-43A6-B858-F82F0A2F9CDD}"/>
            </c:ext>
          </c:extLst>
        </c:ser>
        <c:ser>
          <c:idx val="1"/>
          <c:order val="1"/>
          <c:tx>
            <c:strRef>
              <c:f>'gen sat plus NA'!$C$1</c:f>
              <c:strCache>
                <c:ptCount val="1"/>
                <c:pt idx="0">
                  <c:v>Neither satisfied nor dissatisfied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 sat plus NA'!$A$2:$A$15</c:f>
              <c:strCache>
                <c:ptCount val="14"/>
                <c:pt idx="0">
                  <c:v>Student accommodation in town</c:v>
                </c:pt>
                <c:pt idx="1">
                  <c:v>Student wellbeing support</c:v>
                </c:pt>
                <c:pt idx="2">
                  <c:v>Careers and employability support</c:v>
                </c:pt>
                <c:pt idx="3">
                  <c:v>Representation of students’ views</c:v>
                </c:pt>
                <c:pt idx="4">
                  <c:v>Sport and exercise</c:v>
                </c:pt>
                <c:pt idx="5">
                  <c:v>Undeb Aberystwyth (Students’ Union) building and facilities</c:v>
                </c:pt>
                <c:pt idx="6">
                  <c:v>Student accommodation on Campus</c:v>
                </c:pt>
                <c:pt idx="7">
                  <c:v>Commercial services (shops, food outlets, bars etc.)</c:v>
                </c:pt>
                <c:pt idx="8">
                  <c:v>Academic support</c:v>
                </c:pt>
                <c:pt idx="9">
                  <c:v>Undeb Aberystwyth activity (The Students’ Union including volunteering, advice, clubs and societies, events, representation)</c:v>
                </c:pt>
                <c:pt idx="10">
                  <c:v>The Library</c:v>
                </c:pt>
                <c:pt idx="11">
                  <c:v>Extra-curricular social activities and events</c:v>
                </c:pt>
                <c:pt idx="12">
                  <c:v>Academic feedback</c:v>
                </c:pt>
                <c:pt idx="13">
                  <c:v>Study spaces on Campus</c:v>
                </c:pt>
              </c:strCache>
            </c:strRef>
          </c:cat>
          <c:val>
            <c:numRef>
              <c:f>'gen sat plus NA'!$C$2:$C$15</c:f>
              <c:numCache>
                <c:formatCode>0%</c:formatCode>
                <c:ptCount val="14"/>
                <c:pt idx="0">
                  <c:v>0.16089999999999999</c:v>
                </c:pt>
                <c:pt idx="1">
                  <c:v>0.14360000000000001</c:v>
                </c:pt>
                <c:pt idx="2">
                  <c:v>0.24260000000000001</c:v>
                </c:pt>
                <c:pt idx="3">
                  <c:v>0.33660000000000001</c:v>
                </c:pt>
                <c:pt idx="4">
                  <c:v>0.18559999999999999</c:v>
                </c:pt>
                <c:pt idx="5">
                  <c:v>0.26240000000000002</c:v>
                </c:pt>
                <c:pt idx="6">
                  <c:v>0.21290000000000001</c:v>
                </c:pt>
                <c:pt idx="7">
                  <c:v>0.1782</c:v>
                </c:pt>
                <c:pt idx="8">
                  <c:v>0.2228</c:v>
                </c:pt>
                <c:pt idx="9">
                  <c:v>0.22520000000000001</c:v>
                </c:pt>
                <c:pt idx="10">
                  <c:v>0.17080000000000001</c:v>
                </c:pt>
                <c:pt idx="11">
                  <c:v>0.16089999999999999</c:v>
                </c:pt>
                <c:pt idx="12">
                  <c:v>0.2104</c:v>
                </c:pt>
                <c:pt idx="13">
                  <c:v>0.1386</c:v>
                </c:pt>
              </c:numCache>
            </c:numRef>
          </c:val>
          <c:extLst>
            <c:ext xmlns:c16="http://schemas.microsoft.com/office/drawing/2014/chart" uri="{C3380CC4-5D6E-409C-BE32-E72D297353CC}">
              <c16:uniqueId val="{00000001-C4C3-43A6-B858-F82F0A2F9CDD}"/>
            </c:ext>
          </c:extLst>
        </c:ser>
        <c:ser>
          <c:idx val="2"/>
          <c:order val="2"/>
          <c:tx>
            <c:strRef>
              <c:f>'gen sat plus NA'!$D$1</c:f>
              <c:strCache>
                <c:ptCount val="1"/>
                <c:pt idx="0">
                  <c:v>Dissatisfied</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 sat plus NA'!$A$2:$A$15</c:f>
              <c:strCache>
                <c:ptCount val="14"/>
                <c:pt idx="0">
                  <c:v>Student accommodation in town</c:v>
                </c:pt>
                <c:pt idx="1">
                  <c:v>Student wellbeing support</c:v>
                </c:pt>
                <c:pt idx="2">
                  <c:v>Careers and employability support</c:v>
                </c:pt>
                <c:pt idx="3">
                  <c:v>Representation of students’ views</c:v>
                </c:pt>
                <c:pt idx="4">
                  <c:v>Sport and exercise</c:v>
                </c:pt>
                <c:pt idx="5">
                  <c:v>Undeb Aberystwyth (Students’ Union) building and facilities</c:v>
                </c:pt>
                <c:pt idx="6">
                  <c:v>Student accommodation on Campus</c:v>
                </c:pt>
                <c:pt idx="7">
                  <c:v>Commercial services (shops, food outlets, bars etc.)</c:v>
                </c:pt>
                <c:pt idx="8">
                  <c:v>Academic support</c:v>
                </c:pt>
                <c:pt idx="9">
                  <c:v>Undeb Aberystwyth activity (The Students’ Union including volunteering, advice, clubs and societies, events, representation)</c:v>
                </c:pt>
                <c:pt idx="10">
                  <c:v>The Library</c:v>
                </c:pt>
                <c:pt idx="11">
                  <c:v>Extra-curricular social activities and events</c:v>
                </c:pt>
                <c:pt idx="12">
                  <c:v>Academic feedback</c:v>
                </c:pt>
                <c:pt idx="13">
                  <c:v>Study spaces on Campus</c:v>
                </c:pt>
              </c:strCache>
            </c:strRef>
          </c:cat>
          <c:val>
            <c:numRef>
              <c:f>'gen sat plus NA'!$D$2:$D$15</c:f>
              <c:numCache>
                <c:formatCode>0%</c:formatCode>
                <c:ptCount val="14"/>
                <c:pt idx="0">
                  <c:v>9.9000000000000005E-2</c:v>
                </c:pt>
                <c:pt idx="1">
                  <c:v>0.19059999999999999</c:v>
                </c:pt>
                <c:pt idx="2">
                  <c:v>0.1139</c:v>
                </c:pt>
                <c:pt idx="3">
                  <c:v>0.1411</c:v>
                </c:pt>
                <c:pt idx="4">
                  <c:v>9.1600000000000001E-2</c:v>
                </c:pt>
                <c:pt idx="5">
                  <c:v>0.16089999999999999</c:v>
                </c:pt>
                <c:pt idx="6">
                  <c:v>9.4100000000000003E-2</c:v>
                </c:pt>
                <c:pt idx="7">
                  <c:v>0.1807</c:v>
                </c:pt>
                <c:pt idx="8">
                  <c:v>0.12379999999999999</c:v>
                </c:pt>
                <c:pt idx="9">
                  <c:v>9.6500000000000002E-2</c:v>
                </c:pt>
                <c:pt idx="10">
                  <c:v>0.14849999999999999</c:v>
                </c:pt>
                <c:pt idx="11">
                  <c:v>8.1699999999999995E-2</c:v>
                </c:pt>
                <c:pt idx="12">
                  <c:v>0.10639999999999999</c:v>
                </c:pt>
                <c:pt idx="13">
                  <c:v>0.12870000000000001</c:v>
                </c:pt>
              </c:numCache>
            </c:numRef>
          </c:val>
          <c:extLst>
            <c:ext xmlns:c16="http://schemas.microsoft.com/office/drawing/2014/chart" uri="{C3380CC4-5D6E-409C-BE32-E72D297353CC}">
              <c16:uniqueId val="{00000002-C4C3-43A6-B858-F82F0A2F9CDD}"/>
            </c:ext>
          </c:extLst>
        </c:ser>
        <c:ser>
          <c:idx val="3"/>
          <c:order val="3"/>
          <c:tx>
            <c:strRef>
              <c:f>'gen sat plus NA'!$E$1</c:f>
              <c:strCache>
                <c:ptCount val="1"/>
                <c:pt idx="0">
                  <c:v>NA</c:v>
                </c:pt>
              </c:strCache>
            </c:strRef>
          </c:tx>
          <c:spPr>
            <a:solidFill>
              <a:schemeClr val="bg2">
                <a:lumMod val="50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 sat plus NA'!$A$2:$A$15</c:f>
              <c:strCache>
                <c:ptCount val="14"/>
                <c:pt idx="0">
                  <c:v>Student accommodation in town</c:v>
                </c:pt>
                <c:pt idx="1">
                  <c:v>Student wellbeing support</c:v>
                </c:pt>
                <c:pt idx="2">
                  <c:v>Careers and employability support</c:v>
                </c:pt>
                <c:pt idx="3">
                  <c:v>Representation of students’ views</c:v>
                </c:pt>
                <c:pt idx="4">
                  <c:v>Sport and exercise</c:v>
                </c:pt>
                <c:pt idx="5">
                  <c:v>Undeb Aberystwyth (Students’ Union) building and facilities</c:v>
                </c:pt>
                <c:pt idx="6">
                  <c:v>Student accommodation on Campus</c:v>
                </c:pt>
                <c:pt idx="7">
                  <c:v>Commercial services (shops, food outlets, bars etc.)</c:v>
                </c:pt>
                <c:pt idx="8">
                  <c:v>Academic support</c:v>
                </c:pt>
                <c:pt idx="9">
                  <c:v>Undeb Aberystwyth activity (The Students’ Union including volunteering, advice, clubs and societies, events, representation)</c:v>
                </c:pt>
                <c:pt idx="10">
                  <c:v>The Library</c:v>
                </c:pt>
                <c:pt idx="11">
                  <c:v>Extra-curricular social activities and events</c:v>
                </c:pt>
                <c:pt idx="12">
                  <c:v>Academic feedback</c:v>
                </c:pt>
                <c:pt idx="13">
                  <c:v>Study spaces on Campus</c:v>
                </c:pt>
              </c:strCache>
            </c:strRef>
          </c:cat>
          <c:val>
            <c:numRef>
              <c:f>'gen sat plus NA'!$E$2:$E$15</c:f>
              <c:numCache>
                <c:formatCode>0%</c:formatCode>
                <c:ptCount val="14"/>
                <c:pt idx="0">
                  <c:v>0.44059999999999999</c:v>
                </c:pt>
                <c:pt idx="1">
                  <c:v>0.255</c:v>
                </c:pt>
                <c:pt idx="2">
                  <c:v>0.2104</c:v>
                </c:pt>
                <c:pt idx="3">
                  <c:v>7.6700000000000004E-2</c:v>
                </c:pt>
                <c:pt idx="4">
                  <c:v>0.2079</c:v>
                </c:pt>
                <c:pt idx="5">
                  <c:v>3.4700000000000002E-2</c:v>
                </c:pt>
                <c:pt idx="6">
                  <c:v>0.104</c:v>
                </c:pt>
                <c:pt idx="7">
                  <c:v>4.2099999999999999E-2</c:v>
                </c:pt>
                <c:pt idx="8">
                  <c:v>4.7E-2</c:v>
                </c:pt>
                <c:pt idx="9">
                  <c:v>7.6700000000000004E-2</c:v>
                </c:pt>
                <c:pt idx="10">
                  <c:v>1.9800000000000002E-2</c:v>
                </c:pt>
                <c:pt idx="11">
                  <c:v>9.4100000000000003E-2</c:v>
                </c:pt>
                <c:pt idx="12">
                  <c:v>9.9000000000000008E-3</c:v>
                </c:pt>
                <c:pt idx="13">
                  <c:v>2.4799999999999999E-2</c:v>
                </c:pt>
              </c:numCache>
            </c:numRef>
          </c:val>
          <c:extLst>
            <c:ext xmlns:c16="http://schemas.microsoft.com/office/drawing/2014/chart" uri="{C3380CC4-5D6E-409C-BE32-E72D297353CC}">
              <c16:uniqueId val="{00000003-C4C3-43A6-B858-F82F0A2F9CDD}"/>
            </c:ext>
          </c:extLst>
        </c:ser>
        <c:dLbls>
          <c:dLblPos val="ctr"/>
          <c:showLegendKey val="0"/>
          <c:showVal val="1"/>
          <c:showCatName val="0"/>
          <c:showSerName val="0"/>
          <c:showPercent val="0"/>
          <c:showBubbleSize val="0"/>
        </c:dLbls>
        <c:gapWidth val="5"/>
        <c:overlap val="100"/>
        <c:axId val="779169583"/>
        <c:axId val="779158543"/>
      </c:barChart>
      <c:catAx>
        <c:axId val="7791695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779158543"/>
        <c:crosses val="autoZero"/>
        <c:auto val="1"/>
        <c:lblAlgn val="ctr"/>
        <c:lblOffset val="100"/>
        <c:noMultiLvlLbl val="0"/>
      </c:catAx>
      <c:valAx>
        <c:axId val="77915854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7791695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 engagement'!$A$4:$A$13</c:f>
              <c:strCache>
                <c:ptCount val="10"/>
                <c:pt idx="0">
                  <c:v>Visited the Students’ Union building</c:v>
                </c:pt>
                <c:pt idx="1">
                  <c:v>Member of a club / society / volunteer activity</c:v>
                </c:pt>
                <c:pt idx="2">
                  <c:v>Attended SU events or used services</c:v>
                </c:pt>
                <c:pt idx="3">
                  <c:v>Involved in running a club / society / volunteering project</c:v>
                </c:pt>
                <c:pt idx="4">
                  <c:v>Approached the SU for advice / support</c:v>
                </c:pt>
                <c:pt idx="5">
                  <c:v>Have been an Academic representative or Officer</c:v>
                </c:pt>
                <c:pt idx="6">
                  <c:v>Spoken to an SU elected Officer</c:v>
                </c:pt>
                <c:pt idx="7">
                  <c:v>Worked for the Students’ Union</c:v>
                </c:pt>
                <c:pt idx="8">
                  <c:v>Heavily involved in a leadership capacity within the SU</c:v>
                </c:pt>
                <c:pt idx="9">
                  <c:v>Not at all involved with my Students’ Union</c:v>
                </c:pt>
              </c:strCache>
            </c:strRef>
          </c:cat>
          <c:val>
            <c:numRef>
              <c:f>'SU engagement'!$B$4:$B$13</c:f>
              <c:numCache>
                <c:formatCode>0.00%</c:formatCode>
                <c:ptCount val="10"/>
                <c:pt idx="0">
                  <c:v>0.93948126801152743</c:v>
                </c:pt>
                <c:pt idx="1">
                  <c:v>0.73775216138328525</c:v>
                </c:pt>
                <c:pt idx="2">
                  <c:v>0.65994236311239196</c:v>
                </c:pt>
                <c:pt idx="3">
                  <c:v>0.33429394812680113</c:v>
                </c:pt>
                <c:pt idx="4">
                  <c:v>0.21037463976945245</c:v>
                </c:pt>
                <c:pt idx="5">
                  <c:v>0.1037463976945245</c:v>
                </c:pt>
                <c:pt idx="6">
                  <c:v>0.26512968299711814</c:v>
                </c:pt>
                <c:pt idx="7">
                  <c:v>3.1700288184438041E-2</c:v>
                </c:pt>
                <c:pt idx="8">
                  <c:v>2.5936599423631124E-2</c:v>
                </c:pt>
                <c:pt idx="9">
                  <c:v>5.4755043227665709E-2</c:v>
                </c:pt>
              </c:numCache>
            </c:numRef>
          </c:val>
          <c:extLst>
            <c:ext xmlns:c16="http://schemas.microsoft.com/office/drawing/2014/chart" uri="{C3380CC4-5D6E-409C-BE32-E72D297353CC}">
              <c16:uniqueId val="{00000000-B6A2-4B25-A4C6-84D374EA736A}"/>
            </c:ext>
          </c:extLst>
        </c:ser>
        <c:dLbls>
          <c:dLblPos val="outEnd"/>
          <c:showLegendKey val="0"/>
          <c:showVal val="1"/>
          <c:showCatName val="0"/>
          <c:showSerName val="0"/>
          <c:showPercent val="0"/>
          <c:showBubbleSize val="0"/>
        </c:dLbls>
        <c:gapWidth val="10"/>
        <c:overlap val="90"/>
        <c:axId val="1733512880"/>
        <c:axId val="459499808"/>
      </c:barChart>
      <c:catAx>
        <c:axId val="1733512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59499808"/>
        <c:crosses val="autoZero"/>
        <c:auto val="1"/>
        <c:lblAlgn val="ctr"/>
        <c:lblOffset val="100"/>
        <c:noMultiLvlLbl val="0"/>
      </c:catAx>
      <c:valAx>
        <c:axId val="459499808"/>
        <c:scaling>
          <c:orientation val="minMax"/>
        </c:scaling>
        <c:delete val="1"/>
        <c:axPos val="l"/>
        <c:numFmt formatCode="0.00%" sourceLinked="1"/>
        <c:majorTickMark val="none"/>
        <c:minorTickMark val="none"/>
        <c:tickLblPos val="nextTo"/>
        <c:crossAx val="173351288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 communication'!$A$4:$A$19</c:f>
              <c:strCache>
                <c:ptCount val="16"/>
                <c:pt idx="0">
                  <c:v>Email</c:v>
                </c:pt>
                <c:pt idx="1">
                  <c:v>Events (e.g. Fresher’s fair)</c:v>
                </c:pt>
                <c:pt idx="2">
                  <c:v>Social media (e.g. Facebook, Twitter etc.)</c:v>
                </c:pt>
                <c:pt idx="3">
                  <c:v>Posters</c:v>
                </c:pt>
                <c:pt idx="4">
                  <c:v>Students’ Union Website</c:v>
                </c:pt>
                <c:pt idx="5">
                  <c:v>Student media</c:v>
                </c:pt>
                <c:pt idx="6">
                  <c:v>Leaflets / flyers</c:v>
                </c:pt>
                <c:pt idx="7">
                  <c:v>Hall / accommodation noticeboards</c:v>
                </c:pt>
                <c:pt idx="8">
                  <c:v>Information stalls in University</c:v>
                </c:pt>
                <c:pt idx="9">
                  <c:v>Through student representatives</c:v>
                </c:pt>
                <c:pt idx="10">
                  <c:v>Academic department noticeboards</c:v>
                </c:pt>
                <c:pt idx="11">
                  <c:v>Screensavers / digital signage (TV screens)</c:v>
                </c:pt>
                <c:pt idx="12">
                  <c:v>Face-to-face chats</c:v>
                </c:pt>
                <c:pt idx="13">
                  <c:v>Talks / presentations</c:v>
                </c:pt>
                <c:pt idx="14">
                  <c:v>I don’t remember hearing from my Students’ Union at all</c:v>
                </c:pt>
                <c:pt idx="15">
                  <c:v>Other</c:v>
                </c:pt>
              </c:strCache>
            </c:strRef>
          </c:cat>
          <c:val>
            <c:numRef>
              <c:f>'su communication'!$B$4:$B$19</c:f>
              <c:numCache>
                <c:formatCode>0.00%</c:formatCode>
                <c:ptCount val="16"/>
                <c:pt idx="0">
                  <c:v>0.88563049853372433</c:v>
                </c:pt>
                <c:pt idx="1">
                  <c:v>0.6539589442815249</c:v>
                </c:pt>
                <c:pt idx="2">
                  <c:v>0.57184750733137835</c:v>
                </c:pt>
                <c:pt idx="3">
                  <c:v>0.54252199413489732</c:v>
                </c:pt>
                <c:pt idx="4">
                  <c:v>0.45454545454545453</c:v>
                </c:pt>
                <c:pt idx="5">
                  <c:v>0.1906158357771261</c:v>
                </c:pt>
                <c:pt idx="6">
                  <c:v>0.29618768328445749</c:v>
                </c:pt>
                <c:pt idx="7">
                  <c:v>0.25513196480938416</c:v>
                </c:pt>
                <c:pt idx="8">
                  <c:v>0.15835777126099707</c:v>
                </c:pt>
                <c:pt idx="9">
                  <c:v>0.1466275659824047</c:v>
                </c:pt>
                <c:pt idx="10">
                  <c:v>8.5043988269794715E-2</c:v>
                </c:pt>
                <c:pt idx="11">
                  <c:v>0.11436950146627566</c:v>
                </c:pt>
                <c:pt idx="12">
                  <c:v>0.11436950146627566</c:v>
                </c:pt>
                <c:pt idx="13">
                  <c:v>7.6246334310850442E-2</c:v>
                </c:pt>
                <c:pt idx="14">
                  <c:v>2.6392961876832845E-2</c:v>
                </c:pt>
                <c:pt idx="15">
                  <c:v>5.8651026392961877E-3</c:v>
                </c:pt>
              </c:numCache>
            </c:numRef>
          </c:val>
          <c:extLst>
            <c:ext xmlns:c16="http://schemas.microsoft.com/office/drawing/2014/chart" uri="{C3380CC4-5D6E-409C-BE32-E72D297353CC}">
              <c16:uniqueId val="{00000000-1BE1-4BFB-9D53-24FF9E0CD48A}"/>
            </c:ext>
          </c:extLst>
        </c:ser>
        <c:dLbls>
          <c:dLblPos val="outEnd"/>
          <c:showLegendKey val="0"/>
          <c:showVal val="1"/>
          <c:showCatName val="0"/>
          <c:showSerName val="0"/>
          <c:showPercent val="0"/>
          <c:showBubbleSize val="0"/>
        </c:dLbls>
        <c:gapWidth val="10"/>
        <c:overlap val="100"/>
        <c:axId val="1842440928"/>
        <c:axId val="1842439008"/>
      </c:barChart>
      <c:catAx>
        <c:axId val="18424409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1842439008"/>
        <c:crosses val="autoZero"/>
        <c:auto val="1"/>
        <c:lblAlgn val="ctr"/>
        <c:lblOffset val="100"/>
        <c:noMultiLvlLbl val="0"/>
      </c:catAx>
      <c:valAx>
        <c:axId val="1842439008"/>
        <c:scaling>
          <c:orientation val="minMax"/>
        </c:scaling>
        <c:delete val="1"/>
        <c:axPos val="b"/>
        <c:numFmt formatCode="0.00%" sourceLinked="1"/>
        <c:majorTickMark val="none"/>
        <c:minorTickMark val="none"/>
        <c:tickLblPos val="nextTo"/>
        <c:crossAx val="18424409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'first experiences'!$B$18</c:f>
              <c:strCache>
                <c:ptCount val="1"/>
                <c:pt idx="0">
                  <c:v>Agree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'first experiences'!$A$19:$A$30</c:f>
              <c:strCache>
                <c:ptCount val="12"/>
                <c:pt idx="0">
                  <c:v>I felt happy with my accommodation</c:v>
                </c:pt>
                <c:pt idx="1">
                  <c:v>I was able to get to know the people I lived with</c:v>
                </c:pt>
                <c:pt idx="2">
                  <c:v>I felt well-informed about the services and facilities available to me at university</c:v>
                </c:pt>
                <c:pt idx="3">
                  <c:v>I felt well-informed about the services and facilities available to me at the Students’ Union</c:v>
                </c:pt>
                <c:pt idx="4">
                  <c:v>I made new friends</c:v>
                </c:pt>
                <c:pt idx="5">
                  <c:v>I was able to meet people who share my interests / values</c:v>
                </c:pt>
                <c:pt idx="6">
                  <c:v>I received a good induction to my course</c:v>
                </c:pt>
                <c:pt idx="7">
                  <c:v>I received a warm and friendly welcome</c:v>
                </c:pt>
                <c:pt idx="8">
                  <c:v>I was well informed about the Extra-curricular opportunities available to me</c:v>
                </c:pt>
                <c:pt idx="9">
                  <c:v>I had enough information on the town and the local area</c:v>
                </c:pt>
                <c:pt idx="10">
                  <c:v>I had enough information about the structure of my course / learning programme and timetable</c:v>
                </c:pt>
                <c:pt idx="11">
                  <c:v>I felt informed about what is expected of you on my course / learning programme (how to succeed)</c:v>
                </c:pt>
              </c:strCache>
            </c:strRef>
          </c:cat>
          <c:val>
            <c:numRef>
              <c:f>'first experiences'!$B$19:$B$30</c:f>
              <c:numCache>
                <c:formatCode>0%</c:formatCode>
                <c:ptCount val="12"/>
                <c:pt idx="0">
                  <c:v>0.83136094674556205</c:v>
                </c:pt>
                <c:pt idx="1">
                  <c:v>0.69822485207100593</c:v>
                </c:pt>
                <c:pt idx="2">
                  <c:v>0.71893491124260356</c:v>
                </c:pt>
                <c:pt idx="3">
                  <c:v>0.64201183431952669</c:v>
                </c:pt>
                <c:pt idx="4">
                  <c:v>0.84319526627218933</c:v>
                </c:pt>
                <c:pt idx="5">
                  <c:v>0.7899408284023669</c:v>
                </c:pt>
                <c:pt idx="6">
                  <c:v>0.86094674556213013</c:v>
                </c:pt>
                <c:pt idx="7">
                  <c:v>0.89053254437869822</c:v>
                </c:pt>
                <c:pt idx="8">
                  <c:v>0.76627218934911245</c:v>
                </c:pt>
                <c:pt idx="9">
                  <c:v>0.63313609467455623</c:v>
                </c:pt>
                <c:pt idx="10">
                  <c:v>0.81952662721893499</c:v>
                </c:pt>
                <c:pt idx="11">
                  <c:v>0.73964497041420119</c:v>
                </c:pt>
              </c:numCache>
            </c:numRef>
          </c:val>
          <c:extLst>
            <c:ext xmlns:c16="http://schemas.microsoft.com/office/drawing/2014/chart" uri="{C3380CC4-5D6E-409C-BE32-E72D297353CC}">
              <c16:uniqueId val="{00000000-2AFD-468C-B44E-2BB9B202E070}"/>
            </c:ext>
          </c:extLst>
        </c:ser>
        <c:ser>
          <c:idx val="1"/>
          <c:order val="1"/>
          <c:tx>
            <c:strRef>
              <c:f>'first experiences'!$C$18</c:f>
              <c:strCache>
                <c:ptCount val="1"/>
                <c:pt idx="0">
                  <c:v>Neither agree nor disagree</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'first experiences'!$A$19:$A$30</c:f>
              <c:strCache>
                <c:ptCount val="12"/>
                <c:pt idx="0">
                  <c:v>I felt happy with my accommodation</c:v>
                </c:pt>
                <c:pt idx="1">
                  <c:v>I was able to get to know the people I lived with</c:v>
                </c:pt>
                <c:pt idx="2">
                  <c:v>I felt well-informed about the services and facilities available to me at university</c:v>
                </c:pt>
                <c:pt idx="3">
                  <c:v>I felt well-informed about the services and facilities available to me at the Students’ Union</c:v>
                </c:pt>
                <c:pt idx="4">
                  <c:v>I made new friends</c:v>
                </c:pt>
                <c:pt idx="5">
                  <c:v>I was able to meet people who share my interests / values</c:v>
                </c:pt>
                <c:pt idx="6">
                  <c:v>I received a good induction to my course</c:v>
                </c:pt>
                <c:pt idx="7">
                  <c:v>I received a warm and friendly welcome</c:v>
                </c:pt>
                <c:pt idx="8">
                  <c:v>I was well informed about the Extra-curricular opportunities available to me</c:v>
                </c:pt>
                <c:pt idx="9">
                  <c:v>I had enough information on the town and the local area</c:v>
                </c:pt>
                <c:pt idx="10">
                  <c:v>I had enough information about the structure of my course / learning programme and timetable</c:v>
                </c:pt>
                <c:pt idx="11">
                  <c:v>I felt informed about what is expected of you on my course / learning programme (how to succeed)</c:v>
                </c:pt>
              </c:strCache>
            </c:strRef>
          </c:cat>
          <c:val>
            <c:numRef>
              <c:f>'first experiences'!$C$19:$C$30</c:f>
              <c:numCache>
                <c:formatCode>0%</c:formatCode>
                <c:ptCount val="12"/>
                <c:pt idx="0">
                  <c:v>8.8757396449704137E-2</c:v>
                </c:pt>
                <c:pt idx="1">
                  <c:v>0.16863905325443787</c:v>
                </c:pt>
                <c:pt idx="2">
                  <c:v>0.14497041420118342</c:v>
                </c:pt>
                <c:pt idx="3">
                  <c:v>0.18047337278106509</c:v>
                </c:pt>
                <c:pt idx="4">
                  <c:v>8.2840236686390539E-2</c:v>
                </c:pt>
                <c:pt idx="5">
                  <c:v>0.12721893491124261</c:v>
                </c:pt>
                <c:pt idx="6">
                  <c:v>8.8757396449704137E-2</c:v>
                </c:pt>
                <c:pt idx="7">
                  <c:v>7.9881656804733733E-2</c:v>
                </c:pt>
                <c:pt idx="8">
                  <c:v>0.12721893491124261</c:v>
                </c:pt>
                <c:pt idx="9">
                  <c:v>0.17751479289940827</c:v>
                </c:pt>
                <c:pt idx="10">
                  <c:v>9.7633136094674555E-2</c:v>
                </c:pt>
                <c:pt idx="11">
                  <c:v>0.17455621301775148</c:v>
                </c:pt>
              </c:numCache>
            </c:numRef>
          </c:val>
          <c:extLst>
            <c:ext xmlns:c16="http://schemas.microsoft.com/office/drawing/2014/chart" uri="{C3380CC4-5D6E-409C-BE32-E72D297353CC}">
              <c16:uniqueId val="{00000001-2AFD-468C-B44E-2BB9B202E070}"/>
            </c:ext>
          </c:extLst>
        </c:ser>
        <c:ser>
          <c:idx val="2"/>
          <c:order val="2"/>
          <c:tx>
            <c:strRef>
              <c:f>'first experiences'!$D$18</c:f>
              <c:strCache>
                <c:ptCount val="1"/>
                <c:pt idx="0">
                  <c:v>Disagree</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'first experiences'!$A$19:$A$30</c:f>
              <c:strCache>
                <c:ptCount val="12"/>
                <c:pt idx="0">
                  <c:v>I felt happy with my accommodation</c:v>
                </c:pt>
                <c:pt idx="1">
                  <c:v>I was able to get to know the people I lived with</c:v>
                </c:pt>
                <c:pt idx="2">
                  <c:v>I felt well-informed about the services and facilities available to me at university</c:v>
                </c:pt>
                <c:pt idx="3">
                  <c:v>I felt well-informed about the services and facilities available to me at the Students’ Union</c:v>
                </c:pt>
                <c:pt idx="4">
                  <c:v>I made new friends</c:v>
                </c:pt>
                <c:pt idx="5">
                  <c:v>I was able to meet people who share my interests / values</c:v>
                </c:pt>
                <c:pt idx="6">
                  <c:v>I received a good induction to my course</c:v>
                </c:pt>
                <c:pt idx="7">
                  <c:v>I received a warm and friendly welcome</c:v>
                </c:pt>
                <c:pt idx="8">
                  <c:v>I was well informed about the Extra-curricular opportunities available to me</c:v>
                </c:pt>
                <c:pt idx="9">
                  <c:v>I had enough information on the town and the local area</c:v>
                </c:pt>
                <c:pt idx="10">
                  <c:v>I had enough information about the structure of my course / learning programme and timetable</c:v>
                </c:pt>
                <c:pt idx="11">
                  <c:v>I felt informed about what is expected of you on my course / learning programme (how to succeed)</c:v>
                </c:pt>
              </c:strCache>
            </c:strRef>
          </c:cat>
          <c:val>
            <c:numRef>
              <c:f>'first experiences'!$D$19:$D$30</c:f>
              <c:numCache>
                <c:formatCode>0%</c:formatCode>
                <c:ptCount val="12"/>
                <c:pt idx="0">
                  <c:v>7.9881656804733719E-2</c:v>
                </c:pt>
                <c:pt idx="1">
                  <c:v>0.1331360946745562</c:v>
                </c:pt>
                <c:pt idx="2">
                  <c:v>0.13609467455621302</c:v>
                </c:pt>
                <c:pt idx="3">
                  <c:v>0.17455621301775148</c:v>
                </c:pt>
                <c:pt idx="4">
                  <c:v>6.8047337278106509E-2</c:v>
                </c:pt>
                <c:pt idx="5">
                  <c:v>8.2840236686390539E-2</c:v>
                </c:pt>
                <c:pt idx="6">
                  <c:v>5.0295857988165681E-2</c:v>
                </c:pt>
                <c:pt idx="7">
                  <c:v>2.9585798816568049E-2</c:v>
                </c:pt>
                <c:pt idx="8">
                  <c:v>0.10650887573964497</c:v>
                </c:pt>
                <c:pt idx="9">
                  <c:v>0.1893491124260355</c:v>
                </c:pt>
                <c:pt idx="10">
                  <c:v>8.2840236686390539E-2</c:v>
                </c:pt>
                <c:pt idx="11">
                  <c:v>8.5798816568047331E-2</c:v>
                </c:pt>
              </c:numCache>
            </c:numRef>
          </c:val>
          <c:extLst>
            <c:ext xmlns:c16="http://schemas.microsoft.com/office/drawing/2014/chart" uri="{C3380CC4-5D6E-409C-BE32-E72D297353CC}">
              <c16:uniqueId val="{00000002-2AFD-468C-B44E-2BB9B202E070}"/>
            </c:ext>
          </c:extLst>
        </c:ser>
        <c:dLbls>
          <c:dLblPos val="ctr"/>
          <c:showLegendKey val="0"/>
          <c:showVal val="1"/>
          <c:showCatName val="0"/>
          <c:showSerName val="0"/>
          <c:showPercent val="0"/>
          <c:showBubbleSize val="0"/>
        </c:dLbls>
        <c:gapWidth val="10"/>
        <c:overlap val="100"/>
        <c:axId val="293865839"/>
        <c:axId val="293866799"/>
      </c:barChart>
      <c:catAx>
        <c:axId val="2938658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3866799"/>
        <c:crosses val="autoZero"/>
        <c:auto val="1"/>
        <c:lblAlgn val="ctr"/>
        <c:lblOffset val="100"/>
        <c:noMultiLvlLbl val="0"/>
      </c:catAx>
      <c:valAx>
        <c:axId val="29386679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38658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'overall rating'!$A$4</c:f>
              <c:strCache>
                <c:ptCount val="1"/>
                <c:pt idx="0">
                  <c:v>Excellent</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'overall rating'!$B$4</c:f>
              <c:numCache>
                <c:formatCode>0%</c:formatCode>
                <c:ptCount val="1"/>
                <c:pt idx="0">
                  <c:v>0.33625730994152048</c:v>
                </c:pt>
              </c:numCache>
            </c:numRef>
          </c:val>
          <c:extLst>
            <c:ext xmlns:c16="http://schemas.microsoft.com/office/drawing/2014/chart" uri="{C3380CC4-5D6E-409C-BE32-E72D297353CC}">
              <c16:uniqueId val="{00000000-1623-4DDE-90E4-0DFDD75958A4}"/>
            </c:ext>
          </c:extLst>
        </c:ser>
        <c:ser>
          <c:idx val="1"/>
          <c:order val="1"/>
          <c:tx>
            <c:strRef>
              <c:f>'overall rating'!$A$5</c:f>
              <c:strCache>
                <c:ptCount val="1"/>
                <c:pt idx="0">
                  <c:v>Good</c:v>
                </c:pt>
              </c:strCache>
            </c:strRef>
          </c:tx>
          <c:spPr>
            <a:solidFill>
              <a:srgbClr val="92D050"/>
            </a:solidFill>
            <a:ln>
              <a:noFill/>
            </a:ln>
            <a:effectLst/>
          </c:spPr>
          <c:invertIfNegative val="0"/>
          <c:dPt>
            <c:idx val="0"/>
            <c:invertIfNegative val="0"/>
            <c:bubble3D val="0"/>
            <c:spPr>
              <a:solidFill>
                <a:srgbClr val="92D050"/>
              </a:solidFill>
              <a:ln>
                <a:noFill/>
              </a:ln>
              <a:effectLst/>
            </c:spPr>
            <c:extLst>
              <c:ext xmlns:c16="http://schemas.microsoft.com/office/drawing/2014/chart" uri="{C3380CC4-5D6E-409C-BE32-E72D297353CC}">
                <c16:uniqueId val="{00000002-1623-4DDE-90E4-0DFDD75958A4}"/>
              </c:ext>
            </c:extLst>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'overall rating'!$B$5</c:f>
              <c:numCache>
                <c:formatCode>0%</c:formatCode>
                <c:ptCount val="1"/>
                <c:pt idx="0">
                  <c:v>0.47660818713450293</c:v>
                </c:pt>
              </c:numCache>
            </c:numRef>
          </c:val>
          <c:extLst>
            <c:ext xmlns:c16="http://schemas.microsoft.com/office/drawing/2014/chart" uri="{C3380CC4-5D6E-409C-BE32-E72D297353CC}">
              <c16:uniqueId val="{00000003-1623-4DDE-90E4-0DFDD75958A4}"/>
            </c:ext>
          </c:extLst>
        </c:ser>
        <c:ser>
          <c:idx val="2"/>
          <c:order val="2"/>
          <c:tx>
            <c:strRef>
              <c:f>'overall rating'!$A$6</c:f>
              <c:strCache>
                <c:ptCount val="1"/>
                <c:pt idx="0">
                  <c:v>OK</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'overall rating'!$B$6</c:f>
              <c:numCache>
                <c:formatCode>0%</c:formatCode>
                <c:ptCount val="1"/>
                <c:pt idx="0">
                  <c:v>0.13450292397660818</c:v>
                </c:pt>
              </c:numCache>
            </c:numRef>
          </c:val>
          <c:extLst>
            <c:ext xmlns:c16="http://schemas.microsoft.com/office/drawing/2014/chart" uri="{C3380CC4-5D6E-409C-BE32-E72D297353CC}">
              <c16:uniqueId val="{00000004-1623-4DDE-90E4-0DFDD75958A4}"/>
            </c:ext>
          </c:extLst>
        </c:ser>
        <c:ser>
          <c:idx val="3"/>
          <c:order val="3"/>
          <c:tx>
            <c:strRef>
              <c:f>'overall rating'!$A$7</c:f>
              <c:strCache>
                <c:ptCount val="1"/>
                <c:pt idx="0">
                  <c:v>Not very good</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'overall rating'!$B$7</c:f>
              <c:numCache>
                <c:formatCode>0%</c:formatCode>
                <c:ptCount val="1"/>
                <c:pt idx="0">
                  <c:v>3.8011695906432746E-2</c:v>
                </c:pt>
              </c:numCache>
            </c:numRef>
          </c:val>
          <c:extLst>
            <c:ext xmlns:c16="http://schemas.microsoft.com/office/drawing/2014/chart" uri="{C3380CC4-5D6E-409C-BE32-E72D297353CC}">
              <c16:uniqueId val="{00000005-1623-4DDE-90E4-0DFDD75958A4}"/>
            </c:ext>
          </c:extLst>
        </c:ser>
        <c:ser>
          <c:idx val="4"/>
          <c:order val="4"/>
          <c:tx>
            <c:strRef>
              <c:f>'overall rating'!$A$8</c:f>
              <c:strCache>
                <c:ptCount val="1"/>
                <c:pt idx="0">
                  <c:v>Terrible</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'overall rating'!$B$8</c:f>
              <c:numCache>
                <c:formatCode>0%</c:formatCode>
                <c:ptCount val="1"/>
                <c:pt idx="0">
                  <c:v>1.4619883040935672E-2</c:v>
                </c:pt>
              </c:numCache>
            </c:numRef>
          </c:val>
          <c:extLst>
            <c:ext xmlns:c16="http://schemas.microsoft.com/office/drawing/2014/chart" uri="{C3380CC4-5D6E-409C-BE32-E72D297353CC}">
              <c16:uniqueId val="{00000006-1623-4DDE-90E4-0DFDD75958A4}"/>
            </c:ext>
          </c:extLst>
        </c:ser>
        <c:dLbls>
          <c:dLblPos val="ctr"/>
          <c:showLegendKey val="0"/>
          <c:showVal val="1"/>
          <c:showCatName val="0"/>
          <c:showSerName val="0"/>
          <c:showPercent val="0"/>
          <c:showBubbleSize val="0"/>
        </c:dLbls>
        <c:gapWidth val="7"/>
        <c:overlap val="100"/>
        <c:axId val="220774368"/>
        <c:axId val="220773408"/>
      </c:barChart>
      <c:catAx>
        <c:axId val="220774368"/>
        <c:scaling>
          <c:orientation val="minMax"/>
        </c:scaling>
        <c:delete val="1"/>
        <c:axPos val="l"/>
        <c:numFmt formatCode="General" sourceLinked="1"/>
        <c:majorTickMark val="none"/>
        <c:minorTickMark val="none"/>
        <c:tickLblPos val="nextTo"/>
        <c:crossAx val="220773408"/>
        <c:crosses val="autoZero"/>
        <c:auto val="1"/>
        <c:lblAlgn val="ctr"/>
        <c:lblOffset val="100"/>
        <c:noMultiLvlLbl val="0"/>
      </c:catAx>
      <c:valAx>
        <c:axId val="220773408"/>
        <c:scaling>
          <c:orientation val="minMax"/>
          <c:max val="1"/>
        </c:scaling>
        <c:delete val="1"/>
        <c:axPos val="b"/>
        <c:numFmt formatCode="0%" sourceLinked="1"/>
        <c:majorTickMark val="none"/>
        <c:minorTickMark val="none"/>
        <c:tickLblPos val="nextTo"/>
        <c:crossAx val="220774368"/>
        <c:crosses val="autoZero"/>
        <c:crossBetween val="between"/>
      </c:valAx>
      <c:spPr>
        <a:noFill/>
        <a:ln>
          <a:noFill/>
        </a:ln>
        <a:effectLst/>
      </c:spPr>
    </c:plotArea>
    <c:legend>
      <c:legendPos val="b"/>
      <c:layout>
        <c:manualLayout>
          <c:xMode val="edge"/>
          <c:yMode val="edge"/>
          <c:x val="0.33460892388451446"/>
          <c:y val="0.72503803184122473"/>
          <c:w val="0.33078198856074931"/>
          <c:h val="0.2594176496577436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showDLblsOverMax val="0"/>
  </c:chart>
  <c:spPr>
    <a:solidFill>
      <a:schemeClr val="bg1"/>
    </a:solidFill>
    <a:ln>
      <a:noFill/>
    </a:ln>
    <a:effectLst/>
  </c:spPr>
  <c:txPr>
    <a:bodyPr/>
    <a:lstStyle/>
    <a:p>
      <a:pPr>
        <a:defRPr sz="12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765491966994177E-2"/>
          <c:y val="0.12485811577752554"/>
          <c:w val="0.95978838550362111"/>
          <c:h val="0.61549241645588848"/>
        </c:manualLayout>
      </c:layout>
      <c:barChart>
        <c:barDir val="bar"/>
        <c:grouping val="stacked"/>
        <c:varyColors val="0"/>
        <c:ser>
          <c:idx val="0"/>
          <c:order val="0"/>
          <c:tx>
            <c:strRef>
              <c:f>'dropping out'!$A$4</c:f>
              <c:strCache>
                <c:ptCount val="1"/>
                <c:pt idx="0">
                  <c:v>Not at all</c:v>
                </c:pt>
              </c:strCache>
            </c:strRef>
          </c:tx>
          <c:spPr>
            <a:solidFill>
              <a:schemeClr val="accent6"/>
            </a:solidFill>
            <a:ln>
              <a:noFill/>
            </a:ln>
            <a:effectLst/>
          </c:spPr>
          <c:invertIfNegative val="0"/>
          <c:dLbls>
            <c:dLbl>
              <c:idx val="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0-A02B-4D9A-969F-CCE8DC9A2E3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'dropping out'!$B$4</c:f>
              <c:numCache>
                <c:formatCode>0%</c:formatCode>
                <c:ptCount val="1"/>
                <c:pt idx="0">
                  <c:v>0.44854881266490765</c:v>
                </c:pt>
              </c:numCache>
            </c:numRef>
          </c:val>
          <c:extLst>
            <c:ext xmlns:c16="http://schemas.microsoft.com/office/drawing/2014/chart" uri="{C3380CC4-5D6E-409C-BE32-E72D297353CC}">
              <c16:uniqueId val="{00000001-A02B-4D9A-969F-CCE8DC9A2E36}"/>
            </c:ext>
          </c:extLst>
        </c:ser>
        <c:ser>
          <c:idx val="1"/>
          <c:order val="1"/>
          <c:tx>
            <c:strRef>
              <c:f>'dropping out'!$A$5</c:f>
              <c:strCache>
                <c:ptCount val="1"/>
                <c:pt idx="0">
                  <c:v>Once thought about it</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'dropping out'!$B$5</c:f>
              <c:numCache>
                <c:formatCode>0%</c:formatCode>
                <c:ptCount val="1"/>
                <c:pt idx="0">
                  <c:v>0.23482849604221637</c:v>
                </c:pt>
              </c:numCache>
            </c:numRef>
          </c:val>
          <c:extLst>
            <c:ext xmlns:c16="http://schemas.microsoft.com/office/drawing/2014/chart" uri="{C3380CC4-5D6E-409C-BE32-E72D297353CC}">
              <c16:uniqueId val="{00000002-A02B-4D9A-969F-CCE8DC9A2E36}"/>
            </c:ext>
          </c:extLst>
        </c:ser>
        <c:ser>
          <c:idx val="2"/>
          <c:order val="2"/>
          <c:tx>
            <c:strRef>
              <c:f>'dropping out'!$A$6</c:f>
              <c:strCache>
                <c:ptCount val="1"/>
                <c:pt idx="0">
                  <c:v>Thought about it a few times</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'dropping out'!$B$6</c:f>
              <c:numCache>
                <c:formatCode>0%</c:formatCode>
                <c:ptCount val="1"/>
                <c:pt idx="0">
                  <c:v>0.19788918205804748</c:v>
                </c:pt>
              </c:numCache>
            </c:numRef>
          </c:val>
          <c:extLst>
            <c:ext xmlns:c16="http://schemas.microsoft.com/office/drawing/2014/chart" uri="{C3380CC4-5D6E-409C-BE32-E72D297353CC}">
              <c16:uniqueId val="{00000003-A02B-4D9A-969F-CCE8DC9A2E36}"/>
            </c:ext>
          </c:extLst>
        </c:ser>
        <c:ser>
          <c:idx val="3"/>
          <c:order val="3"/>
          <c:tx>
            <c:strRef>
              <c:f>'dropping out'!$A$7</c:f>
              <c:strCache>
                <c:ptCount val="1"/>
                <c:pt idx="0">
                  <c:v>Seriously considered/considering it</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'dropping out'!$B$7</c:f>
              <c:numCache>
                <c:formatCode>0%</c:formatCode>
                <c:ptCount val="1"/>
                <c:pt idx="0">
                  <c:v>0.11873350923482849</c:v>
                </c:pt>
              </c:numCache>
            </c:numRef>
          </c:val>
          <c:extLst>
            <c:ext xmlns:c16="http://schemas.microsoft.com/office/drawing/2014/chart" uri="{C3380CC4-5D6E-409C-BE32-E72D297353CC}">
              <c16:uniqueId val="{00000004-A02B-4D9A-969F-CCE8DC9A2E36}"/>
            </c:ext>
          </c:extLst>
        </c:ser>
        <c:dLbls>
          <c:dLblPos val="ctr"/>
          <c:showLegendKey val="0"/>
          <c:showVal val="1"/>
          <c:showCatName val="0"/>
          <c:showSerName val="0"/>
          <c:showPercent val="0"/>
          <c:showBubbleSize val="0"/>
        </c:dLbls>
        <c:gapWidth val="7"/>
        <c:overlap val="100"/>
        <c:axId val="278176512"/>
        <c:axId val="278160192"/>
      </c:barChart>
      <c:catAx>
        <c:axId val="278176512"/>
        <c:scaling>
          <c:orientation val="minMax"/>
        </c:scaling>
        <c:delete val="1"/>
        <c:axPos val="l"/>
        <c:numFmt formatCode="General" sourceLinked="1"/>
        <c:majorTickMark val="none"/>
        <c:minorTickMark val="none"/>
        <c:tickLblPos val="nextTo"/>
        <c:crossAx val="278160192"/>
        <c:crosses val="autoZero"/>
        <c:auto val="1"/>
        <c:lblAlgn val="ctr"/>
        <c:lblOffset val="100"/>
        <c:noMultiLvlLbl val="0"/>
      </c:catAx>
      <c:valAx>
        <c:axId val="278160192"/>
        <c:scaling>
          <c:orientation val="minMax"/>
          <c:max val="1"/>
        </c:scaling>
        <c:delete val="1"/>
        <c:axPos val="b"/>
        <c:numFmt formatCode="0%" sourceLinked="1"/>
        <c:majorTickMark val="none"/>
        <c:minorTickMark val="none"/>
        <c:tickLblPos val="nextTo"/>
        <c:crossAx val="278176512"/>
        <c:crosses val="autoZero"/>
        <c:crossBetween val="between"/>
      </c:valAx>
      <c:spPr>
        <a:noFill/>
        <a:ln>
          <a:noFill/>
        </a:ln>
        <a:effectLst/>
      </c:spPr>
    </c:plotArea>
    <c:legend>
      <c:legendPos val="b"/>
      <c:layout>
        <c:manualLayout>
          <c:xMode val="edge"/>
          <c:yMode val="edge"/>
          <c:x val="0.17979331807373311"/>
          <c:y val="0.72604922755991008"/>
          <c:w val="0.65472702050532472"/>
          <c:h val="0.2739507724400899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showDLblsOverMax val="0"/>
  </c:chart>
  <c:spPr>
    <a:solidFill>
      <a:schemeClr val="bg1"/>
    </a:solidFill>
    <a:ln>
      <a:noFill/>
    </a:ln>
    <a:effectLst/>
  </c:spPr>
  <c:txPr>
    <a:bodyPr/>
    <a:lstStyle/>
    <a:p>
      <a:pPr>
        <a:defRPr sz="9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wellbeing!$B$11</c:f>
              <c:strCache>
                <c:ptCount val="1"/>
                <c:pt idx="0">
                  <c:v>Agree</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wellbeing!$A$12:$A$13</c:f>
              <c:strCache>
                <c:ptCount val="2"/>
                <c:pt idx="0">
                  <c:v>I feel the Students' Union cares about my wellbeing</c:v>
                </c:pt>
                <c:pt idx="1">
                  <c:v>I feel my University cares about my wellbeing</c:v>
                </c:pt>
              </c:strCache>
            </c:strRef>
          </c:cat>
          <c:val>
            <c:numRef>
              <c:f>wellbeing!$B$12:$B$13</c:f>
              <c:numCache>
                <c:formatCode>0%</c:formatCode>
                <c:ptCount val="2"/>
                <c:pt idx="0">
                  <c:v>0.55851063829787229</c:v>
                </c:pt>
                <c:pt idx="1">
                  <c:v>0.52127659574468088</c:v>
                </c:pt>
              </c:numCache>
            </c:numRef>
          </c:val>
          <c:extLst>
            <c:ext xmlns:c16="http://schemas.microsoft.com/office/drawing/2014/chart" uri="{C3380CC4-5D6E-409C-BE32-E72D297353CC}">
              <c16:uniqueId val="{00000000-9C15-4718-8B56-4FA05162E3B8}"/>
            </c:ext>
          </c:extLst>
        </c:ser>
        <c:ser>
          <c:idx val="1"/>
          <c:order val="1"/>
          <c:tx>
            <c:strRef>
              <c:f>wellbeing!$C$11</c:f>
              <c:strCache>
                <c:ptCount val="1"/>
                <c:pt idx="0">
                  <c:v>Neither agree nor disagree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wellbeing!$A$12:$A$13</c:f>
              <c:strCache>
                <c:ptCount val="2"/>
                <c:pt idx="0">
                  <c:v>I feel the Students' Union cares about my wellbeing</c:v>
                </c:pt>
                <c:pt idx="1">
                  <c:v>I feel my University cares about my wellbeing</c:v>
                </c:pt>
              </c:strCache>
            </c:strRef>
          </c:cat>
          <c:val>
            <c:numRef>
              <c:f>wellbeing!$C$12:$C$13</c:f>
              <c:numCache>
                <c:formatCode>0%</c:formatCode>
                <c:ptCount val="2"/>
                <c:pt idx="0">
                  <c:v>0.27127659574468083</c:v>
                </c:pt>
                <c:pt idx="1">
                  <c:v>0.23138297872340424</c:v>
                </c:pt>
              </c:numCache>
            </c:numRef>
          </c:val>
          <c:extLst>
            <c:ext xmlns:c16="http://schemas.microsoft.com/office/drawing/2014/chart" uri="{C3380CC4-5D6E-409C-BE32-E72D297353CC}">
              <c16:uniqueId val="{00000001-9C15-4718-8B56-4FA05162E3B8}"/>
            </c:ext>
          </c:extLst>
        </c:ser>
        <c:ser>
          <c:idx val="2"/>
          <c:order val="2"/>
          <c:tx>
            <c:strRef>
              <c:f>wellbeing!$D$11</c:f>
              <c:strCache>
                <c:ptCount val="1"/>
                <c:pt idx="0">
                  <c:v>Disagree</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wellbeing!$A$12:$A$13</c:f>
              <c:strCache>
                <c:ptCount val="2"/>
                <c:pt idx="0">
                  <c:v>I feel the Students' Union cares about my wellbeing</c:v>
                </c:pt>
                <c:pt idx="1">
                  <c:v>I feel my University cares about my wellbeing</c:v>
                </c:pt>
              </c:strCache>
            </c:strRef>
          </c:cat>
          <c:val>
            <c:numRef>
              <c:f>wellbeing!$D$12:$D$13</c:f>
              <c:numCache>
                <c:formatCode>0%</c:formatCode>
                <c:ptCount val="2"/>
                <c:pt idx="0">
                  <c:v>0.16223404255319152</c:v>
                </c:pt>
                <c:pt idx="1">
                  <c:v>0.24734042553191488</c:v>
                </c:pt>
              </c:numCache>
            </c:numRef>
          </c:val>
          <c:extLst>
            <c:ext xmlns:c16="http://schemas.microsoft.com/office/drawing/2014/chart" uri="{C3380CC4-5D6E-409C-BE32-E72D297353CC}">
              <c16:uniqueId val="{00000002-9C15-4718-8B56-4FA05162E3B8}"/>
            </c:ext>
          </c:extLst>
        </c:ser>
        <c:dLbls>
          <c:dLblPos val="ctr"/>
          <c:showLegendKey val="0"/>
          <c:showVal val="1"/>
          <c:showCatName val="0"/>
          <c:showSerName val="0"/>
          <c:showPercent val="0"/>
          <c:showBubbleSize val="0"/>
        </c:dLbls>
        <c:gapWidth val="5"/>
        <c:overlap val="100"/>
        <c:axId val="326535919"/>
        <c:axId val="555001231"/>
      </c:barChart>
      <c:catAx>
        <c:axId val="3265359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555001231"/>
        <c:crosses val="autoZero"/>
        <c:auto val="1"/>
        <c:lblAlgn val="ctr"/>
        <c:lblOffset val="100"/>
        <c:noMultiLvlLbl val="0"/>
      </c:catAx>
      <c:valAx>
        <c:axId val="55500123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326535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wellbeing!$B$11</c:f>
              <c:strCache>
                <c:ptCount val="1"/>
                <c:pt idx="0">
                  <c:v>Agree</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wellbeing!$A$14:$A$15</c:f>
              <c:strCache>
                <c:ptCount val="2"/>
                <c:pt idx="0">
                  <c:v>I feel happy</c:v>
                </c:pt>
                <c:pt idx="1">
                  <c:v>I feel healthy</c:v>
                </c:pt>
              </c:strCache>
              <c:extLst/>
            </c:strRef>
          </c:cat>
          <c:val>
            <c:numRef>
              <c:f>wellbeing!$B$14:$B$15</c:f>
              <c:numCache>
                <c:formatCode>0%</c:formatCode>
                <c:ptCount val="2"/>
                <c:pt idx="0">
                  <c:v>0.61170212765957444</c:v>
                </c:pt>
                <c:pt idx="1">
                  <c:v>0.59042553191489366</c:v>
                </c:pt>
              </c:numCache>
              <c:extLst/>
            </c:numRef>
          </c:val>
          <c:extLst>
            <c:ext xmlns:c16="http://schemas.microsoft.com/office/drawing/2014/chart" uri="{C3380CC4-5D6E-409C-BE32-E72D297353CC}">
              <c16:uniqueId val="{00000000-C743-4B81-B824-E2EB10454F0C}"/>
            </c:ext>
          </c:extLst>
        </c:ser>
        <c:ser>
          <c:idx val="1"/>
          <c:order val="1"/>
          <c:tx>
            <c:strRef>
              <c:f>wellbeing!$C$11</c:f>
              <c:strCache>
                <c:ptCount val="1"/>
                <c:pt idx="0">
                  <c:v>Neither agree nor disagree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wellbeing!$A$14:$A$15</c:f>
              <c:strCache>
                <c:ptCount val="2"/>
                <c:pt idx="0">
                  <c:v>I feel happy</c:v>
                </c:pt>
                <c:pt idx="1">
                  <c:v>I feel healthy</c:v>
                </c:pt>
              </c:strCache>
              <c:extLst/>
            </c:strRef>
          </c:cat>
          <c:val>
            <c:numRef>
              <c:f>wellbeing!$C$14:$C$15</c:f>
              <c:numCache>
                <c:formatCode>0%</c:formatCode>
                <c:ptCount val="2"/>
                <c:pt idx="0">
                  <c:v>0.19148936170212766</c:v>
                </c:pt>
                <c:pt idx="1">
                  <c:v>0.21542553191489361</c:v>
                </c:pt>
              </c:numCache>
              <c:extLst/>
            </c:numRef>
          </c:val>
          <c:extLst>
            <c:ext xmlns:c16="http://schemas.microsoft.com/office/drawing/2014/chart" uri="{C3380CC4-5D6E-409C-BE32-E72D297353CC}">
              <c16:uniqueId val="{00000001-C743-4B81-B824-E2EB10454F0C}"/>
            </c:ext>
          </c:extLst>
        </c:ser>
        <c:ser>
          <c:idx val="2"/>
          <c:order val="2"/>
          <c:tx>
            <c:strRef>
              <c:f>wellbeing!$D$11</c:f>
              <c:strCache>
                <c:ptCount val="1"/>
                <c:pt idx="0">
                  <c:v>Disagree</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wellbeing!$A$14:$A$15</c:f>
              <c:strCache>
                <c:ptCount val="2"/>
                <c:pt idx="0">
                  <c:v>I feel happy</c:v>
                </c:pt>
                <c:pt idx="1">
                  <c:v>I feel healthy</c:v>
                </c:pt>
              </c:strCache>
              <c:extLst/>
            </c:strRef>
          </c:cat>
          <c:val>
            <c:numRef>
              <c:f>wellbeing!$D$14:$D$15</c:f>
              <c:numCache>
                <c:formatCode>0%</c:formatCode>
                <c:ptCount val="2"/>
                <c:pt idx="0">
                  <c:v>0.19414893617021278</c:v>
                </c:pt>
                <c:pt idx="1">
                  <c:v>0.19148936170212766</c:v>
                </c:pt>
              </c:numCache>
              <c:extLst/>
            </c:numRef>
          </c:val>
          <c:extLst>
            <c:ext xmlns:c16="http://schemas.microsoft.com/office/drawing/2014/chart" uri="{C3380CC4-5D6E-409C-BE32-E72D297353CC}">
              <c16:uniqueId val="{00000002-C743-4B81-B824-E2EB10454F0C}"/>
            </c:ext>
          </c:extLst>
        </c:ser>
        <c:dLbls>
          <c:dLblPos val="ctr"/>
          <c:showLegendKey val="0"/>
          <c:showVal val="1"/>
          <c:showCatName val="0"/>
          <c:showSerName val="0"/>
          <c:showPercent val="0"/>
          <c:showBubbleSize val="0"/>
        </c:dLbls>
        <c:gapWidth val="5"/>
        <c:overlap val="100"/>
        <c:axId val="326535919"/>
        <c:axId val="555001231"/>
      </c:barChart>
      <c:catAx>
        <c:axId val="3265359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555001231"/>
        <c:crosses val="autoZero"/>
        <c:auto val="1"/>
        <c:lblAlgn val="ctr"/>
        <c:lblOffset val="100"/>
        <c:noMultiLvlLbl val="0"/>
      </c:catAx>
      <c:valAx>
        <c:axId val="55500123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326535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 support'!$A$1:$A$13</c:f>
              <c:strCache>
                <c:ptCount val="13"/>
                <c:pt idx="0">
                  <c:v>My student rep</c:v>
                </c:pt>
                <c:pt idx="1">
                  <c:v>Students' Union staff or officers</c:v>
                </c:pt>
                <c:pt idx="2">
                  <c:v>Students' Union advice / support services</c:v>
                </c:pt>
                <c:pt idx="3">
                  <c:v>Other</c:v>
                </c:pt>
                <c:pt idx="4">
                  <c:v>External advice / support services</c:v>
                </c:pt>
                <c:pt idx="5">
                  <c:v>Doctor</c:v>
                </c:pt>
                <c:pt idx="6">
                  <c:v>Academic staff / lecturers</c:v>
                </c:pt>
                <c:pt idx="7">
                  <c:v>I keep my problems to myself</c:v>
                </c:pt>
                <c:pt idx="8">
                  <c:v>University advice / support services</c:v>
                </c:pt>
                <c:pt idx="9">
                  <c:v>The internet</c:v>
                </c:pt>
                <c:pt idx="10">
                  <c:v>My personal tutor / supervisor</c:v>
                </c:pt>
                <c:pt idx="11">
                  <c:v>My family</c:v>
                </c:pt>
                <c:pt idx="12">
                  <c:v>My friends</c:v>
                </c:pt>
              </c:strCache>
            </c:strRef>
          </c:cat>
          <c:val>
            <c:numRef>
              <c:f>'wellbeing support'!$B$1:$B$13</c:f>
              <c:numCache>
                <c:formatCode>0%</c:formatCode>
                <c:ptCount val="13"/>
                <c:pt idx="0">
                  <c:v>1.7910447761194031E-2</c:v>
                </c:pt>
                <c:pt idx="1">
                  <c:v>2.3880597014925373E-2</c:v>
                </c:pt>
                <c:pt idx="2">
                  <c:v>4.1791044776119404E-2</c:v>
                </c:pt>
                <c:pt idx="3">
                  <c:v>4.1791044776119404E-2</c:v>
                </c:pt>
                <c:pt idx="4">
                  <c:v>0.11641791044776119</c:v>
                </c:pt>
                <c:pt idx="5">
                  <c:v>0.15223880597014924</c:v>
                </c:pt>
                <c:pt idx="6">
                  <c:v>0.16716417910447762</c:v>
                </c:pt>
                <c:pt idx="7">
                  <c:v>0.21492537313432836</c:v>
                </c:pt>
                <c:pt idx="8">
                  <c:v>0.22089552238805971</c:v>
                </c:pt>
                <c:pt idx="9">
                  <c:v>0.29850746268656714</c:v>
                </c:pt>
                <c:pt idx="10">
                  <c:v>0.38208955223880597</c:v>
                </c:pt>
                <c:pt idx="11">
                  <c:v>0.66567164179104477</c:v>
                </c:pt>
                <c:pt idx="12">
                  <c:v>0.78208955223880594</c:v>
                </c:pt>
              </c:numCache>
            </c:numRef>
          </c:val>
          <c:extLst>
            <c:ext xmlns:c16="http://schemas.microsoft.com/office/drawing/2014/chart" uri="{C3380CC4-5D6E-409C-BE32-E72D297353CC}">
              <c16:uniqueId val="{00000000-1883-4F4A-9C50-705C4708B9F8}"/>
            </c:ext>
          </c:extLst>
        </c:ser>
        <c:dLbls>
          <c:dLblPos val="inEnd"/>
          <c:showLegendKey val="0"/>
          <c:showVal val="1"/>
          <c:showCatName val="0"/>
          <c:showSerName val="0"/>
          <c:showPercent val="0"/>
          <c:showBubbleSize val="0"/>
        </c:dLbls>
        <c:gapWidth val="10"/>
        <c:overlap val="26"/>
        <c:axId val="320659231"/>
        <c:axId val="320638591"/>
      </c:barChart>
      <c:catAx>
        <c:axId val="3206592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320638591"/>
        <c:crosses val="autoZero"/>
        <c:auto val="1"/>
        <c:lblAlgn val="ctr"/>
        <c:lblOffset val="100"/>
        <c:noMultiLvlLbl val="0"/>
      </c:catAx>
      <c:valAx>
        <c:axId val="32063859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3206592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'wellbeing issues'!$A$1:$A$26</c:f>
              <c:strCache>
                <c:ptCount val="26"/>
                <c:pt idx="0">
                  <c:v>Dealing with the demands of my job</c:v>
                </c:pt>
                <c:pt idx="1">
                  <c:v>Commuting and travel</c:v>
                </c:pt>
                <c:pt idx="2">
                  <c:v>Bullying / discrimination</c:v>
                </c:pt>
                <c:pt idx="3">
                  <c:v>Alcohol / substance use</c:v>
                </c:pt>
                <c:pt idx="4">
                  <c:v>Understanding the course</c:v>
                </c:pt>
                <c:pt idx="5">
                  <c:v>Securing relevant work placements</c:v>
                </c:pt>
                <c:pt idx="6">
                  <c:v>Gaining the right skills / experience for my career</c:v>
                </c:pt>
                <c:pt idx="7">
                  <c:v>Knowing where to find support / help</c:v>
                </c:pt>
                <c:pt idx="8">
                  <c:v>Understanding how to improve my academic performance</c:v>
                </c:pt>
                <c:pt idx="9">
                  <c:v>Being able to afford the lifestyle I want</c:v>
                </c:pt>
                <c:pt idx="10">
                  <c:v>Knowing how to make the most of my time at university</c:v>
                </c:pt>
                <c:pt idx="11">
                  <c:v>Budgeting effectively</c:v>
                </c:pt>
                <c:pt idx="12">
                  <c:v>Getting on with those in my accommodation</c:v>
                </c:pt>
                <c:pt idx="13">
                  <c:v>Other mental health issues</c:v>
                </c:pt>
                <c:pt idx="14">
                  <c:v>Relationships (family, friends, love and sex, professional relationships)</c:v>
                </c:pt>
                <c:pt idx="15">
                  <c:v>Meeting new people / making friends</c:v>
                </c:pt>
                <c:pt idx="16">
                  <c:v>Homesickness / loneliness</c:v>
                </c:pt>
                <c:pt idx="17">
                  <c:v>Finding part-time work</c:v>
                </c:pt>
                <c:pt idx="18">
                  <c:v>Coursework and exams</c:v>
                </c:pt>
                <c:pt idx="19">
                  <c:v>Depression</c:v>
                </c:pt>
                <c:pt idx="20">
                  <c:v>Work / life balance</c:v>
                </c:pt>
                <c:pt idx="21">
                  <c:v>Having enough money to get by</c:v>
                </c:pt>
                <c:pt idx="22">
                  <c:v>Having the confidence to do the things I want to do</c:v>
                </c:pt>
                <c:pt idx="23">
                  <c:v>Study skills (e.g. time management, essay writing, revision etc.)</c:v>
                </c:pt>
                <c:pt idx="24">
                  <c:v>Keeping up with the workload</c:v>
                </c:pt>
                <c:pt idx="25">
                  <c:v>Stress and anxiety</c:v>
                </c:pt>
              </c:strCache>
            </c:strRef>
          </c:cat>
          <c:val>
            <c:numRef>
              <c:f>'wellbeing issues'!$B$1:$B$26</c:f>
              <c:numCache>
                <c:formatCode>0%</c:formatCode>
                <c:ptCount val="26"/>
                <c:pt idx="0">
                  <c:v>6.1538461538461542E-2</c:v>
                </c:pt>
                <c:pt idx="1">
                  <c:v>6.7692307692307691E-2</c:v>
                </c:pt>
                <c:pt idx="2">
                  <c:v>6.7692307692307691E-2</c:v>
                </c:pt>
                <c:pt idx="3">
                  <c:v>7.0769230769230765E-2</c:v>
                </c:pt>
                <c:pt idx="4">
                  <c:v>0.12923076923076923</c:v>
                </c:pt>
                <c:pt idx="5">
                  <c:v>0.15076923076923077</c:v>
                </c:pt>
                <c:pt idx="6">
                  <c:v>0.18461538461538463</c:v>
                </c:pt>
                <c:pt idx="7">
                  <c:v>0.20307692307692307</c:v>
                </c:pt>
                <c:pt idx="8">
                  <c:v>0.21846153846153846</c:v>
                </c:pt>
                <c:pt idx="9">
                  <c:v>0.24923076923076923</c:v>
                </c:pt>
                <c:pt idx="10">
                  <c:v>0.25230769230769229</c:v>
                </c:pt>
                <c:pt idx="11">
                  <c:v>0.27076923076923076</c:v>
                </c:pt>
                <c:pt idx="12">
                  <c:v>0.27076923076923076</c:v>
                </c:pt>
                <c:pt idx="13">
                  <c:v>0.28307692307692306</c:v>
                </c:pt>
                <c:pt idx="14">
                  <c:v>0.31384615384615383</c:v>
                </c:pt>
                <c:pt idx="15">
                  <c:v>0.32</c:v>
                </c:pt>
                <c:pt idx="16">
                  <c:v>0.32</c:v>
                </c:pt>
                <c:pt idx="17">
                  <c:v>0.32</c:v>
                </c:pt>
                <c:pt idx="18">
                  <c:v>0.36923076923076925</c:v>
                </c:pt>
                <c:pt idx="19">
                  <c:v>0.37538461538461537</c:v>
                </c:pt>
                <c:pt idx="20">
                  <c:v>0.41230769230769232</c:v>
                </c:pt>
                <c:pt idx="21">
                  <c:v>0.41846153846153844</c:v>
                </c:pt>
                <c:pt idx="22">
                  <c:v>0.43076923076923079</c:v>
                </c:pt>
                <c:pt idx="23">
                  <c:v>0.4523076923076923</c:v>
                </c:pt>
                <c:pt idx="24">
                  <c:v>0.55384615384615388</c:v>
                </c:pt>
                <c:pt idx="25">
                  <c:v>0.72615384615384615</c:v>
                </c:pt>
              </c:numCache>
            </c:numRef>
          </c:val>
          <c:extLst>
            <c:ext xmlns:c16="http://schemas.microsoft.com/office/drawing/2014/chart" uri="{C3380CC4-5D6E-409C-BE32-E72D297353CC}">
              <c16:uniqueId val="{00000000-7998-4787-8784-B8D3A75D4CCF}"/>
            </c:ext>
          </c:extLst>
        </c:ser>
        <c:dLbls>
          <c:dLblPos val="inEnd"/>
          <c:showLegendKey val="0"/>
          <c:showVal val="1"/>
          <c:showCatName val="0"/>
          <c:showSerName val="0"/>
          <c:showPercent val="0"/>
          <c:showBubbleSize val="0"/>
        </c:dLbls>
        <c:gapWidth val="10"/>
        <c:axId val="725545903"/>
        <c:axId val="725546863"/>
      </c:barChart>
      <c:catAx>
        <c:axId val="7255459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25546863"/>
        <c:crosses val="autoZero"/>
        <c:auto val="1"/>
        <c:lblAlgn val="ctr"/>
        <c:lblOffset val="100"/>
        <c:noMultiLvlLbl val="0"/>
      </c:catAx>
      <c:valAx>
        <c:axId val="725546863"/>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255459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community!$B$13</c:f>
              <c:strCache>
                <c:ptCount val="1"/>
                <c:pt idx="0">
                  <c:v>Agree</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community!$A$14:$A$19</c:f>
              <c:strCache>
                <c:ptCount val="6"/>
                <c:pt idx="0">
                  <c:v>I feel part of a community in Aberystwyth</c:v>
                </c:pt>
                <c:pt idx="1">
                  <c:v>It is important for me to feel part of a wider student community at my University</c:v>
                </c:pt>
                <c:pt idx="2">
                  <c:v>I have a strong support network at university</c:v>
                </c:pt>
                <c:pt idx="3">
                  <c:v>It is easy to meet other students with shared interests at my university</c:v>
                </c:pt>
                <c:pt idx="4">
                  <c:v>There are plenty of opportunities for students to interact and make friends at my university</c:v>
                </c:pt>
                <c:pt idx="5">
                  <c:v>There is a strong sense of community on my course/programme of study</c:v>
                </c:pt>
              </c:strCache>
            </c:strRef>
          </c:cat>
          <c:val>
            <c:numRef>
              <c:f>community!$B$14:$B$19</c:f>
              <c:numCache>
                <c:formatCode>0%</c:formatCode>
                <c:ptCount val="6"/>
                <c:pt idx="0">
                  <c:v>0.80481283422459893</c:v>
                </c:pt>
                <c:pt idx="1">
                  <c:v>0.72192513368983957</c:v>
                </c:pt>
                <c:pt idx="2">
                  <c:v>0.62566844919786102</c:v>
                </c:pt>
                <c:pt idx="3">
                  <c:v>0.69251336898395721</c:v>
                </c:pt>
                <c:pt idx="4">
                  <c:v>0.76203208556149726</c:v>
                </c:pt>
                <c:pt idx="5">
                  <c:v>0.49197860962566842</c:v>
                </c:pt>
              </c:numCache>
            </c:numRef>
          </c:val>
          <c:extLst>
            <c:ext xmlns:c16="http://schemas.microsoft.com/office/drawing/2014/chart" uri="{C3380CC4-5D6E-409C-BE32-E72D297353CC}">
              <c16:uniqueId val="{00000000-86CD-4D01-85B1-A54EE92D147B}"/>
            </c:ext>
          </c:extLst>
        </c:ser>
        <c:ser>
          <c:idx val="1"/>
          <c:order val="1"/>
          <c:tx>
            <c:strRef>
              <c:f>community!$C$13</c:f>
              <c:strCache>
                <c:ptCount val="1"/>
                <c:pt idx="0">
                  <c:v>Neither agree nor disagree</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community!$A$14:$A$19</c:f>
              <c:strCache>
                <c:ptCount val="6"/>
                <c:pt idx="0">
                  <c:v>I feel part of a community in Aberystwyth</c:v>
                </c:pt>
                <c:pt idx="1">
                  <c:v>It is important for me to feel part of a wider student community at my University</c:v>
                </c:pt>
                <c:pt idx="2">
                  <c:v>I have a strong support network at university</c:v>
                </c:pt>
                <c:pt idx="3">
                  <c:v>It is easy to meet other students with shared interests at my university</c:v>
                </c:pt>
                <c:pt idx="4">
                  <c:v>There are plenty of opportunities for students to interact and make friends at my university</c:v>
                </c:pt>
                <c:pt idx="5">
                  <c:v>There is a strong sense of community on my course/programme of study</c:v>
                </c:pt>
              </c:strCache>
            </c:strRef>
          </c:cat>
          <c:val>
            <c:numRef>
              <c:f>community!$C$14:$C$19</c:f>
              <c:numCache>
                <c:formatCode>0%</c:formatCode>
                <c:ptCount val="6"/>
                <c:pt idx="0">
                  <c:v>0.10695187165775401</c:v>
                </c:pt>
                <c:pt idx="1">
                  <c:v>0.19518716577540107</c:v>
                </c:pt>
                <c:pt idx="2">
                  <c:v>0.23262032085561499</c:v>
                </c:pt>
                <c:pt idx="3">
                  <c:v>0.18449197860962566</c:v>
                </c:pt>
                <c:pt idx="4">
                  <c:v>0.16310160427807488</c:v>
                </c:pt>
                <c:pt idx="5">
                  <c:v>0.21657754010695188</c:v>
                </c:pt>
              </c:numCache>
            </c:numRef>
          </c:val>
          <c:extLst>
            <c:ext xmlns:c16="http://schemas.microsoft.com/office/drawing/2014/chart" uri="{C3380CC4-5D6E-409C-BE32-E72D297353CC}">
              <c16:uniqueId val="{00000001-86CD-4D01-85B1-A54EE92D147B}"/>
            </c:ext>
          </c:extLst>
        </c:ser>
        <c:ser>
          <c:idx val="2"/>
          <c:order val="2"/>
          <c:tx>
            <c:strRef>
              <c:f>community!$D$13</c:f>
              <c:strCache>
                <c:ptCount val="1"/>
                <c:pt idx="0">
                  <c:v>Disagree</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community!$A$14:$A$19</c:f>
              <c:strCache>
                <c:ptCount val="6"/>
                <c:pt idx="0">
                  <c:v>I feel part of a community in Aberystwyth</c:v>
                </c:pt>
                <c:pt idx="1">
                  <c:v>It is important for me to feel part of a wider student community at my University</c:v>
                </c:pt>
                <c:pt idx="2">
                  <c:v>I have a strong support network at university</c:v>
                </c:pt>
                <c:pt idx="3">
                  <c:v>It is easy to meet other students with shared interests at my university</c:v>
                </c:pt>
                <c:pt idx="4">
                  <c:v>There are plenty of opportunities for students to interact and make friends at my university</c:v>
                </c:pt>
                <c:pt idx="5">
                  <c:v>There is a strong sense of community on my course/programme of study</c:v>
                </c:pt>
              </c:strCache>
            </c:strRef>
          </c:cat>
          <c:val>
            <c:numRef>
              <c:f>community!$D$14:$D$19</c:f>
              <c:numCache>
                <c:formatCode>0%</c:formatCode>
                <c:ptCount val="6"/>
                <c:pt idx="0">
                  <c:v>8.5561497326203204E-2</c:v>
                </c:pt>
                <c:pt idx="1">
                  <c:v>8.2887700534759357E-2</c:v>
                </c:pt>
                <c:pt idx="2">
                  <c:v>0.13903743315508021</c:v>
                </c:pt>
                <c:pt idx="3">
                  <c:v>0.12032085561497326</c:v>
                </c:pt>
                <c:pt idx="4">
                  <c:v>7.2192513368983954E-2</c:v>
                </c:pt>
                <c:pt idx="5">
                  <c:v>0.28877005347593582</c:v>
                </c:pt>
              </c:numCache>
            </c:numRef>
          </c:val>
          <c:extLst>
            <c:ext xmlns:c16="http://schemas.microsoft.com/office/drawing/2014/chart" uri="{C3380CC4-5D6E-409C-BE32-E72D297353CC}">
              <c16:uniqueId val="{00000002-86CD-4D01-85B1-A54EE92D147B}"/>
            </c:ext>
          </c:extLst>
        </c:ser>
        <c:dLbls>
          <c:dLblPos val="ctr"/>
          <c:showLegendKey val="0"/>
          <c:showVal val="1"/>
          <c:showCatName val="0"/>
          <c:showSerName val="0"/>
          <c:showPercent val="0"/>
          <c:showBubbleSize val="0"/>
        </c:dLbls>
        <c:gapWidth val="10"/>
        <c:overlap val="100"/>
        <c:axId val="671638575"/>
        <c:axId val="671639055"/>
      </c:barChart>
      <c:catAx>
        <c:axId val="6716385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671639055"/>
        <c:crosses val="autoZero"/>
        <c:auto val="1"/>
        <c:lblAlgn val="ctr"/>
        <c:lblOffset val="100"/>
        <c:noMultiLvlLbl val="0"/>
      </c:catAx>
      <c:valAx>
        <c:axId val="671639055"/>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6716385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'SU satisfaction'!$B$14</c:f>
              <c:strCache>
                <c:ptCount val="1"/>
                <c:pt idx="0">
                  <c:v>Agree</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 satisfaction'!$A$15:$A$20</c:f>
              <c:strCache>
                <c:ptCount val="6"/>
                <c:pt idx="0">
                  <c:v>Undeb Aberystwyth is a positive influence for students</c:v>
                </c:pt>
                <c:pt idx="1">
                  <c:v>Undeb Aberystwyth (The Students’ Union ) has the power to create change and make things happen at my University</c:v>
                </c:pt>
                <c:pt idx="2">
                  <c:v>Undeb Aberystwyth (The Students’ Union ) promotes and supports diversity and inclusivity</c:v>
                </c:pt>
                <c:pt idx="3">
                  <c:v>I have a good idea of what Undeb Aberystwyth has achieved on behalf of students</c:v>
                </c:pt>
                <c:pt idx="4">
                  <c:v>Undeb Aberystwyth effectively represents me and my views</c:v>
                </c:pt>
                <c:pt idx="5">
                  <c:v>The work of Undeb Aberystwyth is relevant to my University experience</c:v>
                </c:pt>
              </c:strCache>
            </c:strRef>
          </c:cat>
          <c:val>
            <c:numRef>
              <c:f>'SU satisfaction'!$B$15:$B$20</c:f>
              <c:numCache>
                <c:formatCode>0%</c:formatCode>
                <c:ptCount val="6"/>
                <c:pt idx="0">
                  <c:v>0.82428940568475451</c:v>
                </c:pt>
                <c:pt idx="1">
                  <c:v>0.64599483204134367</c:v>
                </c:pt>
                <c:pt idx="2">
                  <c:v>0.87855297157622747</c:v>
                </c:pt>
                <c:pt idx="3">
                  <c:v>0.47028423772609818</c:v>
                </c:pt>
                <c:pt idx="4">
                  <c:v>0.53229974160206717</c:v>
                </c:pt>
                <c:pt idx="5">
                  <c:v>0.64082687338501287</c:v>
                </c:pt>
              </c:numCache>
            </c:numRef>
          </c:val>
          <c:extLst>
            <c:ext xmlns:c16="http://schemas.microsoft.com/office/drawing/2014/chart" uri="{C3380CC4-5D6E-409C-BE32-E72D297353CC}">
              <c16:uniqueId val="{00000000-EC67-49D6-BBA2-E765C9360845}"/>
            </c:ext>
          </c:extLst>
        </c:ser>
        <c:ser>
          <c:idx val="1"/>
          <c:order val="1"/>
          <c:tx>
            <c:strRef>
              <c:f>'SU satisfaction'!$C$14</c:f>
              <c:strCache>
                <c:ptCount val="1"/>
                <c:pt idx="0">
                  <c:v>Neither agree nor disagree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 satisfaction'!$A$15:$A$20</c:f>
              <c:strCache>
                <c:ptCount val="6"/>
                <c:pt idx="0">
                  <c:v>Undeb Aberystwyth is a positive influence for students</c:v>
                </c:pt>
                <c:pt idx="1">
                  <c:v>Undeb Aberystwyth (The Students’ Union ) has the power to create change and make things happen at my University</c:v>
                </c:pt>
                <c:pt idx="2">
                  <c:v>Undeb Aberystwyth (The Students’ Union ) promotes and supports diversity and inclusivity</c:v>
                </c:pt>
                <c:pt idx="3">
                  <c:v>I have a good idea of what Undeb Aberystwyth has achieved on behalf of students</c:v>
                </c:pt>
                <c:pt idx="4">
                  <c:v>Undeb Aberystwyth effectively represents me and my views</c:v>
                </c:pt>
                <c:pt idx="5">
                  <c:v>The work of Undeb Aberystwyth is relevant to my University experience</c:v>
                </c:pt>
              </c:strCache>
            </c:strRef>
          </c:cat>
          <c:val>
            <c:numRef>
              <c:f>'SU satisfaction'!$C$15:$C$20</c:f>
              <c:numCache>
                <c:formatCode>0%</c:formatCode>
                <c:ptCount val="6"/>
                <c:pt idx="0">
                  <c:v>0.1421188630490956</c:v>
                </c:pt>
                <c:pt idx="1">
                  <c:v>0.25322997416020671</c:v>
                </c:pt>
                <c:pt idx="2">
                  <c:v>0.10077519379844961</c:v>
                </c:pt>
                <c:pt idx="3">
                  <c:v>0.30232558139534882</c:v>
                </c:pt>
                <c:pt idx="4">
                  <c:v>0.36434108527131781</c:v>
                </c:pt>
                <c:pt idx="5">
                  <c:v>0.22997416020671835</c:v>
                </c:pt>
              </c:numCache>
            </c:numRef>
          </c:val>
          <c:extLst>
            <c:ext xmlns:c16="http://schemas.microsoft.com/office/drawing/2014/chart" uri="{C3380CC4-5D6E-409C-BE32-E72D297353CC}">
              <c16:uniqueId val="{00000001-EC67-49D6-BBA2-E765C9360845}"/>
            </c:ext>
          </c:extLst>
        </c:ser>
        <c:ser>
          <c:idx val="2"/>
          <c:order val="2"/>
          <c:tx>
            <c:strRef>
              <c:f>'SU satisfaction'!$D$14</c:f>
              <c:strCache>
                <c:ptCount val="1"/>
                <c:pt idx="0">
                  <c:v>Disagree</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 satisfaction'!$A$15:$A$20</c:f>
              <c:strCache>
                <c:ptCount val="6"/>
                <c:pt idx="0">
                  <c:v>Undeb Aberystwyth is a positive influence for students</c:v>
                </c:pt>
                <c:pt idx="1">
                  <c:v>Undeb Aberystwyth (The Students’ Union ) has the power to create change and make things happen at my University</c:v>
                </c:pt>
                <c:pt idx="2">
                  <c:v>Undeb Aberystwyth (The Students’ Union ) promotes and supports diversity and inclusivity</c:v>
                </c:pt>
                <c:pt idx="3">
                  <c:v>I have a good idea of what Undeb Aberystwyth has achieved on behalf of students</c:v>
                </c:pt>
                <c:pt idx="4">
                  <c:v>Undeb Aberystwyth effectively represents me and my views</c:v>
                </c:pt>
                <c:pt idx="5">
                  <c:v>The work of Undeb Aberystwyth is relevant to my University experience</c:v>
                </c:pt>
              </c:strCache>
            </c:strRef>
          </c:cat>
          <c:val>
            <c:numRef>
              <c:f>'SU satisfaction'!$D$15:$D$20</c:f>
              <c:numCache>
                <c:formatCode>0%</c:formatCode>
                <c:ptCount val="6"/>
                <c:pt idx="0">
                  <c:v>3.3591731266149866E-2</c:v>
                </c:pt>
                <c:pt idx="1">
                  <c:v>9.8191214470284241E-2</c:v>
                </c:pt>
                <c:pt idx="2">
                  <c:v>1.8087855297157621E-2</c:v>
                </c:pt>
                <c:pt idx="3">
                  <c:v>0.22739018087855295</c:v>
                </c:pt>
                <c:pt idx="4">
                  <c:v>0.10335917312661499</c:v>
                </c:pt>
                <c:pt idx="5">
                  <c:v>0.12919896640826872</c:v>
                </c:pt>
              </c:numCache>
            </c:numRef>
          </c:val>
          <c:extLst>
            <c:ext xmlns:c16="http://schemas.microsoft.com/office/drawing/2014/chart" uri="{C3380CC4-5D6E-409C-BE32-E72D297353CC}">
              <c16:uniqueId val="{00000002-EC67-49D6-BBA2-E765C9360845}"/>
            </c:ext>
          </c:extLst>
        </c:ser>
        <c:dLbls>
          <c:dLblPos val="ctr"/>
          <c:showLegendKey val="0"/>
          <c:showVal val="1"/>
          <c:showCatName val="0"/>
          <c:showSerName val="0"/>
          <c:showPercent val="0"/>
          <c:showBubbleSize val="0"/>
        </c:dLbls>
        <c:gapWidth val="5"/>
        <c:overlap val="100"/>
        <c:axId val="346896800"/>
        <c:axId val="346898240"/>
      </c:barChart>
      <c:catAx>
        <c:axId val="3468968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crossAx val="346898240"/>
        <c:crosses val="autoZero"/>
        <c:auto val="1"/>
        <c:lblAlgn val="r"/>
        <c:lblOffset val="100"/>
        <c:noMultiLvlLbl val="0"/>
      </c:catAx>
      <c:valAx>
        <c:axId val="346898240"/>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46896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998BB5-6051-4E1E-AB96-7D9B6346E715}" type="doc">
      <dgm:prSet loTypeId="urn:microsoft.com/office/officeart/2011/layout/CircleProcess" loCatId="officeonline" qsTypeId="urn:microsoft.com/office/officeart/2005/8/quickstyle/simple1" qsCatId="simple" csTypeId="urn:microsoft.com/office/officeart/2005/8/colors/accent1_2" csCatId="accent1" phldr="1"/>
      <dgm:spPr/>
      <dgm:t>
        <a:bodyPr/>
        <a:lstStyle/>
        <a:p>
          <a:endParaRPr lang="en-GB"/>
        </a:p>
      </dgm:t>
    </dgm:pt>
    <dgm:pt modelId="{640C6B77-A057-4A7D-8F38-8AA4B00E7A76}">
      <dgm:prSet phldrT="[Text]" custT="1"/>
      <dgm:spPr/>
      <dgm:t>
        <a:bodyPr/>
        <a:lstStyle/>
        <a:p>
          <a:r>
            <a:rPr lang="en-GB" sz="2400" dirty="0">
              <a:solidFill>
                <a:schemeClr val="tx1"/>
              </a:solidFill>
              <a:latin typeface="Tahoma" panose="020B0604030504040204" pitchFamily="34" charset="0"/>
              <a:ea typeface="Tahoma" panose="020B0604030504040204" pitchFamily="34" charset="0"/>
              <a:cs typeface="Tahoma" panose="020B0604030504040204" pitchFamily="34" charset="0"/>
            </a:rPr>
            <a:t>Key targets </a:t>
          </a:r>
          <a:r>
            <a:rPr lang="en-GB" sz="2800" dirty="0">
              <a:solidFill>
                <a:schemeClr val="tx1"/>
              </a:solidFill>
              <a:latin typeface="Tahoma" panose="020B0604030504040204" pitchFamily="34" charset="0"/>
              <a:ea typeface="Tahoma" panose="020B0604030504040204" pitchFamily="34" charset="0"/>
              <a:cs typeface="Tahoma" panose="020B0604030504040204" pitchFamily="34" charset="0"/>
            </a:rPr>
            <a:t>for</a:t>
          </a:r>
          <a:r>
            <a:rPr lang="en-GB" sz="2400" dirty="0">
              <a:solidFill>
                <a:schemeClr val="tx1"/>
              </a:solidFill>
              <a:latin typeface="Tahoma" panose="020B0604030504040204" pitchFamily="34" charset="0"/>
              <a:ea typeface="Tahoma" panose="020B0604030504040204" pitchFamily="34" charset="0"/>
              <a:cs typeface="Tahoma" panose="020B0604030504040204" pitchFamily="34" charset="0"/>
            </a:rPr>
            <a:t> 2025-26 – KPI</a:t>
          </a:r>
          <a:endParaRPr lang="en-GB" sz="2400" dirty="0">
            <a:solidFill>
              <a:schemeClr val="tx1"/>
            </a:solidFill>
          </a:endParaRPr>
        </a:p>
      </dgm:t>
    </dgm:pt>
    <dgm:pt modelId="{03B93F32-5F4E-4A03-8DC8-86207CD01A8A}" type="parTrans" cxnId="{94634C1D-BEE9-499E-86C8-37D4730FF5B6}">
      <dgm:prSet/>
      <dgm:spPr/>
      <dgm:t>
        <a:bodyPr/>
        <a:lstStyle/>
        <a:p>
          <a:endParaRPr lang="en-GB" sz="2400">
            <a:solidFill>
              <a:schemeClr val="tx1"/>
            </a:solidFill>
          </a:endParaRPr>
        </a:p>
      </dgm:t>
    </dgm:pt>
    <dgm:pt modelId="{DF508F93-5CDF-438F-B2CD-DAF6EC8F4AF8}" type="sibTrans" cxnId="{94634C1D-BEE9-499E-86C8-37D4730FF5B6}">
      <dgm:prSet/>
      <dgm:spPr/>
      <dgm:t>
        <a:bodyPr/>
        <a:lstStyle/>
        <a:p>
          <a:endParaRPr lang="en-GB" sz="2400">
            <a:solidFill>
              <a:schemeClr val="tx1"/>
            </a:solidFill>
          </a:endParaRPr>
        </a:p>
      </dgm:t>
    </dgm:pt>
    <dgm:pt modelId="{B0186BC7-DE33-4B5B-AFF8-48A267BFC690}">
      <dgm:prSet phldrT="[Text]" custT="1"/>
      <dgm:spPr/>
      <dgm:t>
        <a:bodyPr/>
        <a:lstStyle/>
        <a:p>
          <a:pPr>
            <a:buFont typeface="Arial" panose="020B0604020202020204" pitchFamily="34" charset="0"/>
            <a:buChar char="•"/>
          </a:pPr>
          <a:r>
            <a:rPr lang="en-GB" sz="2400" dirty="0">
              <a:solidFill>
                <a:schemeClr val="tx1"/>
              </a:solidFill>
              <a:latin typeface="Tahoma" panose="020B0604030504040204" pitchFamily="34" charset="0"/>
              <a:ea typeface="Tahoma" panose="020B0604030504040204" pitchFamily="34" charset="0"/>
              <a:cs typeface="Tahoma" panose="020B0604030504040204" pitchFamily="34" charset="0"/>
            </a:rPr>
            <a:t>SU Surveys:</a:t>
          </a:r>
        </a:p>
        <a:p>
          <a:pPr>
            <a:buFont typeface="Arial" panose="020B0604020202020204" pitchFamily="34" charset="0"/>
            <a:buChar char="•"/>
          </a:pPr>
          <a:r>
            <a:rPr lang="en-GB" sz="2400" dirty="0">
              <a:solidFill>
                <a:schemeClr val="tx1"/>
              </a:solidFill>
              <a:latin typeface="Tahoma" panose="020B0604030504040204" pitchFamily="34" charset="0"/>
              <a:ea typeface="Tahoma" panose="020B0604030504040204" pitchFamily="34" charset="0"/>
              <a:cs typeface="Tahoma" panose="020B0604030504040204" pitchFamily="34" charset="0"/>
            </a:rPr>
            <a:t>what did students say and how did they feel in 2024-25</a:t>
          </a:r>
          <a:endParaRPr lang="en-GB" sz="2400" dirty="0">
            <a:solidFill>
              <a:schemeClr val="tx1"/>
            </a:solidFill>
          </a:endParaRPr>
        </a:p>
      </dgm:t>
    </dgm:pt>
    <dgm:pt modelId="{9980126E-4880-4ACC-A48A-7A2E56B977C7}" type="parTrans" cxnId="{D826EB51-DE90-4978-9E92-98DEAA6E73C2}">
      <dgm:prSet/>
      <dgm:spPr/>
      <dgm:t>
        <a:bodyPr/>
        <a:lstStyle/>
        <a:p>
          <a:endParaRPr lang="en-GB" sz="2400">
            <a:solidFill>
              <a:schemeClr val="tx1"/>
            </a:solidFill>
          </a:endParaRPr>
        </a:p>
      </dgm:t>
    </dgm:pt>
    <dgm:pt modelId="{198A2622-1BB1-43CF-A6B5-4C42179F0F90}" type="sibTrans" cxnId="{D826EB51-DE90-4978-9E92-98DEAA6E73C2}">
      <dgm:prSet/>
      <dgm:spPr/>
      <dgm:t>
        <a:bodyPr/>
        <a:lstStyle/>
        <a:p>
          <a:endParaRPr lang="en-GB" sz="2400">
            <a:solidFill>
              <a:schemeClr val="tx1"/>
            </a:solidFill>
          </a:endParaRPr>
        </a:p>
      </dgm:t>
    </dgm:pt>
    <dgm:pt modelId="{446ED2BB-D5DE-47F8-A269-649EDD3F95E9}">
      <dgm:prSet phldrT="[Text]" custT="1"/>
      <dgm:spPr/>
      <dgm:t>
        <a:bodyPr/>
        <a:lstStyle/>
        <a:p>
          <a:pPr algn="ctr"/>
          <a:r>
            <a:rPr lang="en-GB" sz="2400" dirty="0">
              <a:solidFill>
                <a:schemeClr val="tx1"/>
              </a:solidFill>
              <a:latin typeface="Tahoma" panose="020B0604030504040204" pitchFamily="34" charset="0"/>
              <a:ea typeface="Tahoma" panose="020B0604030504040204" pitchFamily="34" charset="0"/>
              <a:cs typeface="Tahoma" panose="020B0604030504040204" pitchFamily="34" charset="0"/>
            </a:rPr>
            <a:t>What Uni Awards: TOP TEN 2026?</a:t>
          </a:r>
          <a:endParaRPr lang="en-GB" sz="2400" dirty="0">
            <a:solidFill>
              <a:schemeClr val="tx1"/>
            </a:solidFill>
          </a:endParaRPr>
        </a:p>
      </dgm:t>
    </dgm:pt>
    <dgm:pt modelId="{2B217E2D-7458-4DE0-AA80-A1B3582E89E2}" type="parTrans" cxnId="{AB9607DA-2CF1-49BF-93DB-9D175DEEE5E0}">
      <dgm:prSet/>
      <dgm:spPr/>
      <dgm:t>
        <a:bodyPr/>
        <a:lstStyle/>
        <a:p>
          <a:endParaRPr lang="en-GB" sz="2400">
            <a:solidFill>
              <a:schemeClr val="tx1"/>
            </a:solidFill>
          </a:endParaRPr>
        </a:p>
      </dgm:t>
    </dgm:pt>
    <dgm:pt modelId="{9C632F1C-DF49-46C9-9204-D728A424F4D6}" type="sibTrans" cxnId="{AB9607DA-2CF1-49BF-93DB-9D175DEEE5E0}">
      <dgm:prSet/>
      <dgm:spPr/>
      <dgm:t>
        <a:bodyPr/>
        <a:lstStyle/>
        <a:p>
          <a:endParaRPr lang="en-GB" sz="2400">
            <a:solidFill>
              <a:schemeClr val="tx1"/>
            </a:solidFill>
          </a:endParaRPr>
        </a:p>
      </dgm:t>
    </dgm:pt>
    <dgm:pt modelId="{47E313C8-4B6B-4C9B-AB02-5B6E59CF7B2A}">
      <dgm:prSet custT="1"/>
      <dgm:spPr/>
      <dgm:t>
        <a:bodyPr/>
        <a:lstStyle/>
        <a:p>
          <a:pPr>
            <a:buFont typeface="Arial" panose="020B0604020202020204" pitchFamily="34" charset="0"/>
            <a:buChar char="•"/>
          </a:pPr>
          <a:r>
            <a:rPr lang="en-GB" sz="2400" dirty="0">
              <a:solidFill>
                <a:schemeClr val="tx1"/>
              </a:solidFill>
              <a:latin typeface="Tahoma" panose="020B0604030504040204" pitchFamily="34" charset="0"/>
              <a:ea typeface="Tahoma" panose="020B0604030504040204" pitchFamily="34" charset="0"/>
              <a:cs typeface="Tahoma" panose="020B0604030504040204" pitchFamily="34" charset="0"/>
            </a:rPr>
            <a:t>NSS</a:t>
          </a:r>
        </a:p>
        <a:p>
          <a:pPr>
            <a:buFont typeface="Arial" panose="020B0604020202020204" pitchFamily="34" charset="0"/>
            <a:buChar char="•"/>
          </a:pPr>
          <a:endParaRPr lang="en-GB" sz="24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buFont typeface="Arial" panose="020B0604020202020204" pitchFamily="34" charset="0"/>
            <a:buChar char="•"/>
          </a:pPr>
          <a:endParaRPr lang="en-GB" sz="2400" dirty="0">
            <a:solidFill>
              <a:schemeClr val="tx1"/>
            </a:solidFill>
          </a:endParaRPr>
        </a:p>
      </dgm:t>
    </dgm:pt>
    <dgm:pt modelId="{26F151E9-68C2-4F78-B919-E40146A614BC}" type="parTrans" cxnId="{6B42E67E-8C36-4720-A6E7-BBC36FE789B0}">
      <dgm:prSet/>
      <dgm:spPr/>
      <dgm:t>
        <a:bodyPr/>
        <a:lstStyle/>
        <a:p>
          <a:endParaRPr lang="en-GB" sz="2400">
            <a:solidFill>
              <a:schemeClr val="tx1"/>
            </a:solidFill>
          </a:endParaRPr>
        </a:p>
      </dgm:t>
    </dgm:pt>
    <dgm:pt modelId="{8AF11B51-ABFD-4F76-8809-B7BC1C95775F}" type="sibTrans" cxnId="{6B42E67E-8C36-4720-A6E7-BBC36FE789B0}">
      <dgm:prSet/>
      <dgm:spPr/>
      <dgm:t>
        <a:bodyPr/>
        <a:lstStyle/>
        <a:p>
          <a:endParaRPr lang="en-GB" sz="2400">
            <a:solidFill>
              <a:schemeClr val="tx1"/>
            </a:solidFill>
          </a:endParaRPr>
        </a:p>
      </dgm:t>
    </dgm:pt>
    <dgm:pt modelId="{4E89FAA0-7508-468F-A720-533B3DCA7919}" type="pres">
      <dgm:prSet presAssocID="{DE998BB5-6051-4E1E-AB96-7D9B6346E715}" presName="Name0" presStyleCnt="0">
        <dgm:presLayoutVars>
          <dgm:chMax val="11"/>
          <dgm:chPref val="11"/>
          <dgm:dir/>
          <dgm:resizeHandles/>
        </dgm:presLayoutVars>
      </dgm:prSet>
      <dgm:spPr/>
    </dgm:pt>
    <dgm:pt modelId="{9BC695D0-4D47-41E7-9BA6-63D3506CF77D}" type="pres">
      <dgm:prSet presAssocID="{446ED2BB-D5DE-47F8-A269-649EDD3F95E9}" presName="Accent4" presStyleCnt="0"/>
      <dgm:spPr/>
    </dgm:pt>
    <dgm:pt modelId="{F2044672-0159-4890-A4CD-F105BE2807B9}" type="pres">
      <dgm:prSet presAssocID="{446ED2BB-D5DE-47F8-A269-649EDD3F95E9}" presName="Accent" presStyleLbl="node1" presStyleIdx="0" presStyleCnt="4"/>
      <dgm:spPr/>
    </dgm:pt>
    <dgm:pt modelId="{4FD3BA1E-87F1-4D8D-93F3-443EE86F0CA1}" type="pres">
      <dgm:prSet presAssocID="{446ED2BB-D5DE-47F8-A269-649EDD3F95E9}" presName="ParentBackground4" presStyleCnt="0"/>
      <dgm:spPr/>
    </dgm:pt>
    <dgm:pt modelId="{E9A72480-0212-49B3-9741-F74B5DDAE562}" type="pres">
      <dgm:prSet presAssocID="{446ED2BB-D5DE-47F8-A269-649EDD3F95E9}" presName="ParentBackground" presStyleLbl="fgAcc1" presStyleIdx="0" presStyleCnt="4"/>
      <dgm:spPr/>
    </dgm:pt>
    <dgm:pt modelId="{D305C285-F2D0-48B1-BBE8-155FE28E50ED}" type="pres">
      <dgm:prSet presAssocID="{446ED2BB-D5DE-47F8-A269-649EDD3F95E9}" presName="Parent4" presStyleLbl="revTx" presStyleIdx="0" presStyleCnt="0">
        <dgm:presLayoutVars>
          <dgm:chMax val="1"/>
          <dgm:chPref val="1"/>
          <dgm:bulletEnabled val="1"/>
        </dgm:presLayoutVars>
      </dgm:prSet>
      <dgm:spPr/>
    </dgm:pt>
    <dgm:pt modelId="{5B5D21DE-DC36-4017-8E79-5397BD55EB19}" type="pres">
      <dgm:prSet presAssocID="{47E313C8-4B6B-4C9B-AB02-5B6E59CF7B2A}" presName="Accent3" presStyleCnt="0"/>
      <dgm:spPr/>
    </dgm:pt>
    <dgm:pt modelId="{2BEDF229-9F5B-486E-B834-50F8756FDFA1}" type="pres">
      <dgm:prSet presAssocID="{47E313C8-4B6B-4C9B-AB02-5B6E59CF7B2A}" presName="Accent" presStyleLbl="node1" presStyleIdx="1" presStyleCnt="4"/>
      <dgm:spPr/>
    </dgm:pt>
    <dgm:pt modelId="{47E9F71C-5CAA-4F35-9EDE-570D9C76615E}" type="pres">
      <dgm:prSet presAssocID="{47E313C8-4B6B-4C9B-AB02-5B6E59CF7B2A}" presName="ParentBackground3" presStyleCnt="0"/>
      <dgm:spPr/>
    </dgm:pt>
    <dgm:pt modelId="{C7890CBE-6705-4487-AE45-A533B41A823D}" type="pres">
      <dgm:prSet presAssocID="{47E313C8-4B6B-4C9B-AB02-5B6E59CF7B2A}" presName="ParentBackground" presStyleLbl="fgAcc1" presStyleIdx="1" presStyleCnt="4"/>
      <dgm:spPr/>
    </dgm:pt>
    <dgm:pt modelId="{154409F3-B8F3-45A1-8D29-183B2739F790}" type="pres">
      <dgm:prSet presAssocID="{47E313C8-4B6B-4C9B-AB02-5B6E59CF7B2A}" presName="Parent3" presStyleLbl="revTx" presStyleIdx="0" presStyleCnt="0">
        <dgm:presLayoutVars>
          <dgm:chMax val="1"/>
          <dgm:chPref val="1"/>
          <dgm:bulletEnabled val="1"/>
        </dgm:presLayoutVars>
      </dgm:prSet>
      <dgm:spPr/>
    </dgm:pt>
    <dgm:pt modelId="{E221D12C-0E2C-4DD7-8366-6E115D059564}" type="pres">
      <dgm:prSet presAssocID="{B0186BC7-DE33-4B5B-AFF8-48A267BFC690}" presName="Accent2" presStyleCnt="0"/>
      <dgm:spPr/>
    </dgm:pt>
    <dgm:pt modelId="{41CB4844-C592-47DF-85DF-C55692196EC5}" type="pres">
      <dgm:prSet presAssocID="{B0186BC7-DE33-4B5B-AFF8-48A267BFC690}" presName="Accent" presStyleLbl="node1" presStyleIdx="2" presStyleCnt="4"/>
      <dgm:spPr/>
    </dgm:pt>
    <dgm:pt modelId="{AA310219-E479-4EC5-99B1-7E061F986E48}" type="pres">
      <dgm:prSet presAssocID="{B0186BC7-DE33-4B5B-AFF8-48A267BFC690}" presName="ParentBackground2" presStyleCnt="0"/>
      <dgm:spPr/>
    </dgm:pt>
    <dgm:pt modelId="{E1203ADA-30DD-49CF-8832-DC2FB2B25EDC}" type="pres">
      <dgm:prSet presAssocID="{B0186BC7-DE33-4B5B-AFF8-48A267BFC690}" presName="ParentBackground" presStyleLbl="fgAcc1" presStyleIdx="2" presStyleCnt="4"/>
      <dgm:spPr/>
    </dgm:pt>
    <dgm:pt modelId="{C7407538-E493-4376-A0CB-6B8BF4614408}" type="pres">
      <dgm:prSet presAssocID="{B0186BC7-DE33-4B5B-AFF8-48A267BFC690}" presName="Parent2" presStyleLbl="revTx" presStyleIdx="0" presStyleCnt="0">
        <dgm:presLayoutVars>
          <dgm:chMax val="1"/>
          <dgm:chPref val="1"/>
          <dgm:bulletEnabled val="1"/>
        </dgm:presLayoutVars>
      </dgm:prSet>
      <dgm:spPr/>
    </dgm:pt>
    <dgm:pt modelId="{2BAE1CC1-B715-43EF-A627-401ECE638BFC}" type="pres">
      <dgm:prSet presAssocID="{640C6B77-A057-4A7D-8F38-8AA4B00E7A76}" presName="Accent1" presStyleCnt="0"/>
      <dgm:spPr/>
    </dgm:pt>
    <dgm:pt modelId="{A24296EA-C3F8-4978-8E8D-B9ACA911E583}" type="pres">
      <dgm:prSet presAssocID="{640C6B77-A057-4A7D-8F38-8AA4B00E7A76}" presName="Accent" presStyleLbl="node1" presStyleIdx="3" presStyleCnt="4"/>
      <dgm:spPr/>
    </dgm:pt>
    <dgm:pt modelId="{4B7C319D-DFEF-4510-A2A1-3D1EB713395F}" type="pres">
      <dgm:prSet presAssocID="{640C6B77-A057-4A7D-8F38-8AA4B00E7A76}" presName="ParentBackground1" presStyleCnt="0"/>
      <dgm:spPr/>
    </dgm:pt>
    <dgm:pt modelId="{CFE9AF7B-70CA-4150-BC6C-6B3F19A89F6C}" type="pres">
      <dgm:prSet presAssocID="{640C6B77-A057-4A7D-8F38-8AA4B00E7A76}" presName="ParentBackground" presStyleLbl="fgAcc1" presStyleIdx="3" presStyleCnt="4"/>
      <dgm:spPr/>
    </dgm:pt>
    <dgm:pt modelId="{C68BD70C-E4E1-4608-8A07-ECE280E492AA}" type="pres">
      <dgm:prSet presAssocID="{640C6B77-A057-4A7D-8F38-8AA4B00E7A76}" presName="Parent1" presStyleLbl="revTx" presStyleIdx="0" presStyleCnt="0">
        <dgm:presLayoutVars>
          <dgm:chMax val="1"/>
          <dgm:chPref val="1"/>
          <dgm:bulletEnabled val="1"/>
        </dgm:presLayoutVars>
      </dgm:prSet>
      <dgm:spPr/>
    </dgm:pt>
  </dgm:ptLst>
  <dgm:cxnLst>
    <dgm:cxn modelId="{94634C1D-BEE9-499E-86C8-37D4730FF5B6}" srcId="{DE998BB5-6051-4E1E-AB96-7D9B6346E715}" destId="{640C6B77-A057-4A7D-8F38-8AA4B00E7A76}" srcOrd="0" destOrd="0" parTransId="{03B93F32-5F4E-4A03-8DC8-86207CD01A8A}" sibTransId="{DF508F93-5CDF-438F-B2CD-DAF6EC8F4AF8}"/>
    <dgm:cxn modelId="{33FAF72B-03CF-498E-91F6-BE3F1BBC91E5}" type="presOf" srcId="{47E313C8-4B6B-4C9B-AB02-5B6E59CF7B2A}" destId="{154409F3-B8F3-45A1-8D29-183B2739F790}" srcOrd="1" destOrd="0" presId="urn:microsoft.com/office/officeart/2011/layout/CircleProcess"/>
    <dgm:cxn modelId="{D826EB51-DE90-4978-9E92-98DEAA6E73C2}" srcId="{DE998BB5-6051-4E1E-AB96-7D9B6346E715}" destId="{B0186BC7-DE33-4B5B-AFF8-48A267BFC690}" srcOrd="1" destOrd="0" parTransId="{9980126E-4880-4ACC-A48A-7A2E56B977C7}" sibTransId="{198A2622-1BB1-43CF-A6B5-4C42179F0F90}"/>
    <dgm:cxn modelId="{6B42E67E-8C36-4720-A6E7-BBC36FE789B0}" srcId="{DE998BB5-6051-4E1E-AB96-7D9B6346E715}" destId="{47E313C8-4B6B-4C9B-AB02-5B6E59CF7B2A}" srcOrd="2" destOrd="0" parTransId="{26F151E9-68C2-4F78-B919-E40146A614BC}" sibTransId="{8AF11B51-ABFD-4F76-8809-B7BC1C95775F}"/>
    <dgm:cxn modelId="{3FDAA99C-82AE-48A3-A872-CD99FF4B10C7}" type="presOf" srcId="{B0186BC7-DE33-4B5B-AFF8-48A267BFC690}" destId="{C7407538-E493-4376-A0CB-6B8BF4614408}" srcOrd="1" destOrd="0" presId="urn:microsoft.com/office/officeart/2011/layout/CircleProcess"/>
    <dgm:cxn modelId="{850BCEAC-A475-46FD-ACE1-FFC77F3B5706}" type="presOf" srcId="{B0186BC7-DE33-4B5B-AFF8-48A267BFC690}" destId="{E1203ADA-30DD-49CF-8832-DC2FB2B25EDC}" srcOrd="0" destOrd="0" presId="urn:microsoft.com/office/officeart/2011/layout/CircleProcess"/>
    <dgm:cxn modelId="{4D8C17AF-260B-4F42-8C66-75E61BC7F45C}" type="presOf" srcId="{446ED2BB-D5DE-47F8-A269-649EDD3F95E9}" destId="{D305C285-F2D0-48B1-BBE8-155FE28E50ED}" srcOrd="1" destOrd="0" presId="urn:microsoft.com/office/officeart/2011/layout/CircleProcess"/>
    <dgm:cxn modelId="{947BE2AF-27BD-464B-AC41-068A4E940C00}" type="presOf" srcId="{640C6B77-A057-4A7D-8F38-8AA4B00E7A76}" destId="{CFE9AF7B-70CA-4150-BC6C-6B3F19A89F6C}" srcOrd="0" destOrd="0" presId="urn:microsoft.com/office/officeart/2011/layout/CircleProcess"/>
    <dgm:cxn modelId="{29C16DBC-7BE0-4D62-A96E-8675048F4EE9}" type="presOf" srcId="{446ED2BB-D5DE-47F8-A269-649EDD3F95E9}" destId="{E9A72480-0212-49B3-9741-F74B5DDAE562}" srcOrd="0" destOrd="0" presId="urn:microsoft.com/office/officeart/2011/layout/CircleProcess"/>
    <dgm:cxn modelId="{AB9607DA-2CF1-49BF-93DB-9D175DEEE5E0}" srcId="{DE998BB5-6051-4E1E-AB96-7D9B6346E715}" destId="{446ED2BB-D5DE-47F8-A269-649EDD3F95E9}" srcOrd="3" destOrd="0" parTransId="{2B217E2D-7458-4DE0-AA80-A1B3582E89E2}" sibTransId="{9C632F1C-DF49-46C9-9204-D728A424F4D6}"/>
    <dgm:cxn modelId="{412120E2-3F89-4572-B8BD-4D90DCA83C91}" type="presOf" srcId="{640C6B77-A057-4A7D-8F38-8AA4B00E7A76}" destId="{C68BD70C-E4E1-4608-8A07-ECE280E492AA}" srcOrd="1" destOrd="0" presId="urn:microsoft.com/office/officeart/2011/layout/CircleProcess"/>
    <dgm:cxn modelId="{E48810E6-BA7F-4864-B3FC-016F112C7823}" type="presOf" srcId="{47E313C8-4B6B-4C9B-AB02-5B6E59CF7B2A}" destId="{C7890CBE-6705-4487-AE45-A533B41A823D}" srcOrd="0" destOrd="0" presId="urn:microsoft.com/office/officeart/2011/layout/CircleProcess"/>
    <dgm:cxn modelId="{9BA507E8-62FB-48FE-9AF2-4C134D5EBCC4}" type="presOf" srcId="{DE998BB5-6051-4E1E-AB96-7D9B6346E715}" destId="{4E89FAA0-7508-468F-A720-533B3DCA7919}" srcOrd="0" destOrd="0" presId="urn:microsoft.com/office/officeart/2011/layout/CircleProcess"/>
    <dgm:cxn modelId="{29D92053-85EF-4783-AEB0-9209F83BAA4C}" type="presParOf" srcId="{4E89FAA0-7508-468F-A720-533B3DCA7919}" destId="{9BC695D0-4D47-41E7-9BA6-63D3506CF77D}" srcOrd="0" destOrd="0" presId="urn:microsoft.com/office/officeart/2011/layout/CircleProcess"/>
    <dgm:cxn modelId="{6E18D585-4C07-482C-A6BE-C721B1E14DB6}" type="presParOf" srcId="{9BC695D0-4D47-41E7-9BA6-63D3506CF77D}" destId="{F2044672-0159-4890-A4CD-F105BE2807B9}" srcOrd="0" destOrd="0" presId="urn:microsoft.com/office/officeart/2011/layout/CircleProcess"/>
    <dgm:cxn modelId="{657EE757-F2D6-48A6-B909-5E44C788539B}" type="presParOf" srcId="{4E89FAA0-7508-468F-A720-533B3DCA7919}" destId="{4FD3BA1E-87F1-4D8D-93F3-443EE86F0CA1}" srcOrd="1" destOrd="0" presId="urn:microsoft.com/office/officeart/2011/layout/CircleProcess"/>
    <dgm:cxn modelId="{FBB0A541-FD8F-475E-B099-DEB9E3DCEE9A}" type="presParOf" srcId="{4FD3BA1E-87F1-4D8D-93F3-443EE86F0CA1}" destId="{E9A72480-0212-49B3-9741-F74B5DDAE562}" srcOrd="0" destOrd="0" presId="urn:microsoft.com/office/officeart/2011/layout/CircleProcess"/>
    <dgm:cxn modelId="{B85253AC-C83D-4623-B2E5-3AF0436B6A36}" type="presParOf" srcId="{4E89FAA0-7508-468F-A720-533B3DCA7919}" destId="{D305C285-F2D0-48B1-BBE8-155FE28E50ED}" srcOrd="2" destOrd="0" presId="urn:microsoft.com/office/officeart/2011/layout/CircleProcess"/>
    <dgm:cxn modelId="{FDDA5873-4E52-4D97-A72B-40F0046D3965}" type="presParOf" srcId="{4E89FAA0-7508-468F-A720-533B3DCA7919}" destId="{5B5D21DE-DC36-4017-8E79-5397BD55EB19}" srcOrd="3" destOrd="0" presId="urn:microsoft.com/office/officeart/2011/layout/CircleProcess"/>
    <dgm:cxn modelId="{92E305C3-1573-409C-80F5-D54AD5F2F279}" type="presParOf" srcId="{5B5D21DE-DC36-4017-8E79-5397BD55EB19}" destId="{2BEDF229-9F5B-486E-B834-50F8756FDFA1}" srcOrd="0" destOrd="0" presId="urn:microsoft.com/office/officeart/2011/layout/CircleProcess"/>
    <dgm:cxn modelId="{8BB7FAFC-5620-492F-AAF1-99960715DD11}" type="presParOf" srcId="{4E89FAA0-7508-468F-A720-533B3DCA7919}" destId="{47E9F71C-5CAA-4F35-9EDE-570D9C76615E}" srcOrd="4" destOrd="0" presId="urn:microsoft.com/office/officeart/2011/layout/CircleProcess"/>
    <dgm:cxn modelId="{1E331620-C8EA-4271-8DA2-66700CD2F28D}" type="presParOf" srcId="{47E9F71C-5CAA-4F35-9EDE-570D9C76615E}" destId="{C7890CBE-6705-4487-AE45-A533B41A823D}" srcOrd="0" destOrd="0" presId="urn:microsoft.com/office/officeart/2011/layout/CircleProcess"/>
    <dgm:cxn modelId="{BBB40AB0-2BC4-49E3-8345-B867AC7DA029}" type="presParOf" srcId="{4E89FAA0-7508-468F-A720-533B3DCA7919}" destId="{154409F3-B8F3-45A1-8D29-183B2739F790}" srcOrd="5" destOrd="0" presId="urn:microsoft.com/office/officeart/2011/layout/CircleProcess"/>
    <dgm:cxn modelId="{3CB54481-D3A7-4A68-9FA5-676259829EA2}" type="presParOf" srcId="{4E89FAA0-7508-468F-A720-533B3DCA7919}" destId="{E221D12C-0E2C-4DD7-8366-6E115D059564}" srcOrd="6" destOrd="0" presId="urn:microsoft.com/office/officeart/2011/layout/CircleProcess"/>
    <dgm:cxn modelId="{05F5F506-9598-41B9-858C-C694290B9A3F}" type="presParOf" srcId="{E221D12C-0E2C-4DD7-8366-6E115D059564}" destId="{41CB4844-C592-47DF-85DF-C55692196EC5}" srcOrd="0" destOrd="0" presId="urn:microsoft.com/office/officeart/2011/layout/CircleProcess"/>
    <dgm:cxn modelId="{7E917754-AA5E-4F6F-A4DA-8F800BA69126}" type="presParOf" srcId="{4E89FAA0-7508-468F-A720-533B3DCA7919}" destId="{AA310219-E479-4EC5-99B1-7E061F986E48}" srcOrd="7" destOrd="0" presId="urn:microsoft.com/office/officeart/2011/layout/CircleProcess"/>
    <dgm:cxn modelId="{8DED412C-180D-4643-9827-F3BA576061DE}" type="presParOf" srcId="{AA310219-E479-4EC5-99B1-7E061F986E48}" destId="{E1203ADA-30DD-49CF-8832-DC2FB2B25EDC}" srcOrd="0" destOrd="0" presId="urn:microsoft.com/office/officeart/2011/layout/CircleProcess"/>
    <dgm:cxn modelId="{24233932-8AC2-429E-AA73-DA069375B48D}" type="presParOf" srcId="{4E89FAA0-7508-468F-A720-533B3DCA7919}" destId="{C7407538-E493-4376-A0CB-6B8BF4614408}" srcOrd="8" destOrd="0" presId="urn:microsoft.com/office/officeart/2011/layout/CircleProcess"/>
    <dgm:cxn modelId="{4F616786-3370-4C95-8341-F4CF320E19F4}" type="presParOf" srcId="{4E89FAA0-7508-468F-A720-533B3DCA7919}" destId="{2BAE1CC1-B715-43EF-A627-401ECE638BFC}" srcOrd="9" destOrd="0" presId="urn:microsoft.com/office/officeart/2011/layout/CircleProcess"/>
    <dgm:cxn modelId="{A667950E-36CF-4E69-8A9F-659BD03F9EBD}" type="presParOf" srcId="{2BAE1CC1-B715-43EF-A627-401ECE638BFC}" destId="{A24296EA-C3F8-4978-8E8D-B9ACA911E583}" srcOrd="0" destOrd="0" presId="urn:microsoft.com/office/officeart/2011/layout/CircleProcess"/>
    <dgm:cxn modelId="{A238E7CD-89E7-4202-BD91-2121F3A2DD2D}" type="presParOf" srcId="{4E89FAA0-7508-468F-A720-533B3DCA7919}" destId="{4B7C319D-DFEF-4510-A2A1-3D1EB713395F}" srcOrd="10" destOrd="0" presId="urn:microsoft.com/office/officeart/2011/layout/CircleProcess"/>
    <dgm:cxn modelId="{9B8A8F7D-DD8A-4318-B977-71C3D4F81C7C}" type="presParOf" srcId="{4B7C319D-DFEF-4510-A2A1-3D1EB713395F}" destId="{CFE9AF7B-70CA-4150-BC6C-6B3F19A89F6C}" srcOrd="0" destOrd="0" presId="urn:microsoft.com/office/officeart/2011/layout/CircleProcess"/>
    <dgm:cxn modelId="{45E2C285-CBE2-45E5-8895-2E1A911674B6}" type="presParOf" srcId="{4E89FAA0-7508-468F-A720-533B3DCA7919}" destId="{C68BD70C-E4E1-4608-8A07-ECE280E492AA}" srcOrd="11"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44672-0159-4890-A4CD-F105BE2807B9}">
      <dsp:nvSpPr>
        <dsp:cNvPr id="0" name=""/>
        <dsp:cNvSpPr/>
      </dsp:nvSpPr>
      <dsp:spPr>
        <a:xfrm>
          <a:off x="9651977" y="1275154"/>
          <a:ext cx="2888623" cy="28887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A72480-0212-49B3-9741-F74B5DDAE562}">
      <dsp:nvSpPr>
        <dsp:cNvPr id="0" name=""/>
        <dsp:cNvSpPr/>
      </dsp:nvSpPr>
      <dsp:spPr>
        <a:xfrm>
          <a:off x="9748595" y="1371463"/>
          <a:ext cx="2696626" cy="2696152"/>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rPr>
            <a:t>What Uni Awards: TOP TEN 2026?</a:t>
          </a:r>
          <a:endParaRPr lang="en-GB" sz="2400" kern="1200" dirty="0">
            <a:solidFill>
              <a:schemeClr val="tx1"/>
            </a:solidFill>
          </a:endParaRPr>
        </a:p>
      </dsp:txBody>
      <dsp:txXfrm>
        <a:off x="10133827" y="1756701"/>
        <a:ext cx="1926162" cy="1925678"/>
      </dsp:txXfrm>
    </dsp:sp>
    <dsp:sp modelId="{2BEDF229-9F5B-486E-B834-50F8756FDFA1}">
      <dsp:nvSpPr>
        <dsp:cNvPr id="0" name=""/>
        <dsp:cNvSpPr/>
      </dsp:nvSpPr>
      <dsp:spPr>
        <a:xfrm rot="2700000">
          <a:off x="6654325" y="1274951"/>
          <a:ext cx="2888670" cy="2888670"/>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890CBE-6705-4487-AE45-A533B41A823D}">
      <dsp:nvSpPr>
        <dsp:cNvPr id="0" name=""/>
        <dsp:cNvSpPr/>
      </dsp:nvSpPr>
      <dsp:spPr>
        <a:xfrm>
          <a:off x="6763353" y="1371463"/>
          <a:ext cx="2696626" cy="2696152"/>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Font typeface="Arial" panose="020B0604020202020204" pitchFamily="34" charset="0"/>
            <a:buNone/>
          </a:pPr>
          <a:r>
            <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rPr>
            <a:t>NSS</a:t>
          </a:r>
        </a:p>
        <a:p>
          <a:pPr marL="0" lvl="0" indent="0" algn="ctr" defTabSz="1066800">
            <a:lnSpc>
              <a:spcPct val="90000"/>
            </a:lnSpc>
            <a:spcBef>
              <a:spcPct val="0"/>
            </a:spcBef>
            <a:spcAft>
              <a:spcPct val="35000"/>
            </a:spcAft>
            <a:buFont typeface="Arial" panose="020B0604020202020204" pitchFamily="34" charset="0"/>
            <a:buNone/>
          </a:pPr>
          <a:endPar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lvl="0" indent="0" algn="ctr" defTabSz="1066800">
            <a:lnSpc>
              <a:spcPct val="90000"/>
            </a:lnSpc>
            <a:spcBef>
              <a:spcPct val="0"/>
            </a:spcBef>
            <a:spcAft>
              <a:spcPct val="35000"/>
            </a:spcAft>
            <a:buFont typeface="Arial" panose="020B0604020202020204" pitchFamily="34" charset="0"/>
            <a:buNone/>
          </a:pPr>
          <a:endParaRPr lang="en-GB" sz="2400" kern="1200" dirty="0">
            <a:solidFill>
              <a:schemeClr val="tx1"/>
            </a:solidFill>
          </a:endParaRPr>
        </a:p>
      </dsp:txBody>
      <dsp:txXfrm>
        <a:off x="7148586" y="1756701"/>
        <a:ext cx="1926162" cy="1925678"/>
      </dsp:txXfrm>
    </dsp:sp>
    <dsp:sp modelId="{41CB4844-C592-47DF-85DF-C55692196EC5}">
      <dsp:nvSpPr>
        <dsp:cNvPr id="0" name=""/>
        <dsp:cNvSpPr/>
      </dsp:nvSpPr>
      <dsp:spPr>
        <a:xfrm rot="2700000">
          <a:off x="3681470" y="1274951"/>
          <a:ext cx="2888670" cy="2888670"/>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203ADA-30DD-49CF-8832-DC2FB2B25EDC}">
      <dsp:nvSpPr>
        <dsp:cNvPr id="0" name=""/>
        <dsp:cNvSpPr/>
      </dsp:nvSpPr>
      <dsp:spPr>
        <a:xfrm>
          <a:off x="3778112" y="1371463"/>
          <a:ext cx="2696626" cy="2696152"/>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Font typeface="Arial" panose="020B0604020202020204" pitchFamily="34" charset="0"/>
            <a:buNone/>
          </a:pPr>
          <a:r>
            <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rPr>
            <a:t>SU Surveys:</a:t>
          </a:r>
        </a:p>
        <a:p>
          <a:pPr marL="0" lvl="0" indent="0" algn="ctr" defTabSz="1066800">
            <a:lnSpc>
              <a:spcPct val="90000"/>
            </a:lnSpc>
            <a:spcBef>
              <a:spcPct val="0"/>
            </a:spcBef>
            <a:spcAft>
              <a:spcPct val="35000"/>
            </a:spcAft>
            <a:buFont typeface="Arial" panose="020B0604020202020204" pitchFamily="34" charset="0"/>
            <a:buNone/>
          </a:pPr>
          <a:r>
            <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rPr>
            <a:t>what did students say and how did they feel in 2024-25</a:t>
          </a:r>
          <a:endParaRPr lang="en-GB" sz="2400" kern="1200" dirty="0">
            <a:solidFill>
              <a:schemeClr val="tx1"/>
            </a:solidFill>
          </a:endParaRPr>
        </a:p>
      </dsp:txBody>
      <dsp:txXfrm>
        <a:off x="4163344" y="1756701"/>
        <a:ext cx="1926162" cy="1925678"/>
      </dsp:txXfrm>
    </dsp:sp>
    <dsp:sp modelId="{A24296EA-C3F8-4978-8E8D-B9ACA911E583}">
      <dsp:nvSpPr>
        <dsp:cNvPr id="0" name=""/>
        <dsp:cNvSpPr/>
      </dsp:nvSpPr>
      <dsp:spPr>
        <a:xfrm rot="2700000">
          <a:off x="696229" y="1274951"/>
          <a:ext cx="2888670" cy="2888670"/>
        </a:xfrm>
        <a:prstGeom prst="teardrop">
          <a:avLst>
            <a:gd name="adj" fmla="val 1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E9AF7B-70CA-4150-BC6C-6B3F19A89F6C}">
      <dsp:nvSpPr>
        <dsp:cNvPr id="0" name=""/>
        <dsp:cNvSpPr/>
      </dsp:nvSpPr>
      <dsp:spPr>
        <a:xfrm>
          <a:off x="792870" y="1371463"/>
          <a:ext cx="2696626" cy="2696152"/>
        </a:xfrm>
        <a:prstGeom prst="ellips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rPr>
            <a:t>Key targets </a:t>
          </a:r>
          <a:r>
            <a:rPr lang="en-GB" sz="2800" kern="1200" dirty="0">
              <a:solidFill>
                <a:schemeClr val="tx1"/>
              </a:solidFill>
              <a:latin typeface="Tahoma" panose="020B0604030504040204" pitchFamily="34" charset="0"/>
              <a:ea typeface="Tahoma" panose="020B0604030504040204" pitchFamily="34" charset="0"/>
              <a:cs typeface="Tahoma" panose="020B0604030504040204" pitchFamily="34" charset="0"/>
            </a:rPr>
            <a:t>for</a:t>
          </a:r>
          <a:r>
            <a:rPr lang="en-GB" sz="2400" kern="1200" dirty="0">
              <a:solidFill>
                <a:schemeClr val="tx1"/>
              </a:solidFill>
              <a:latin typeface="Tahoma" panose="020B0604030504040204" pitchFamily="34" charset="0"/>
              <a:ea typeface="Tahoma" panose="020B0604030504040204" pitchFamily="34" charset="0"/>
              <a:cs typeface="Tahoma" panose="020B0604030504040204" pitchFamily="34" charset="0"/>
            </a:rPr>
            <a:t> 2025-26 – KPI</a:t>
          </a:r>
          <a:endParaRPr lang="en-GB" sz="2400" kern="1200" dirty="0">
            <a:solidFill>
              <a:schemeClr val="tx1"/>
            </a:solidFill>
          </a:endParaRPr>
        </a:p>
      </dsp:txBody>
      <dsp:txXfrm>
        <a:off x="1178103" y="1756701"/>
        <a:ext cx="1926162" cy="1925678"/>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BA82F5-BF19-7181-7184-5DC1B9039F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81D0BEA-715D-C74E-1029-4FA00AEF85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F6C621-5D74-46C3-9802-91CBF975961C}" type="datetimeFigureOut">
              <a:rPr lang="en-GB" smtClean="0"/>
              <a:t>28/07/2025</a:t>
            </a:fld>
            <a:endParaRPr lang="en-GB"/>
          </a:p>
        </p:txBody>
      </p:sp>
      <p:sp>
        <p:nvSpPr>
          <p:cNvPr id="4" name="Footer Placeholder 3">
            <a:extLst>
              <a:ext uri="{FF2B5EF4-FFF2-40B4-BE49-F238E27FC236}">
                <a16:creationId xmlns:a16="http://schemas.microsoft.com/office/drawing/2014/main" id="{9480F983-D834-F0CA-C6A0-1ADB051157B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C1934DC-CB64-B4BA-6F63-36BBF6CAB81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6FD2E5-02DD-47D0-BAC1-2DAC0B23C233}" type="slidenum">
              <a:rPr lang="en-GB" smtClean="0"/>
              <a:t>‹#›</a:t>
            </a:fld>
            <a:endParaRPr lang="en-GB"/>
          </a:p>
        </p:txBody>
      </p:sp>
    </p:spTree>
    <p:extLst>
      <p:ext uri="{BB962C8B-B14F-4D97-AF65-F5344CB8AC3E}">
        <p14:creationId xmlns:p14="http://schemas.microsoft.com/office/powerpoint/2010/main" val="5501257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B8EA2-3B0E-4F71-87DC-563B93B9BB3F}" type="datetimeFigureOut">
              <a:rPr lang="en-GB" smtClean="0"/>
              <a:t>28/07/2025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7756B2-8236-4BB7-9242-8725F2CAC6AC}" type="slidenum">
              <a:rPr lang="en-GB" smtClean="0"/>
              <a:t>‹#›</a:t>
            </a:fld>
            <a:endParaRPr lang="en-GB"/>
          </a:p>
        </p:txBody>
      </p:sp>
    </p:spTree>
    <p:extLst>
      <p:ext uri="{BB962C8B-B14F-4D97-AF65-F5344CB8AC3E}">
        <p14:creationId xmlns:p14="http://schemas.microsoft.com/office/powerpoint/2010/main" val="87375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80784461-43C8-D5EF-CCD9-CF40215961CB}"/>
              </a:ext>
            </a:extLst>
          </p:cNvPr>
          <p:cNvSpPr txBox="1"/>
          <p:nvPr userDrawn="1"/>
        </p:nvSpPr>
        <p:spPr>
          <a:xfrm>
            <a:off x="6123365" y="6165400"/>
            <a:ext cx="5971505" cy="661463"/>
          </a:xfrm>
          <a:prstGeom prst="rect">
            <a:avLst/>
          </a:prstGeom>
          <a:noFill/>
        </p:spPr>
        <p:txBody>
          <a:bodyPr wrap="square" rtlCol="0">
            <a:spAutoFit/>
          </a:bodyPr>
          <a:lstStyle/>
          <a:p>
            <a:pPr marL="0" marR="0" indent="0" algn="r" defTabSz="914400" rtl="0" eaLnBrk="1" fontAlgn="auto" latinLnBrk="0" hangingPunct="1">
              <a:lnSpc>
                <a:spcPct val="150000"/>
              </a:lnSpc>
              <a:spcBef>
                <a:spcPts val="0"/>
              </a:spcBef>
              <a:spcAft>
                <a:spcPts val="0"/>
              </a:spcAft>
              <a:buClrTx/>
              <a:buSzTx/>
              <a:buFontTx/>
              <a:buNone/>
              <a:tabLst/>
              <a:defRPr/>
            </a:pP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Caru</a:t>
            </a: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a:t>
            </a: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bywyd</a:t>
            </a: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a:t>
            </a: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myfyrwyr</a:t>
            </a:r>
            <a:endParaRPr lang="en-US" sz="1300" b="1" i="1" cap="none" spc="0" baseline="0" dirty="0">
              <a:ln w="0"/>
              <a:solidFill>
                <a:srgbClr val="CA252C"/>
              </a:solidFill>
              <a:effectLst/>
              <a:latin typeface="Tahoma" panose="020B0604030504040204" pitchFamily="34" charset="0"/>
              <a:ea typeface="Tahoma" panose="020B0604030504040204" pitchFamily="34" charset="0"/>
              <a:cs typeface="Tahoma" panose="020B0604030504040204" pitchFamily="34" charset="0"/>
            </a:endParaRPr>
          </a:p>
          <a:p>
            <a:pPr marL="0" marR="0" indent="0" algn="r" defTabSz="914400" rtl="0" eaLnBrk="1" fontAlgn="auto" latinLnBrk="0" hangingPunct="1">
              <a:lnSpc>
                <a:spcPct val="150000"/>
              </a:lnSpc>
              <a:spcBef>
                <a:spcPts val="0"/>
              </a:spcBef>
              <a:spcAft>
                <a:spcPts val="0"/>
              </a:spcAft>
              <a:buClrTx/>
              <a:buSzTx/>
              <a:buFontTx/>
              <a:buNone/>
              <a:tabLst/>
              <a:defRPr/>
            </a:pP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We want Aber students to lo</a:t>
            </a:r>
            <a:r>
              <a:rPr lang="en-GB"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ve</a:t>
            </a:r>
            <a:r>
              <a:rPr lang="en-GB"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student life</a:t>
            </a:r>
            <a:endParaRPr lang="en-GB" sz="1300" b="1" i="1" dirty="0">
              <a:solidFill>
                <a:srgbClr val="CA252C"/>
              </a:solidFill>
              <a:effectLst/>
              <a:latin typeface="Tahoma" panose="020B0604030504040204" pitchFamily="34" charset="0"/>
              <a:ea typeface="Tahoma" panose="020B0604030504040204" pitchFamily="34" charset="0"/>
              <a:cs typeface="Tahoma" panose="020B0604030504040204" pitchFamily="34" charset="0"/>
            </a:endParaRPr>
          </a:p>
        </p:txBody>
      </p:sp>
      <p:grpSp>
        <p:nvGrpSpPr>
          <p:cNvPr id="12" name="Group 11">
            <a:extLst>
              <a:ext uri="{FF2B5EF4-FFF2-40B4-BE49-F238E27FC236}">
                <a16:creationId xmlns:a16="http://schemas.microsoft.com/office/drawing/2014/main" id="{A5483A48-BD8C-EAF1-AB1D-47AC88C784B8}"/>
              </a:ext>
            </a:extLst>
          </p:cNvPr>
          <p:cNvGrpSpPr/>
          <p:nvPr userDrawn="1"/>
        </p:nvGrpSpPr>
        <p:grpSpPr>
          <a:xfrm>
            <a:off x="126561" y="6360607"/>
            <a:ext cx="3953070" cy="331173"/>
            <a:chOff x="126561" y="6188197"/>
            <a:chExt cx="6235050" cy="503583"/>
          </a:xfrm>
        </p:grpSpPr>
        <p:sp>
          <p:nvSpPr>
            <p:cNvPr id="13" name="Oval 12">
              <a:extLst>
                <a:ext uri="{FF2B5EF4-FFF2-40B4-BE49-F238E27FC236}">
                  <a16:creationId xmlns:a16="http://schemas.microsoft.com/office/drawing/2014/main" id="{6DC8722E-9360-9AD4-A098-213ED8E55E11}"/>
                </a:ext>
              </a:extLst>
            </p:cNvPr>
            <p:cNvSpPr/>
            <p:nvPr userDrawn="1"/>
          </p:nvSpPr>
          <p:spPr>
            <a:xfrm>
              <a:off x="12656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E9769BCB-3D2C-B96E-1FFE-66B13AAD7AEE}"/>
                </a:ext>
              </a:extLst>
            </p:cNvPr>
            <p:cNvSpPr/>
            <p:nvPr userDrawn="1"/>
          </p:nvSpPr>
          <p:spPr>
            <a:xfrm>
              <a:off x="76067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5AA17D33-A465-64C2-4F0A-A6EC50D46228}"/>
                </a:ext>
              </a:extLst>
            </p:cNvPr>
            <p:cNvSpPr/>
            <p:nvPr userDrawn="1"/>
          </p:nvSpPr>
          <p:spPr>
            <a:xfrm>
              <a:off x="139479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BD85991A-A4BF-E2CF-94CF-89454E0989FD}"/>
                </a:ext>
              </a:extLst>
            </p:cNvPr>
            <p:cNvSpPr/>
            <p:nvPr userDrawn="1"/>
          </p:nvSpPr>
          <p:spPr>
            <a:xfrm>
              <a:off x="2028909"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5C8451EA-0AB7-5BCB-4562-FC3FDBC87566}"/>
                </a:ext>
              </a:extLst>
            </p:cNvPr>
            <p:cNvSpPr/>
            <p:nvPr userDrawn="1"/>
          </p:nvSpPr>
          <p:spPr>
            <a:xfrm>
              <a:off x="2663025"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F31F123C-44D5-1CE7-8454-92F6498BCFFA}"/>
                </a:ext>
              </a:extLst>
            </p:cNvPr>
            <p:cNvSpPr/>
            <p:nvPr userDrawn="1"/>
          </p:nvSpPr>
          <p:spPr>
            <a:xfrm>
              <a:off x="329714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2DB55DD5-29CE-BF03-379F-1F3C2CE12EA0}"/>
                </a:ext>
              </a:extLst>
            </p:cNvPr>
            <p:cNvSpPr/>
            <p:nvPr userDrawn="1"/>
          </p:nvSpPr>
          <p:spPr>
            <a:xfrm>
              <a:off x="393125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97598E13-9E3C-5D31-B3BA-80B2339A326E}"/>
                </a:ext>
              </a:extLst>
            </p:cNvPr>
            <p:cNvSpPr/>
            <p:nvPr userDrawn="1"/>
          </p:nvSpPr>
          <p:spPr>
            <a:xfrm>
              <a:off x="456537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24E339E-EF9B-4FDF-776A-12752FE04F3A}"/>
                </a:ext>
              </a:extLst>
            </p:cNvPr>
            <p:cNvSpPr/>
            <p:nvPr userDrawn="1"/>
          </p:nvSpPr>
          <p:spPr>
            <a:xfrm>
              <a:off x="5199488"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0989D70D-1BD3-F5B6-AE73-85898AB771B2}"/>
                </a:ext>
              </a:extLst>
            </p:cNvPr>
            <p:cNvSpPr/>
            <p:nvPr userDrawn="1"/>
          </p:nvSpPr>
          <p:spPr>
            <a:xfrm>
              <a:off x="5833604"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3" name="Picture 22">
            <a:extLst>
              <a:ext uri="{FF2B5EF4-FFF2-40B4-BE49-F238E27FC236}">
                <a16:creationId xmlns:a16="http://schemas.microsoft.com/office/drawing/2014/main" id="{2D8ED418-49A3-1ECA-DD96-4487029A55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7803" y="-1"/>
            <a:ext cx="794197" cy="833559"/>
          </a:xfrm>
          <a:prstGeom prst="rect">
            <a:avLst/>
          </a:prstGeom>
        </p:spPr>
      </p:pic>
      <p:sp>
        <p:nvSpPr>
          <p:cNvPr id="24" name="Rectangle 23">
            <a:extLst>
              <a:ext uri="{FF2B5EF4-FFF2-40B4-BE49-F238E27FC236}">
                <a16:creationId xmlns:a16="http://schemas.microsoft.com/office/drawing/2014/main" id="{7F5A7B0C-1B1E-0A74-2DDD-4C01FBD8172F}"/>
              </a:ext>
            </a:extLst>
          </p:cNvPr>
          <p:cNvSpPr/>
          <p:nvPr userDrawn="1"/>
        </p:nvSpPr>
        <p:spPr>
          <a:xfrm>
            <a:off x="0" y="-1"/>
            <a:ext cx="12192000" cy="6250075"/>
          </a:xfrm>
          <a:prstGeom prst="rect">
            <a:avLst/>
          </a:prstGeom>
          <a:solidFill>
            <a:srgbClr val="CA25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984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0" name="TextBox 19"/>
          <p:cNvSpPr txBox="1"/>
          <p:nvPr userDrawn="1"/>
        </p:nvSpPr>
        <p:spPr>
          <a:xfrm>
            <a:off x="6123365" y="6165400"/>
            <a:ext cx="5971505" cy="661463"/>
          </a:xfrm>
          <a:prstGeom prst="rect">
            <a:avLst/>
          </a:prstGeom>
          <a:noFill/>
        </p:spPr>
        <p:txBody>
          <a:bodyPr wrap="square" rtlCol="0">
            <a:spAutoFit/>
          </a:bodyPr>
          <a:lstStyle/>
          <a:p>
            <a:pPr marL="0" marR="0" indent="0" algn="r" defTabSz="914400" rtl="0" eaLnBrk="1" fontAlgn="auto" latinLnBrk="0" hangingPunct="1">
              <a:lnSpc>
                <a:spcPct val="150000"/>
              </a:lnSpc>
              <a:spcBef>
                <a:spcPts val="0"/>
              </a:spcBef>
              <a:spcAft>
                <a:spcPts val="0"/>
              </a:spcAft>
              <a:buClrTx/>
              <a:buSzTx/>
              <a:buFontTx/>
              <a:buNone/>
              <a:tabLst/>
              <a:defRPr/>
            </a:pP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Caru</a:t>
            </a: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a:t>
            </a: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bywyd</a:t>
            </a: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a:t>
            </a: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myfyrwyr</a:t>
            </a:r>
            <a:endParaRPr lang="en-US" sz="1300" b="1" i="1" cap="none" spc="0" baseline="0" dirty="0">
              <a:ln w="0"/>
              <a:solidFill>
                <a:srgbClr val="CA252C"/>
              </a:solidFill>
              <a:effectLst/>
              <a:latin typeface="Tahoma" panose="020B0604030504040204" pitchFamily="34" charset="0"/>
              <a:ea typeface="Tahoma" panose="020B0604030504040204" pitchFamily="34" charset="0"/>
              <a:cs typeface="Tahoma" panose="020B0604030504040204" pitchFamily="34" charset="0"/>
            </a:endParaRPr>
          </a:p>
          <a:p>
            <a:pPr marL="0" marR="0" indent="0" algn="r" defTabSz="914400" rtl="0" eaLnBrk="1" fontAlgn="auto" latinLnBrk="0" hangingPunct="1">
              <a:lnSpc>
                <a:spcPct val="150000"/>
              </a:lnSpc>
              <a:spcBef>
                <a:spcPts val="0"/>
              </a:spcBef>
              <a:spcAft>
                <a:spcPts val="0"/>
              </a:spcAft>
              <a:buClrTx/>
              <a:buSzTx/>
              <a:buFontTx/>
              <a:buNone/>
              <a:tabLst/>
              <a:defRPr/>
            </a:pP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We want Aber students to lo</a:t>
            </a:r>
            <a:r>
              <a:rPr lang="en-GB"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ve</a:t>
            </a:r>
            <a:r>
              <a:rPr lang="en-GB"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student life</a:t>
            </a:r>
            <a:endParaRPr lang="en-GB" sz="1300" b="1" i="1" dirty="0">
              <a:solidFill>
                <a:srgbClr val="CA252C"/>
              </a:solidFill>
              <a:effectLst/>
              <a:latin typeface="Tahoma" panose="020B0604030504040204" pitchFamily="34" charset="0"/>
              <a:ea typeface="Tahoma" panose="020B0604030504040204" pitchFamily="34" charset="0"/>
              <a:cs typeface="Tahoma" panose="020B0604030504040204" pitchFamily="34" charset="0"/>
            </a:endParaRPr>
          </a:p>
        </p:txBody>
      </p:sp>
      <p:grpSp>
        <p:nvGrpSpPr>
          <p:cNvPr id="32" name="Group 31"/>
          <p:cNvGrpSpPr/>
          <p:nvPr userDrawn="1"/>
        </p:nvGrpSpPr>
        <p:grpSpPr>
          <a:xfrm>
            <a:off x="126561" y="6360607"/>
            <a:ext cx="3953070" cy="331173"/>
            <a:chOff x="126561" y="6188197"/>
            <a:chExt cx="6235050" cy="503583"/>
          </a:xfrm>
        </p:grpSpPr>
        <p:sp>
          <p:nvSpPr>
            <p:cNvPr id="21" name="Oval 20"/>
            <p:cNvSpPr/>
            <p:nvPr userDrawn="1"/>
          </p:nvSpPr>
          <p:spPr>
            <a:xfrm>
              <a:off x="12656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userDrawn="1"/>
          </p:nvSpPr>
          <p:spPr>
            <a:xfrm>
              <a:off x="76067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userDrawn="1"/>
          </p:nvSpPr>
          <p:spPr>
            <a:xfrm>
              <a:off x="139479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userDrawn="1"/>
          </p:nvSpPr>
          <p:spPr>
            <a:xfrm>
              <a:off x="2028909"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userDrawn="1"/>
          </p:nvSpPr>
          <p:spPr>
            <a:xfrm>
              <a:off x="2663025"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userDrawn="1"/>
          </p:nvSpPr>
          <p:spPr>
            <a:xfrm>
              <a:off x="329714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userDrawn="1"/>
          </p:nvSpPr>
          <p:spPr>
            <a:xfrm>
              <a:off x="393125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userDrawn="1"/>
          </p:nvSpPr>
          <p:spPr>
            <a:xfrm>
              <a:off x="456537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userDrawn="1"/>
          </p:nvSpPr>
          <p:spPr>
            <a:xfrm>
              <a:off x="5199488"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userDrawn="1"/>
          </p:nvSpPr>
          <p:spPr>
            <a:xfrm>
              <a:off x="5833604"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31" name="Pictur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7803" y="-1"/>
            <a:ext cx="794197" cy="833559"/>
          </a:xfrm>
          <a:prstGeom prst="rect">
            <a:avLst/>
          </a:prstGeom>
        </p:spPr>
      </p:pic>
      <p:sp>
        <p:nvSpPr>
          <p:cNvPr id="3" name="Rectangle 2">
            <a:extLst>
              <a:ext uri="{FF2B5EF4-FFF2-40B4-BE49-F238E27FC236}">
                <a16:creationId xmlns:a16="http://schemas.microsoft.com/office/drawing/2014/main" id="{975B879D-1D33-F5B2-819D-C4007D1373DB}"/>
              </a:ext>
            </a:extLst>
          </p:cNvPr>
          <p:cNvSpPr/>
          <p:nvPr userDrawn="1"/>
        </p:nvSpPr>
        <p:spPr>
          <a:xfrm>
            <a:off x="0" y="-1"/>
            <a:ext cx="12192000" cy="6250075"/>
          </a:xfrm>
          <a:prstGeom prst="rect">
            <a:avLst/>
          </a:prstGeom>
          <a:solidFill>
            <a:srgbClr val="CA25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219616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1697BA-7AEC-E946-86D7-8384426C16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ED6138-6ACA-23DA-5598-965D374418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EC8498-3107-12C9-F436-CCF3F100B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0AE4C-1D1B-4467-8C43-2C2FDB68AB89}" type="datetimeFigureOut">
              <a:rPr lang="en-GB" smtClean="0"/>
              <a:t>28/07/2025</a:t>
            </a:fld>
            <a:endParaRPr lang="en-GB"/>
          </a:p>
        </p:txBody>
      </p:sp>
      <p:sp>
        <p:nvSpPr>
          <p:cNvPr id="5" name="Footer Placeholder 4">
            <a:extLst>
              <a:ext uri="{FF2B5EF4-FFF2-40B4-BE49-F238E27FC236}">
                <a16:creationId xmlns:a16="http://schemas.microsoft.com/office/drawing/2014/main" id="{3D759E09-D044-5573-6198-618D234D2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1544987-91B9-B2D8-6FA0-FE69D2095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F260A-1365-4489-9F36-CA071E8BB1E7}" type="slidenum">
              <a:rPr lang="en-GB" smtClean="0"/>
              <a:t>‹#›</a:t>
            </a:fld>
            <a:endParaRPr lang="en-GB"/>
          </a:p>
        </p:txBody>
      </p:sp>
      <p:sp>
        <p:nvSpPr>
          <p:cNvPr id="7" name="TextBox 6">
            <a:extLst>
              <a:ext uri="{FF2B5EF4-FFF2-40B4-BE49-F238E27FC236}">
                <a16:creationId xmlns:a16="http://schemas.microsoft.com/office/drawing/2014/main" id="{68FB7B1A-D3A6-4D35-8A3D-C285226056C1}"/>
              </a:ext>
            </a:extLst>
          </p:cNvPr>
          <p:cNvSpPr txBox="1"/>
          <p:nvPr userDrawn="1"/>
        </p:nvSpPr>
        <p:spPr>
          <a:xfrm>
            <a:off x="6123365" y="6165400"/>
            <a:ext cx="5971505" cy="661463"/>
          </a:xfrm>
          <a:prstGeom prst="rect">
            <a:avLst/>
          </a:prstGeom>
          <a:noFill/>
        </p:spPr>
        <p:txBody>
          <a:bodyPr wrap="square" rtlCol="0">
            <a:spAutoFit/>
          </a:bodyPr>
          <a:lstStyle/>
          <a:p>
            <a:pPr marL="0" marR="0" indent="0" algn="r" defTabSz="914400" rtl="0" eaLnBrk="1" fontAlgn="auto" latinLnBrk="0" hangingPunct="1">
              <a:lnSpc>
                <a:spcPct val="150000"/>
              </a:lnSpc>
              <a:spcBef>
                <a:spcPts val="0"/>
              </a:spcBef>
              <a:spcAft>
                <a:spcPts val="0"/>
              </a:spcAft>
              <a:buClrTx/>
              <a:buSzTx/>
              <a:buFontTx/>
              <a:buNone/>
              <a:tabLst/>
              <a:defRPr/>
            </a:pP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Caru</a:t>
            </a: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a:t>
            </a: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bywyd</a:t>
            </a: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a:t>
            </a:r>
            <a:r>
              <a:rPr lang="en-US"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myfyrwyr</a:t>
            </a:r>
            <a:endParaRPr lang="en-US" sz="1300" b="1" i="1" cap="none" spc="0" baseline="0" dirty="0">
              <a:ln w="0"/>
              <a:solidFill>
                <a:srgbClr val="CA252C"/>
              </a:solidFill>
              <a:effectLst/>
              <a:latin typeface="Tahoma" panose="020B0604030504040204" pitchFamily="34" charset="0"/>
              <a:ea typeface="Tahoma" panose="020B0604030504040204" pitchFamily="34" charset="0"/>
              <a:cs typeface="Tahoma" panose="020B0604030504040204" pitchFamily="34" charset="0"/>
            </a:endParaRPr>
          </a:p>
          <a:p>
            <a:pPr marL="0" marR="0" indent="0" algn="r" defTabSz="914400" rtl="0" eaLnBrk="1" fontAlgn="auto" latinLnBrk="0" hangingPunct="1">
              <a:lnSpc>
                <a:spcPct val="150000"/>
              </a:lnSpc>
              <a:spcBef>
                <a:spcPts val="0"/>
              </a:spcBef>
              <a:spcAft>
                <a:spcPts val="0"/>
              </a:spcAft>
              <a:buClrTx/>
              <a:buSzTx/>
              <a:buFontTx/>
              <a:buNone/>
              <a:tabLst/>
              <a:defRPr/>
            </a:pPr>
            <a:r>
              <a:rPr lang="en-US"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We want Aber students to lo</a:t>
            </a:r>
            <a:r>
              <a:rPr lang="en-GB" sz="1300" b="1" i="1" cap="none" spc="0" dirty="0" err="1">
                <a:ln w="0"/>
                <a:solidFill>
                  <a:srgbClr val="CA252C"/>
                </a:solidFill>
                <a:effectLst/>
                <a:latin typeface="Tahoma" panose="020B0604030504040204" pitchFamily="34" charset="0"/>
                <a:ea typeface="Tahoma" panose="020B0604030504040204" pitchFamily="34" charset="0"/>
                <a:cs typeface="Tahoma" panose="020B0604030504040204" pitchFamily="34" charset="0"/>
              </a:rPr>
              <a:t>ve</a:t>
            </a:r>
            <a:r>
              <a:rPr lang="en-GB" sz="1300" b="1" i="1" cap="none" spc="0" dirty="0">
                <a:ln w="0"/>
                <a:solidFill>
                  <a:srgbClr val="CA252C"/>
                </a:solidFill>
                <a:effectLst/>
                <a:latin typeface="Tahoma" panose="020B0604030504040204" pitchFamily="34" charset="0"/>
                <a:ea typeface="Tahoma" panose="020B0604030504040204" pitchFamily="34" charset="0"/>
                <a:cs typeface="Tahoma" panose="020B0604030504040204" pitchFamily="34" charset="0"/>
              </a:rPr>
              <a:t> student life</a:t>
            </a:r>
            <a:endParaRPr lang="en-GB" sz="1300" b="1" i="1" dirty="0">
              <a:solidFill>
                <a:srgbClr val="CA252C"/>
              </a:solidFill>
              <a:effectLst/>
              <a:latin typeface="Tahoma" panose="020B0604030504040204" pitchFamily="34" charset="0"/>
              <a:ea typeface="Tahoma" panose="020B0604030504040204" pitchFamily="34" charset="0"/>
              <a:cs typeface="Tahoma" panose="020B0604030504040204" pitchFamily="34" charset="0"/>
            </a:endParaRPr>
          </a:p>
        </p:txBody>
      </p:sp>
      <p:grpSp>
        <p:nvGrpSpPr>
          <p:cNvPr id="8" name="Group 7">
            <a:extLst>
              <a:ext uri="{FF2B5EF4-FFF2-40B4-BE49-F238E27FC236}">
                <a16:creationId xmlns:a16="http://schemas.microsoft.com/office/drawing/2014/main" id="{716776F9-E02C-320E-08C2-8C37F01B9EB2}"/>
              </a:ext>
            </a:extLst>
          </p:cNvPr>
          <p:cNvGrpSpPr/>
          <p:nvPr userDrawn="1"/>
        </p:nvGrpSpPr>
        <p:grpSpPr>
          <a:xfrm>
            <a:off x="126561" y="6360607"/>
            <a:ext cx="3953070" cy="331173"/>
            <a:chOff x="126561" y="6188197"/>
            <a:chExt cx="6235050" cy="503583"/>
          </a:xfrm>
        </p:grpSpPr>
        <p:sp>
          <p:nvSpPr>
            <p:cNvPr id="9" name="Oval 8">
              <a:extLst>
                <a:ext uri="{FF2B5EF4-FFF2-40B4-BE49-F238E27FC236}">
                  <a16:creationId xmlns:a16="http://schemas.microsoft.com/office/drawing/2014/main" id="{3C51EFDA-DCAF-F028-9512-8BF6C1CCB441}"/>
                </a:ext>
              </a:extLst>
            </p:cNvPr>
            <p:cNvSpPr/>
            <p:nvPr userDrawn="1"/>
          </p:nvSpPr>
          <p:spPr>
            <a:xfrm>
              <a:off x="12656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5FF216BC-C3B5-44B9-938C-3DEA18D827FE}"/>
                </a:ext>
              </a:extLst>
            </p:cNvPr>
            <p:cNvSpPr/>
            <p:nvPr userDrawn="1"/>
          </p:nvSpPr>
          <p:spPr>
            <a:xfrm>
              <a:off x="76067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8B41EEF-1EF8-B61B-F6E7-D1F1D14AD274}"/>
                </a:ext>
              </a:extLst>
            </p:cNvPr>
            <p:cNvSpPr/>
            <p:nvPr userDrawn="1"/>
          </p:nvSpPr>
          <p:spPr>
            <a:xfrm>
              <a:off x="139479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CAFE891C-D548-5051-0FF7-5372C065D0E4}"/>
                </a:ext>
              </a:extLst>
            </p:cNvPr>
            <p:cNvSpPr/>
            <p:nvPr userDrawn="1"/>
          </p:nvSpPr>
          <p:spPr>
            <a:xfrm>
              <a:off x="2028909"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78898669-C5EE-D479-5200-FAC3A8A8FBE1}"/>
                </a:ext>
              </a:extLst>
            </p:cNvPr>
            <p:cNvSpPr/>
            <p:nvPr userDrawn="1"/>
          </p:nvSpPr>
          <p:spPr>
            <a:xfrm>
              <a:off x="2663025"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EA932C18-0CDD-1ACD-961F-82A20908C7DA}"/>
                </a:ext>
              </a:extLst>
            </p:cNvPr>
            <p:cNvSpPr/>
            <p:nvPr userDrawn="1"/>
          </p:nvSpPr>
          <p:spPr>
            <a:xfrm>
              <a:off x="3297141" y="6188197"/>
              <a:ext cx="528007" cy="503583"/>
            </a:xfrm>
            <a:prstGeom prst="ellipse">
              <a:avLst/>
            </a:prstGeom>
            <a:solidFill>
              <a:srgbClr val="CA252C"/>
            </a:solidFill>
            <a:ln>
              <a:solidFill>
                <a:srgbClr val="CA25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2014495B-1359-7217-63FF-7B671C84CAD6}"/>
                </a:ext>
              </a:extLst>
            </p:cNvPr>
            <p:cNvSpPr/>
            <p:nvPr userDrawn="1"/>
          </p:nvSpPr>
          <p:spPr>
            <a:xfrm>
              <a:off x="3931257" y="6188197"/>
              <a:ext cx="528007" cy="503583"/>
            </a:xfrm>
            <a:prstGeom prst="ellipse">
              <a:avLst/>
            </a:prstGeom>
            <a:solidFill>
              <a:srgbClr val="F7941F"/>
            </a:solidFill>
            <a:ln>
              <a:solidFill>
                <a:srgbClr val="F794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AAB60E4A-039A-02C6-893E-418C9F3FE9FF}"/>
                </a:ext>
              </a:extLst>
            </p:cNvPr>
            <p:cNvSpPr/>
            <p:nvPr userDrawn="1"/>
          </p:nvSpPr>
          <p:spPr>
            <a:xfrm>
              <a:off x="4565373" y="6188197"/>
              <a:ext cx="528007" cy="503583"/>
            </a:xfrm>
            <a:prstGeom prst="ellipse">
              <a:avLst/>
            </a:prstGeom>
            <a:solidFill>
              <a:srgbClr val="00AF50"/>
            </a:solidFill>
            <a:ln>
              <a:solidFill>
                <a:srgbClr val="00AF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891D0113-AAE8-541C-13F8-03E296083542}"/>
                </a:ext>
              </a:extLst>
            </p:cNvPr>
            <p:cNvSpPr/>
            <p:nvPr userDrawn="1"/>
          </p:nvSpPr>
          <p:spPr>
            <a:xfrm>
              <a:off x="5199488" y="6188197"/>
              <a:ext cx="528007" cy="503583"/>
            </a:xfrm>
            <a:prstGeom prst="ellipse">
              <a:avLst/>
            </a:prstGeom>
            <a:solidFill>
              <a:srgbClr val="0171A3"/>
            </a:solidFill>
            <a:ln>
              <a:solidFill>
                <a:srgbClr val="017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5312C245-90FB-A4D1-B62B-60AC82BA136B}"/>
                </a:ext>
              </a:extLst>
            </p:cNvPr>
            <p:cNvSpPr/>
            <p:nvPr userDrawn="1"/>
          </p:nvSpPr>
          <p:spPr>
            <a:xfrm>
              <a:off x="5833604" y="6188197"/>
              <a:ext cx="528007" cy="503583"/>
            </a:xfrm>
            <a:prstGeom prst="ellipse">
              <a:avLst/>
            </a:prstGeom>
            <a:solidFill>
              <a:srgbClr val="95277D"/>
            </a:solidFill>
            <a:ln>
              <a:solidFill>
                <a:srgbClr val="9527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9" name="Picture 18">
            <a:extLst>
              <a:ext uri="{FF2B5EF4-FFF2-40B4-BE49-F238E27FC236}">
                <a16:creationId xmlns:a16="http://schemas.microsoft.com/office/drawing/2014/main" id="{0A84AAFC-5F38-A2AF-29C3-91B8AF7D8EB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397803" y="-1"/>
            <a:ext cx="794197" cy="833559"/>
          </a:xfrm>
          <a:prstGeom prst="rect">
            <a:avLst/>
          </a:prstGeom>
        </p:spPr>
      </p:pic>
      <p:sp>
        <p:nvSpPr>
          <p:cNvPr id="20" name="Rectangle 19">
            <a:extLst>
              <a:ext uri="{FF2B5EF4-FFF2-40B4-BE49-F238E27FC236}">
                <a16:creationId xmlns:a16="http://schemas.microsoft.com/office/drawing/2014/main" id="{B38C47AB-5891-7A08-FF8A-BB57A88E3852}"/>
              </a:ext>
            </a:extLst>
          </p:cNvPr>
          <p:cNvSpPr/>
          <p:nvPr userDrawn="1"/>
        </p:nvSpPr>
        <p:spPr>
          <a:xfrm>
            <a:off x="0" y="-1"/>
            <a:ext cx="12192000" cy="6250075"/>
          </a:xfrm>
          <a:prstGeom prst="rect">
            <a:avLst/>
          </a:prstGeom>
          <a:solidFill>
            <a:srgbClr val="CA25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2383197"/>
      </p:ext>
    </p:extLst>
  </p:cSld>
  <p:clrMap bg1="lt1" tx1="dk1" bg2="lt2" tx2="dk2" accent1="accent1" accent2="accent2" accent3="accent3" accent4="accent4" accent5="accent5" accent6="accent6" hlink="hlink" folHlink="folHlink"/>
  <p:sldLayoutIdLst>
    <p:sldLayoutId id="2147483649" r:id="rId1"/>
    <p:sldLayoutId id="214748366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whatuni.com/university-course-reviews/aberystwyth-university/519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2E4A2-F35E-B746-3662-C66873287666}"/>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89173ED8-C4E6-DF14-035E-D83ACB947759}"/>
              </a:ext>
            </a:extLst>
          </p:cNvPr>
          <p:cNvSpPr txBox="1"/>
          <p:nvPr/>
        </p:nvSpPr>
        <p:spPr>
          <a:xfrm>
            <a:off x="1235201" y="4410640"/>
            <a:ext cx="9721598" cy="1538883"/>
          </a:xfrm>
          <a:prstGeom prst="rect">
            <a:avLst/>
          </a:prstGeom>
          <a:noFill/>
        </p:spPr>
        <p:txBody>
          <a:bodyPr wrap="square" rtlCol="0">
            <a:spAutoFit/>
          </a:bodyPr>
          <a:lstStyle/>
          <a:p>
            <a:pPr algn="ctr"/>
            <a:r>
              <a:rPr lang="en-GB" sz="4000" b="1" dirty="0">
                <a:solidFill>
                  <a:schemeClr val="bg1"/>
                </a:solidFill>
                <a:latin typeface="Tahoma" panose="020B0604030504040204" pitchFamily="34" charset="0"/>
                <a:ea typeface="Tahoma" panose="020B0604030504040204" pitchFamily="34" charset="0"/>
                <a:cs typeface="Tahoma" panose="020B0604030504040204" pitchFamily="34" charset="0"/>
              </a:rPr>
              <a:t>OPERATING PLAN DEVELOPMENT</a:t>
            </a:r>
            <a:endParaRPr lang="en-GB" sz="5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GB" sz="54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descr="A white and black logo&#10;&#10;AI-generated content may be incorrect.">
            <a:extLst>
              <a:ext uri="{FF2B5EF4-FFF2-40B4-BE49-F238E27FC236}">
                <a16:creationId xmlns:a16="http://schemas.microsoft.com/office/drawing/2014/main" id="{AE53D125-AAB6-3675-CD61-5569D1B0C9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367" y="-323965"/>
            <a:ext cx="7222454" cy="5108615"/>
          </a:xfrm>
          <a:prstGeom prst="rect">
            <a:avLst/>
          </a:prstGeom>
        </p:spPr>
      </p:pic>
    </p:spTree>
    <p:extLst>
      <p:ext uri="{BB962C8B-B14F-4D97-AF65-F5344CB8AC3E}">
        <p14:creationId xmlns:p14="http://schemas.microsoft.com/office/powerpoint/2010/main" val="1270187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AFB5E-482E-A7EF-47B9-1C13DB30CD4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42C0D3D7-A56C-8C16-C254-8B3439CCC323}"/>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84897984-9085-648C-1565-FF90CDDCC645}"/>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GENERAL</a:t>
            </a:r>
          </a:p>
        </p:txBody>
      </p:sp>
      <p:sp>
        <p:nvSpPr>
          <p:cNvPr id="4" name="AutoShape 2">
            <a:extLst>
              <a:ext uri="{FF2B5EF4-FFF2-40B4-BE49-F238E27FC236}">
                <a16:creationId xmlns:a16="http://schemas.microsoft.com/office/drawing/2014/main" id="{FFB49DE1-501D-2CCF-B2A1-FC9D1CAE34E7}"/>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9" name="Chart 8">
            <a:extLst>
              <a:ext uri="{FF2B5EF4-FFF2-40B4-BE49-F238E27FC236}">
                <a16:creationId xmlns:a16="http://schemas.microsoft.com/office/drawing/2014/main" id="{2FCFA805-2B7F-6058-5312-C5CCFF7318F0}"/>
              </a:ext>
            </a:extLst>
          </p:cNvPr>
          <p:cNvGraphicFramePr/>
          <p:nvPr>
            <p:extLst>
              <p:ext uri="{D42A27DB-BD31-4B8C-83A1-F6EECF244321}">
                <p14:modId xmlns:p14="http://schemas.microsoft.com/office/powerpoint/2010/main" val="621353025"/>
              </p:ext>
            </p:extLst>
          </p:nvPr>
        </p:nvGraphicFramePr>
        <p:xfrm>
          <a:off x="159488" y="1435395"/>
          <a:ext cx="12032511" cy="4757062"/>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B2B78EEE-6749-8A18-B719-4021B30F28E3}"/>
              </a:ext>
            </a:extLst>
          </p:cNvPr>
          <p:cNvSpPr txBox="1"/>
          <p:nvPr/>
        </p:nvSpPr>
        <p:spPr>
          <a:xfrm>
            <a:off x="389030" y="985311"/>
            <a:ext cx="11780875" cy="369332"/>
          </a:xfrm>
          <a:prstGeom prst="rect">
            <a:avLst/>
          </a:prstGeom>
          <a:noFill/>
          <a:ln>
            <a:noFill/>
          </a:ln>
        </p:spPr>
        <p:txBody>
          <a:bodyPr wrap="square">
            <a:spAutoFit/>
          </a:bodyPr>
          <a:lstStyle/>
          <a:p>
            <a:r>
              <a:rPr lang="en-GB" sz="1800" dirty="0">
                <a:latin typeface="Tahoma"/>
                <a:ea typeface="Tahoma"/>
                <a:cs typeface="Tahoma"/>
              </a:rPr>
              <a:t>How satisfied are you with each of the following elements of your university experience? (n=404) </a:t>
            </a:r>
          </a:p>
        </p:txBody>
      </p:sp>
    </p:spTree>
    <p:extLst>
      <p:ext uri="{BB962C8B-B14F-4D97-AF65-F5344CB8AC3E}">
        <p14:creationId xmlns:p14="http://schemas.microsoft.com/office/powerpoint/2010/main" val="529245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1F1B4-7106-B7C0-6490-9DEB3CF5D664}"/>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B6FACED1-AED5-2DA3-9019-44E6B194CF23}"/>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5CFB13DB-C357-0F3D-A891-656F71151133}"/>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GENERAL</a:t>
            </a:r>
          </a:p>
        </p:txBody>
      </p:sp>
      <p:sp>
        <p:nvSpPr>
          <p:cNvPr id="4" name="AutoShape 2">
            <a:extLst>
              <a:ext uri="{FF2B5EF4-FFF2-40B4-BE49-F238E27FC236}">
                <a16:creationId xmlns:a16="http://schemas.microsoft.com/office/drawing/2014/main" id="{9E8E8840-3775-0DE3-21B7-C17284C696DF}"/>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TextBox 11">
            <a:extLst>
              <a:ext uri="{FF2B5EF4-FFF2-40B4-BE49-F238E27FC236}">
                <a16:creationId xmlns:a16="http://schemas.microsoft.com/office/drawing/2014/main" id="{D842BD53-AD79-E0DA-40F3-88D1055336E4}"/>
              </a:ext>
            </a:extLst>
          </p:cNvPr>
          <p:cNvSpPr txBox="1"/>
          <p:nvPr/>
        </p:nvSpPr>
        <p:spPr>
          <a:xfrm>
            <a:off x="389030" y="985311"/>
            <a:ext cx="11780875" cy="369332"/>
          </a:xfrm>
          <a:prstGeom prst="rect">
            <a:avLst/>
          </a:prstGeom>
          <a:noFill/>
        </p:spPr>
        <p:txBody>
          <a:bodyPr wrap="square">
            <a:spAutoFit/>
          </a:bodyPr>
          <a:lstStyle/>
          <a:p>
            <a:r>
              <a:rPr lang="en-GB" sz="1800" dirty="0">
                <a:latin typeface="Tahoma"/>
                <a:ea typeface="Tahoma"/>
                <a:cs typeface="Tahoma"/>
              </a:rPr>
              <a:t>How would you rate your overall university experience so far? n=342</a:t>
            </a:r>
          </a:p>
        </p:txBody>
      </p:sp>
      <p:graphicFrame>
        <p:nvGraphicFramePr>
          <p:cNvPr id="6" name="Chart 5">
            <a:extLst>
              <a:ext uri="{FF2B5EF4-FFF2-40B4-BE49-F238E27FC236}">
                <a16:creationId xmlns:a16="http://schemas.microsoft.com/office/drawing/2014/main" id="{3D768340-FA40-729D-F990-EBA239A6FE12}"/>
              </a:ext>
            </a:extLst>
          </p:cNvPr>
          <p:cNvGraphicFramePr/>
          <p:nvPr>
            <p:extLst>
              <p:ext uri="{D42A27DB-BD31-4B8C-83A1-F6EECF244321}">
                <p14:modId xmlns:p14="http://schemas.microsoft.com/office/powerpoint/2010/main" val="666896612"/>
              </p:ext>
            </p:extLst>
          </p:nvPr>
        </p:nvGraphicFramePr>
        <p:xfrm>
          <a:off x="366935" y="1430059"/>
          <a:ext cx="11512347" cy="12292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6FD652A8-0449-D9D0-3443-44493BAC1EBE}"/>
              </a:ext>
            </a:extLst>
          </p:cNvPr>
          <p:cNvGraphicFramePr/>
          <p:nvPr>
            <p:extLst>
              <p:ext uri="{D42A27DB-BD31-4B8C-83A1-F6EECF244321}">
                <p14:modId xmlns:p14="http://schemas.microsoft.com/office/powerpoint/2010/main" val="3923307390"/>
              </p:ext>
            </p:extLst>
          </p:nvPr>
        </p:nvGraphicFramePr>
        <p:xfrm>
          <a:off x="183467" y="3744415"/>
          <a:ext cx="11608040" cy="107900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13D3297D-7A43-28BA-4B67-32C046775534}"/>
              </a:ext>
            </a:extLst>
          </p:cNvPr>
          <p:cNvSpPr txBox="1"/>
          <p:nvPr/>
        </p:nvSpPr>
        <p:spPr>
          <a:xfrm>
            <a:off x="389030" y="3429000"/>
            <a:ext cx="11198326" cy="369332"/>
          </a:xfrm>
          <a:prstGeom prst="rect">
            <a:avLst/>
          </a:prstGeom>
          <a:noFill/>
        </p:spPr>
        <p:txBody>
          <a:bodyPr wrap="square" lIns="91440" tIns="45720" rIns="91440" bIns="45720" rtlCol="0" anchor="t">
            <a:spAutoFit/>
          </a:bodyPr>
          <a:lstStyle/>
          <a:p>
            <a:r>
              <a:rPr lang="en-GB" dirty="0">
                <a:latin typeface="Tahoma"/>
                <a:ea typeface="Tahoma"/>
                <a:cs typeface="Tahoma"/>
              </a:rPr>
              <a:t>I have seriously considered dropping out of university n=379</a:t>
            </a:r>
          </a:p>
        </p:txBody>
      </p:sp>
    </p:spTree>
    <p:extLst>
      <p:ext uri="{BB962C8B-B14F-4D97-AF65-F5344CB8AC3E}">
        <p14:creationId xmlns:p14="http://schemas.microsoft.com/office/powerpoint/2010/main" val="3083967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FC695-4C45-A882-BB22-5A684CBC8FF5}"/>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908E832A-C329-6E52-D637-FD0DE9FF2EB2}"/>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52B698B1-6381-E5E1-7699-0560F1C0D371}"/>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WELLBEING</a:t>
            </a:r>
          </a:p>
        </p:txBody>
      </p:sp>
      <p:sp>
        <p:nvSpPr>
          <p:cNvPr id="12" name="TextBox 11">
            <a:extLst>
              <a:ext uri="{FF2B5EF4-FFF2-40B4-BE49-F238E27FC236}">
                <a16:creationId xmlns:a16="http://schemas.microsoft.com/office/drawing/2014/main" id="{57D59326-00F2-E67B-0574-4725D75E8CD7}"/>
              </a:ext>
            </a:extLst>
          </p:cNvPr>
          <p:cNvSpPr txBox="1"/>
          <p:nvPr/>
        </p:nvSpPr>
        <p:spPr>
          <a:xfrm>
            <a:off x="389030" y="985311"/>
            <a:ext cx="11780875" cy="369332"/>
          </a:xfrm>
          <a:prstGeom prst="rect">
            <a:avLst/>
          </a:prstGeom>
          <a:noFill/>
        </p:spPr>
        <p:txBody>
          <a:bodyPr wrap="square">
            <a:spAutoFit/>
          </a:bodyPr>
          <a:lstStyle/>
          <a:p>
            <a:r>
              <a:rPr lang="en-GB" sz="1800" dirty="0">
                <a:latin typeface="Tahoma"/>
                <a:ea typeface="Tahoma"/>
                <a:cs typeface="Tahoma"/>
              </a:rPr>
              <a:t>Please tell us how far you agree, if at all, with the following statements n=376</a:t>
            </a:r>
          </a:p>
        </p:txBody>
      </p:sp>
      <p:graphicFrame>
        <p:nvGraphicFramePr>
          <p:cNvPr id="5" name="Chart 4">
            <a:extLst>
              <a:ext uri="{FF2B5EF4-FFF2-40B4-BE49-F238E27FC236}">
                <a16:creationId xmlns:a16="http://schemas.microsoft.com/office/drawing/2014/main" id="{1849B76C-AA92-D5A5-F309-F9714943AC35}"/>
              </a:ext>
            </a:extLst>
          </p:cNvPr>
          <p:cNvGraphicFramePr/>
          <p:nvPr>
            <p:extLst>
              <p:ext uri="{D42A27DB-BD31-4B8C-83A1-F6EECF244321}">
                <p14:modId xmlns:p14="http://schemas.microsoft.com/office/powerpoint/2010/main" val="4084301754"/>
              </p:ext>
            </p:extLst>
          </p:nvPr>
        </p:nvGraphicFramePr>
        <p:xfrm>
          <a:off x="389030" y="1615567"/>
          <a:ext cx="11444382" cy="13696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1849B76C-AA92-D5A5-F309-F9714943AC35}"/>
              </a:ext>
            </a:extLst>
          </p:cNvPr>
          <p:cNvGraphicFramePr/>
          <p:nvPr>
            <p:extLst>
              <p:ext uri="{D42A27DB-BD31-4B8C-83A1-F6EECF244321}">
                <p14:modId xmlns:p14="http://schemas.microsoft.com/office/powerpoint/2010/main" val="2838838815"/>
              </p:ext>
            </p:extLst>
          </p:nvPr>
        </p:nvGraphicFramePr>
        <p:xfrm>
          <a:off x="560260" y="3101406"/>
          <a:ext cx="11273152" cy="15647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3690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734E3-BB25-7693-82AC-2303A417DFDA}"/>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F34ED015-07CC-E2BE-2FF6-CCE5746CCD67}"/>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1D56A0EA-2765-0A85-FDE7-9A5BBA21DDCE}"/>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WELLBEING</a:t>
            </a:r>
          </a:p>
        </p:txBody>
      </p:sp>
      <p:sp>
        <p:nvSpPr>
          <p:cNvPr id="12" name="TextBox 11">
            <a:extLst>
              <a:ext uri="{FF2B5EF4-FFF2-40B4-BE49-F238E27FC236}">
                <a16:creationId xmlns:a16="http://schemas.microsoft.com/office/drawing/2014/main" id="{41070684-6EED-0947-518D-ED15FEDFC3E9}"/>
              </a:ext>
            </a:extLst>
          </p:cNvPr>
          <p:cNvSpPr txBox="1"/>
          <p:nvPr/>
        </p:nvSpPr>
        <p:spPr>
          <a:xfrm>
            <a:off x="389030" y="985311"/>
            <a:ext cx="11780875" cy="646331"/>
          </a:xfrm>
          <a:prstGeom prst="rect">
            <a:avLst/>
          </a:prstGeom>
          <a:noFill/>
        </p:spPr>
        <p:txBody>
          <a:bodyPr wrap="square">
            <a:spAutoFit/>
          </a:bodyPr>
          <a:lstStyle/>
          <a:p>
            <a:r>
              <a:rPr lang="en-GB" sz="1800" dirty="0">
                <a:latin typeface="Tahoma"/>
                <a:ea typeface="Tahoma"/>
                <a:cs typeface="Tahoma"/>
              </a:rPr>
              <a:t>Thinking about the things you’ve struggled with during your time at university, where have you turned to for help, advice and support? n =335</a:t>
            </a:r>
          </a:p>
        </p:txBody>
      </p:sp>
      <p:graphicFrame>
        <p:nvGraphicFramePr>
          <p:cNvPr id="4" name="Chart 3">
            <a:extLst>
              <a:ext uri="{FF2B5EF4-FFF2-40B4-BE49-F238E27FC236}">
                <a16:creationId xmlns:a16="http://schemas.microsoft.com/office/drawing/2014/main" id="{B3056D86-5CCE-5542-FA4A-62AC8F51C467}"/>
              </a:ext>
            </a:extLst>
          </p:cNvPr>
          <p:cNvGraphicFramePr/>
          <p:nvPr>
            <p:extLst>
              <p:ext uri="{D42A27DB-BD31-4B8C-83A1-F6EECF244321}">
                <p14:modId xmlns:p14="http://schemas.microsoft.com/office/powerpoint/2010/main" val="2437001885"/>
              </p:ext>
            </p:extLst>
          </p:nvPr>
        </p:nvGraphicFramePr>
        <p:xfrm>
          <a:off x="389030" y="1755717"/>
          <a:ext cx="10488520" cy="45174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3879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1E356-3E80-4B9A-F445-1EF1D14BA89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034C78C5-8EAB-484C-15EA-1A607E68A791}"/>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A230F28-341C-AB9A-E7BB-8D3F0372D8DC}"/>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WELLBEING</a:t>
            </a:r>
          </a:p>
        </p:txBody>
      </p:sp>
      <p:sp>
        <p:nvSpPr>
          <p:cNvPr id="12" name="TextBox 11">
            <a:extLst>
              <a:ext uri="{FF2B5EF4-FFF2-40B4-BE49-F238E27FC236}">
                <a16:creationId xmlns:a16="http://schemas.microsoft.com/office/drawing/2014/main" id="{462317A6-9433-29F4-1A0A-B4CE794C49AC}"/>
              </a:ext>
            </a:extLst>
          </p:cNvPr>
          <p:cNvSpPr txBox="1"/>
          <p:nvPr/>
        </p:nvSpPr>
        <p:spPr>
          <a:xfrm>
            <a:off x="268942" y="985311"/>
            <a:ext cx="11900964" cy="646331"/>
          </a:xfrm>
          <a:prstGeom prst="rect">
            <a:avLst/>
          </a:prstGeom>
          <a:noFill/>
        </p:spPr>
        <p:txBody>
          <a:bodyPr wrap="square">
            <a:spAutoFit/>
          </a:bodyPr>
          <a:lstStyle/>
          <a:p>
            <a:r>
              <a:rPr lang="en-GB" sz="1800" dirty="0">
                <a:latin typeface="Tahoma"/>
                <a:ea typeface="Tahoma"/>
                <a:cs typeface="Tahoma"/>
              </a:rPr>
              <a:t>During your time at university, which, if any, of the following would you say you have struggled with to the extent that it has had a significant negative impact on your personal wellbeing? n = 325</a:t>
            </a:r>
          </a:p>
        </p:txBody>
      </p:sp>
      <p:graphicFrame>
        <p:nvGraphicFramePr>
          <p:cNvPr id="5" name="Chart 4">
            <a:extLst>
              <a:ext uri="{FF2B5EF4-FFF2-40B4-BE49-F238E27FC236}">
                <a16:creationId xmlns:a16="http://schemas.microsoft.com/office/drawing/2014/main" id="{048AC76E-684F-6042-3795-636275F7E9C1}"/>
              </a:ext>
            </a:extLst>
          </p:cNvPr>
          <p:cNvGraphicFramePr/>
          <p:nvPr>
            <p:extLst>
              <p:ext uri="{D42A27DB-BD31-4B8C-83A1-F6EECF244321}">
                <p14:modId xmlns:p14="http://schemas.microsoft.com/office/powerpoint/2010/main" val="2657061780"/>
              </p:ext>
            </p:extLst>
          </p:nvPr>
        </p:nvGraphicFramePr>
        <p:xfrm>
          <a:off x="389030" y="1631642"/>
          <a:ext cx="11406730" cy="48632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4339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C0F32-A371-519B-5925-DD10CA5ACAE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90FEAF31-3D82-ABB7-78E3-CE490A1BDFA1}"/>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EECB4D9-1725-D0DE-25A7-E30A9CC9283E}"/>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BELONGING</a:t>
            </a:r>
          </a:p>
        </p:txBody>
      </p:sp>
      <p:sp>
        <p:nvSpPr>
          <p:cNvPr id="12" name="TextBox 11">
            <a:extLst>
              <a:ext uri="{FF2B5EF4-FFF2-40B4-BE49-F238E27FC236}">
                <a16:creationId xmlns:a16="http://schemas.microsoft.com/office/drawing/2014/main" id="{4AD9430E-D203-5358-F24B-9F7BF41EBBE3}"/>
              </a:ext>
            </a:extLst>
          </p:cNvPr>
          <p:cNvSpPr txBox="1"/>
          <p:nvPr/>
        </p:nvSpPr>
        <p:spPr>
          <a:xfrm>
            <a:off x="389030" y="985311"/>
            <a:ext cx="11780875" cy="369332"/>
          </a:xfrm>
          <a:prstGeom prst="rect">
            <a:avLst/>
          </a:prstGeom>
          <a:noFill/>
        </p:spPr>
        <p:txBody>
          <a:bodyPr wrap="square">
            <a:spAutoFit/>
          </a:bodyPr>
          <a:lstStyle/>
          <a:p>
            <a:r>
              <a:rPr lang="en-GB" dirty="0"/>
              <a:t>To what extent do you agree or disagree with the following statements? n=374 </a:t>
            </a:r>
            <a:endParaRPr lang="en-GB" sz="1800" b="1" dirty="0">
              <a:latin typeface="Tahoma"/>
              <a:ea typeface="Tahoma"/>
              <a:cs typeface="Tahoma"/>
            </a:endParaRPr>
          </a:p>
        </p:txBody>
      </p:sp>
      <p:graphicFrame>
        <p:nvGraphicFramePr>
          <p:cNvPr id="4" name="Chart 3">
            <a:extLst>
              <a:ext uri="{FF2B5EF4-FFF2-40B4-BE49-F238E27FC236}">
                <a16:creationId xmlns:a16="http://schemas.microsoft.com/office/drawing/2014/main" id="{BA2F5193-585D-26BB-2305-B81E813E7818}"/>
              </a:ext>
            </a:extLst>
          </p:cNvPr>
          <p:cNvGraphicFramePr/>
          <p:nvPr>
            <p:extLst>
              <p:ext uri="{D42A27DB-BD31-4B8C-83A1-F6EECF244321}">
                <p14:modId xmlns:p14="http://schemas.microsoft.com/office/powerpoint/2010/main" val="1760928453"/>
              </p:ext>
            </p:extLst>
          </p:nvPr>
        </p:nvGraphicFramePr>
        <p:xfrm>
          <a:off x="366935" y="1631642"/>
          <a:ext cx="11436035" cy="41976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6861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4FADE-83E6-2E6C-0221-A38805A74DF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AA97AB93-1BCE-87F9-D833-04B888059AA9}"/>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445944F4-AF16-DA37-E210-39A9BEE4A3DE}"/>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STUDENTS’ UNION</a:t>
            </a:r>
          </a:p>
        </p:txBody>
      </p:sp>
      <p:sp>
        <p:nvSpPr>
          <p:cNvPr id="12" name="TextBox 11">
            <a:extLst>
              <a:ext uri="{FF2B5EF4-FFF2-40B4-BE49-F238E27FC236}">
                <a16:creationId xmlns:a16="http://schemas.microsoft.com/office/drawing/2014/main" id="{D4320715-9E01-C1D9-2B4E-44A5E6B52912}"/>
              </a:ext>
            </a:extLst>
          </p:cNvPr>
          <p:cNvSpPr txBox="1"/>
          <p:nvPr/>
        </p:nvSpPr>
        <p:spPr>
          <a:xfrm>
            <a:off x="389030" y="985311"/>
            <a:ext cx="11780875" cy="369332"/>
          </a:xfrm>
          <a:prstGeom prst="rect">
            <a:avLst/>
          </a:prstGeom>
          <a:noFill/>
        </p:spPr>
        <p:txBody>
          <a:bodyPr wrap="square">
            <a:spAutoFit/>
          </a:bodyPr>
          <a:lstStyle/>
          <a:p>
            <a:r>
              <a:rPr lang="en-GB" dirty="0"/>
              <a:t>Please tell us how far you agree, if at all, with the following statements regarding your Students’ Union?</a:t>
            </a:r>
            <a:endParaRPr lang="en-GB" sz="1800" b="1" dirty="0">
              <a:latin typeface="Tahoma"/>
              <a:ea typeface="Tahoma"/>
              <a:cs typeface="Tahoma"/>
            </a:endParaRPr>
          </a:p>
        </p:txBody>
      </p:sp>
      <p:graphicFrame>
        <p:nvGraphicFramePr>
          <p:cNvPr id="5" name="Chart 4">
            <a:extLst>
              <a:ext uri="{FF2B5EF4-FFF2-40B4-BE49-F238E27FC236}">
                <a16:creationId xmlns:a16="http://schemas.microsoft.com/office/drawing/2014/main" id="{CE57AA67-539A-55FD-E541-0A10D0404926}"/>
              </a:ext>
            </a:extLst>
          </p:cNvPr>
          <p:cNvGraphicFramePr/>
          <p:nvPr>
            <p:extLst>
              <p:ext uri="{D42A27DB-BD31-4B8C-83A1-F6EECF244321}">
                <p14:modId xmlns:p14="http://schemas.microsoft.com/office/powerpoint/2010/main" val="3370582817"/>
              </p:ext>
            </p:extLst>
          </p:nvPr>
        </p:nvGraphicFramePr>
        <p:xfrm>
          <a:off x="473966" y="1354643"/>
          <a:ext cx="11113390" cy="21658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2E152A31-9816-474C-BF77-87051FB1A857}"/>
              </a:ext>
            </a:extLst>
          </p:cNvPr>
          <p:cNvGraphicFramePr/>
          <p:nvPr>
            <p:extLst>
              <p:ext uri="{D42A27DB-BD31-4B8C-83A1-F6EECF244321}">
                <p14:modId xmlns:p14="http://schemas.microsoft.com/office/powerpoint/2010/main" val="4025419376"/>
              </p:ext>
            </p:extLst>
          </p:nvPr>
        </p:nvGraphicFramePr>
        <p:xfrm>
          <a:off x="673036" y="3889816"/>
          <a:ext cx="10979659" cy="250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BA802F4-7E40-C9FF-D4C9-6503CC58B22F}"/>
              </a:ext>
            </a:extLst>
          </p:cNvPr>
          <p:cNvSpPr txBox="1"/>
          <p:nvPr/>
        </p:nvSpPr>
        <p:spPr>
          <a:xfrm>
            <a:off x="272427" y="3520484"/>
            <a:ext cx="11780875" cy="369332"/>
          </a:xfrm>
          <a:prstGeom prst="rect">
            <a:avLst/>
          </a:prstGeom>
          <a:noFill/>
        </p:spPr>
        <p:txBody>
          <a:bodyPr wrap="square">
            <a:spAutoFit/>
          </a:bodyPr>
          <a:lstStyle/>
          <a:p>
            <a:r>
              <a:rPr lang="en-GB" dirty="0"/>
              <a:t>Thinking about the SU specifically, which of the following have you engaged with? (tick all that apply)</a:t>
            </a:r>
            <a:endParaRPr lang="en-GB" sz="1800" b="1" dirty="0">
              <a:latin typeface="Tahoma"/>
              <a:ea typeface="Tahoma"/>
              <a:cs typeface="Tahoma"/>
            </a:endParaRPr>
          </a:p>
        </p:txBody>
      </p:sp>
    </p:spTree>
    <p:extLst>
      <p:ext uri="{BB962C8B-B14F-4D97-AF65-F5344CB8AC3E}">
        <p14:creationId xmlns:p14="http://schemas.microsoft.com/office/powerpoint/2010/main" val="2092334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B957B-C24D-4888-91C2-5266DE16196A}"/>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88981E70-1816-CB99-BD11-1507D5C1A34A}"/>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3661F1E-7B5F-F42D-2721-0F29FA89AA66}"/>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STUDENTS’ UNION</a:t>
            </a:r>
          </a:p>
        </p:txBody>
      </p:sp>
      <p:sp>
        <p:nvSpPr>
          <p:cNvPr id="12" name="TextBox 11">
            <a:extLst>
              <a:ext uri="{FF2B5EF4-FFF2-40B4-BE49-F238E27FC236}">
                <a16:creationId xmlns:a16="http://schemas.microsoft.com/office/drawing/2014/main" id="{35FD6032-A8A8-5A48-69D4-2C4E6D3E16A7}"/>
              </a:ext>
            </a:extLst>
          </p:cNvPr>
          <p:cNvSpPr txBox="1"/>
          <p:nvPr/>
        </p:nvSpPr>
        <p:spPr>
          <a:xfrm>
            <a:off x="389030" y="985311"/>
            <a:ext cx="11780875" cy="369332"/>
          </a:xfrm>
          <a:prstGeom prst="rect">
            <a:avLst/>
          </a:prstGeom>
          <a:noFill/>
        </p:spPr>
        <p:txBody>
          <a:bodyPr wrap="square">
            <a:spAutoFit/>
          </a:bodyPr>
          <a:lstStyle/>
          <a:p>
            <a:r>
              <a:rPr lang="en-GB" dirty="0"/>
              <a:t>To what extent do you agree or disagree with the following statements? n=374 </a:t>
            </a:r>
            <a:endParaRPr lang="en-GB" sz="1800" b="1" dirty="0">
              <a:latin typeface="Tahoma"/>
              <a:ea typeface="Tahoma"/>
              <a:cs typeface="Tahoma"/>
            </a:endParaRPr>
          </a:p>
        </p:txBody>
      </p:sp>
      <p:graphicFrame>
        <p:nvGraphicFramePr>
          <p:cNvPr id="5" name="Chart 4">
            <a:extLst>
              <a:ext uri="{FF2B5EF4-FFF2-40B4-BE49-F238E27FC236}">
                <a16:creationId xmlns:a16="http://schemas.microsoft.com/office/drawing/2014/main" id="{5F8563FD-E1FE-1EE8-25FF-E2C809B04773}"/>
              </a:ext>
            </a:extLst>
          </p:cNvPr>
          <p:cNvGraphicFramePr/>
          <p:nvPr>
            <p:extLst>
              <p:ext uri="{D42A27DB-BD31-4B8C-83A1-F6EECF244321}">
                <p14:modId xmlns:p14="http://schemas.microsoft.com/office/powerpoint/2010/main" val="3939957217"/>
              </p:ext>
            </p:extLst>
          </p:nvPr>
        </p:nvGraphicFramePr>
        <p:xfrm>
          <a:off x="389030" y="1292542"/>
          <a:ext cx="11413940" cy="45801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0489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F9B7-DF5B-CC10-F668-FD2B07FC8491}"/>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B46DFB3-0744-27A8-2661-0155990B90A4}"/>
              </a:ext>
            </a:extLst>
          </p:cNvPr>
          <p:cNvSpPr/>
          <p:nvPr/>
        </p:nvSpPr>
        <p:spPr>
          <a:xfrm>
            <a:off x="-85060" y="861237"/>
            <a:ext cx="12277060" cy="54119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E5DC7D99-6E89-7595-6A00-F1A5CDCD756F}"/>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RESULTS: EARLY EXPERIENCES</a:t>
            </a:r>
          </a:p>
        </p:txBody>
      </p:sp>
      <p:sp>
        <p:nvSpPr>
          <p:cNvPr id="12" name="TextBox 11">
            <a:extLst>
              <a:ext uri="{FF2B5EF4-FFF2-40B4-BE49-F238E27FC236}">
                <a16:creationId xmlns:a16="http://schemas.microsoft.com/office/drawing/2014/main" id="{9DF008E0-4F62-E8D9-D09B-3AC3E021A778}"/>
              </a:ext>
            </a:extLst>
          </p:cNvPr>
          <p:cNvSpPr txBox="1"/>
          <p:nvPr/>
        </p:nvSpPr>
        <p:spPr>
          <a:xfrm>
            <a:off x="389030" y="985311"/>
            <a:ext cx="11780875" cy="646331"/>
          </a:xfrm>
          <a:prstGeom prst="rect">
            <a:avLst/>
          </a:prstGeom>
          <a:noFill/>
        </p:spPr>
        <p:txBody>
          <a:bodyPr wrap="square">
            <a:spAutoFit/>
          </a:bodyPr>
          <a:lstStyle/>
          <a:p>
            <a:r>
              <a:rPr lang="en-GB" dirty="0"/>
              <a:t>Thinking back to first few weeks here in Aberystwyth, to what extent do you agree or disagree with the following statements n=338:</a:t>
            </a:r>
            <a:endParaRPr lang="en-GB" sz="1800" b="1" dirty="0">
              <a:latin typeface="Tahoma"/>
              <a:ea typeface="Tahoma"/>
              <a:cs typeface="Tahoma"/>
            </a:endParaRPr>
          </a:p>
        </p:txBody>
      </p:sp>
      <p:graphicFrame>
        <p:nvGraphicFramePr>
          <p:cNvPr id="4" name="Chart 3">
            <a:extLst>
              <a:ext uri="{FF2B5EF4-FFF2-40B4-BE49-F238E27FC236}">
                <a16:creationId xmlns:a16="http://schemas.microsoft.com/office/drawing/2014/main" id="{8CA5D0E0-3575-7221-4181-1A9305807FD4}"/>
              </a:ext>
            </a:extLst>
          </p:cNvPr>
          <p:cNvGraphicFramePr/>
          <p:nvPr>
            <p:extLst>
              <p:ext uri="{D42A27DB-BD31-4B8C-83A1-F6EECF244321}">
                <p14:modId xmlns:p14="http://schemas.microsoft.com/office/powerpoint/2010/main" val="3315099726"/>
              </p:ext>
            </p:extLst>
          </p:nvPr>
        </p:nvGraphicFramePr>
        <p:xfrm>
          <a:off x="1168082" y="1631642"/>
          <a:ext cx="9855835" cy="4676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0394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8E076-F830-B8FA-9F1E-8A76877F934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D38FCC0-2241-502F-E49A-68E908CBE81B}"/>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NSS</a:t>
            </a:r>
          </a:p>
        </p:txBody>
      </p:sp>
      <p:sp>
        <p:nvSpPr>
          <p:cNvPr id="4" name="AutoShape 2">
            <a:extLst>
              <a:ext uri="{FF2B5EF4-FFF2-40B4-BE49-F238E27FC236}">
                <a16:creationId xmlns:a16="http://schemas.microsoft.com/office/drawing/2014/main" id="{F2F91095-74EC-C4F5-A696-864EEF800A91}"/>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8" name="Table 7">
            <a:extLst>
              <a:ext uri="{FF2B5EF4-FFF2-40B4-BE49-F238E27FC236}">
                <a16:creationId xmlns:a16="http://schemas.microsoft.com/office/drawing/2014/main" id="{21129876-A529-C068-FC63-EE3245C8524C}"/>
              </a:ext>
            </a:extLst>
          </p:cNvPr>
          <p:cNvGraphicFramePr>
            <a:graphicFrameLocks noGrp="1"/>
          </p:cNvGraphicFramePr>
          <p:nvPr>
            <p:extLst>
              <p:ext uri="{D42A27DB-BD31-4B8C-83A1-F6EECF244321}">
                <p14:modId xmlns:p14="http://schemas.microsoft.com/office/powerpoint/2010/main" val="3571629663"/>
              </p:ext>
            </p:extLst>
          </p:nvPr>
        </p:nvGraphicFramePr>
        <p:xfrm>
          <a:off x="389030" y="1181100"/>
          <a:ext cx="11198324" cy="2775186"/>
        </p:xfrm>
        <a:graphic>
          <a:graphicData uri="http://schemas.openxmlformats.org/drawingml/2006/table">
            <a:tbl>
              <a:tblPr/>
              <a:tblGrid>
                <a:gridCol w="2088434">
                  <a:extLst>
                    <a:ext uri="{9D8B030D-6E8A-4147-A177-3AD203B41FA5}">
                      <a16:colId xmlns:a16="http://schemas.microsoft.com/office/drawing/2014/main" val="3673028597"/>
                    </a:ext>
                  </a:extLst>
                </a:gridCol>
                <a:gridCol w="1200249">
                  <a:extLst>
                    <a:ext uri="{9D8B030D-6E8A-4147-A177-3AD203B41FA5}">
                      <a16:colId xmlns:a16="http://schemas.microsoft.com/office/drawing/2014/main" val="1614285068"/>
                    </a:ext>
                  </a:extLst>
                </a:gridCol>
                <a:gridCol w="1200249">
                  <a:extLst>
                    <a:ext uri="{9D8B030D-6E8A-4147-A177-3AD203B41FA5}">
                      <a16:colId xmlns:a16="http://schemas.microsoft.com/office/drawing/2014/main" val="917297413"/>
                    </a:ext>
                  </a:extLst>
                </a:gridCol>
                <a:gridCol w="1200249">
                  <a:extLst>
                    <a:ext uri="{9D8B030D-6E8A-4147-A177-3AD203B41FA5}">
                      <a16:colId xmlns:a16="http://schemas.microsoft.com/office/drawing/2014/main" val="1362633237"/>
                    </a:ext>
                  </a:extLst>
                </a:gridCol>
                <a:gridCol w="1200249">
                  <a:extLst>
                    <a:ext uri="{9D8B030D-6E8A-4147-A177-3AD203B41FA5}">
                      <a16:colId xmlns:a16="http://schemas.microsoft.com/office/drawing/2014/main" val="628660234"/>
                    </a:ext>
                  </a:extLst>
                </a:gridCol>
                <a:gridCol w="1320274">
                  <a:extLst>
                    <a:ext uri="{9D8B030D-6E8A-4147-A177-3AD203B41FA5}">
                      <a16:colId xmlns:a16="http://schemas.microsoft.com/office/drawing/2014/main" val="3191426515"/>
                    </a:ext>
                  </a:extLst>
                </a:gridCol>
                <a:gridCol w="1536319">
                  <a:extLst>
                    <a:ext uri="{9D8B030D-6E8A-4147-A177-3AD203B41FA5}">
                      <a16:colId xmlns:a16="http://schemas.microsoft.com/office/drawing/2014/main" val="2083959171"/>
                    </a:ext>
                  </a:extLst>
                </a:gridCol>
                <a:gridCol w="1452301">
                  <a:extLst>
                    <a:ext uri="{9D8B030D-6E8A-4147-A177-3AD203B41FA5}">
                      <a16:colId xmlns:a16="http://schemas.microsoft.com/office/drawing/2014/main" val="1960811926"/>
                    </a:ext>
                  </a:extLst>
                </a:gridCol>
              </a:tblGrid>
              <a:tr h="1388472">
                <a:tc>
                  <a:txBody>
                    <a:bodyPr/>
                    <a:lstStyle/>
                    <a:p>
                      <a:pPr algn="ctr" rtl="0" fontAlgn="b"/>
                      <a:r>
                        <a:rPr lang="en-GB" sz="1200" b="1" dirty="0">
                          <a:solidFill>
                            <a:schemeClr val="bg1"/>
                          </a:solidFill>
                          <a:effectLst/>
                          <a:latin typeface="Tahoma" panose="020B0604030504040204" pitchFamily="34" charset="0"/>
                        </a:rPr>
                        <a:t>Year</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t"/>
                      <a:r>
                        <a:rPr lang="en-GB" sz="1200" b="1" dirty="0">
                          <a:solidFill>
                            <a:schemeClr val="bg1"/>
                          </a:solidFill>
                          <a:effectLst/>
                          <a:latin typeface="Tahoma" panose="020B0604030504040204" pitchFamily="34" charset="0"/>
                        </a:rPr>
                        <a:t>Student voice</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t"/>
                      <a:r>
                        <a:rPr lang="en-GB" sz="1200" b="1" dirty="0">
                          <a:solidFill>
                            <a:schemeClr val="bg1"/>
                          </a:solidFill>
                          <a:effectLst/>
                          <a:latin typeface="Tahoma" panose="020B0604030504040204" pitchFamily="34" charset="0"/>
                        </a:rPr>
                        <a:t>22. To what extent do you get the right opportunities to give feedback on your course?</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t"/>
                      <a:r>
                        <a:rPr lang="en-GB" sz="1200" b="1">
                          <a:solidFill>
                            <a:schemeClr val="bg1"/>
                          </a:solidFill>
                          <a:effectLst/>
                          <a:latin typeface="Tahoma" panose="020B0604030504040204" pitchFamily="34" charset="0"/>
                        </a:rPr>
                        <a:t>23. To what extent are students' opinions about the course valued by staff?</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t"/>
                      <a:r>
                        <a:rPr lang="en-GB" sz="1200" b="1">
                          <a:solidFill>
                            <a:schemeClr val="bg1"/>
                          </a:solidFill>
                          <a:effectLst/>
                          <a:latin typeface="Tahoma" panose="020B0604030504040204" pitchFamily="34" charset="0"/>
                        </a:rPr>
                        <a:t>24. How clear is it that students' feedback on the course is acted on?</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t"/>
                      <a:r>
                        <a:rPr lang="en-GB" sz="1200" b="1" dirty="0">
                          <a:solidFill>
                            <a:schemeClr val="bg1"/>
                          </a:solidFill>
                          <a:effectLst/>
                          <a:latin typeface="Tahoma" panose="020B0604030504040204" pitchFamily="34" charset="0"/>
                        </a:rPr>
                        <a:t>25. How well does the students' union (association or guild) represent students' academic interests?</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FF9999"/>
                    </a:solidFill>
                  </a:tcPr>
                </a:tc>
                <a:tc>
                  <a:txBody>
                    <a:bodyPr/>
                    <a:lstStyle/>
                    <a:p>
                      <a:pPr algn="ctr" rtl="0" fontAlgn="t"/>
                      <a:r>
                        <a:rPr lang="en-GB" sz="1200" b="1" dirty="0">
                          <a:solidFill>
                            <a:schemeClr val="bg1"/>
                          </a:solidFill>
                          <a:effectLst/>
                          <a:latin typeface="Tahoma" panose="020B0604030504040204" pitchFamily="34" charset="0"/>
                        </a:rPr>
                        <a:t>26. How well communicated was information about your university/college's mental wellbeing support services?</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t"/>
                      <a:r>
                        <a:rPr lang="en-GB" sz="1200" b="1" dirty="0">
                          <a:solidFill>
                            <a:schemeClr val="bg1"/>
                          </a:solidFill>
                          <a:effectLst/>
                          <a:latin typeface="Tahoma" panose="020B0604030504040204" pitchFamily="34" charset="0"/>
                        </a:rPr>
                        <a:t>28. Overall, I am satisfied with the quality of the course.</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extLst>
                  <a:ext uri="{0D108BD9-81ED-4DB2-BD59-A6C34878D82A}">
                    <a16:rowId xmlns:a16="http://schemas.microsoft.com/office/drawing/2014/main" val="1258937810"/>
                  </a:ext>
                </a:extLst>
              </a:tr>
              <a:tr h="427222">
                <a:tc>
                  <a:txBody>
                    <a:bodyPr/>
                    <a:lstStyle/>
                    <a:p>
                      <a:pPr algn="ctr" rtl="0" fontAlgn="b"/>
                      <a:r>
                        <a:rPr lang="en-GB" sz="1600" b="0" dirty="0">
                          <a:solidFill>
                            <a:schemeClr val="bg1"/>
                          </a:solidFill>
                          <a:effectLst/>
                          <a:latin typeface="Tahoma" panose="020B0604030504040204" pitchFamily="34" charset="0"/>
                        </a:rPr>
                        <a:t>2025</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80.5</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dirty="0">
                          <a:solidFill>
                            <a:schemeClr val="bg1"/>
                          </a:solidFill>
                          <a:effectLst/>
                          <a:latin typeface="Tahoma" panose="020B0604030504040204" pitchFamily="34" charset="0"/>
                        </a:rPr>
                        <a:t>85.6</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83.8</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72.1</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72.9</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FF9999"/>
                    </a:solidFill>
                  </a:tcPr>
                </a:tc>
                <a:tc>
                  <a:txBody>
                    <a:bodyPr/>
                    <a:lstStyle/>
                    <a:p>
                      <a:pPr algn="ctr" rtl="0" fontAlgn="b"/>
                      <a:r>
                        <a:rPr lang="en-GB" sz="1600" b="0">
                          <a:solidFill>
                            <a:schemeClr val="bg1"/>
                          </a:solidFill>
                          <a:effectLst/>
                          <a:latin typeface="Tahoma" panose="020B0604030504040204" pitchFamily="34" charset="0"/>
                        </a:rPr>
                        <a:t>72.9</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86.4</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extLst>
                  <a:ext uri="{0D108BD9-81ED-4DB2-BD59-A6C34878D82A}">
                    <a16:rowId xmlns:a16="http://schemas.microsoft.com/office/drawing/2014/main" val="1850157041"/>
                  </a:ext>
                </a:extLst>
              </a:tr>
              <a:tr h="427222">
                <a:tc>
                  <a:txBody>
                    <a:bodyPr/>
                    <a:lstStyle/>
                    <a:p>
                      <a:pPr algn="ctr" rtl="0" fontAlgn="b"/>
                      <a:r>
                        <a:rPr lang="en-GB" sz="1600" b="0">
                          <a:solidFill>
                            <a:schemeClr val="bg1"/>
                          </a:solidFill>
                          <a:effectLst/>
                          <a:latin typeface="Tahoma" panose="020B0604030504040204" pitchFamily="34" charset="0"/>
                        </a:rPr>
                        <a:t>2024</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80.23</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86.01</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82.97</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71.98</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75.05</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FF9999"/>
                    </a:solidFill>
                  </a:tcPr>
                </a:tc>
                <a:tc>
                  <a:txBody>
                    <a:bodyPr/>
                    <a:lstStyle/>
                    <a:p>
                      <a:pPr algn="ctr" rtl="0" fontAlgn="b"/>
                      <a:r>
                        <a:rPr lang="en-GB" sz="1600" b="0" dirty="0">
                          <a:solidFill>
                            <a:schemeClr val="bg1"/>
                          </a:solidFill>
                          <a:effectLst/>
                          <a:latin typeface="Tahoma" panose="020B0604030504040204" pitchFamily="34" charset="0"/>
                        </a:rPr>
                        <a:t>67.57</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85.79</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extLst>
                  <a:ext uri="{0D108BD9-81ED-4DB2-BD59-A6C34878D82A}">
                    <a16:rowId xmlns:a16="http://schemas.microsoft.com/office/drawing/2014/main" val="3474292278"/>
                  </a:ext>
                </a:extLst>
              </a:tr>
              <a:tr h="427222">
                <a:tc>
                  <a:txBody>
                    <a:bodyPr/>
                    <a:lstStyle/>
                    <a:p>
                      <a:pPr algn="ctr" rtl="0" fontAlgn="b"/>
                      <a:r>
                        <a:rPr lang="en-GB" sz="1600" b="0" dirty="0">
                          <a:solidFill>
                            <a:schemeClr val="bg1"/>
                          </a:solidFill>
                          <a:effectLst/>
                          <a:latin typeface="Tahoma" panose="020B0604030504040204" pitchFamily="34" charset="0"/>
                        </a:rPr>
                        <a:t>2023</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80.88</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87.09</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83.48</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a:solidFill>
                            <a:schemeClr val="bg1"/>
                          </a:solidFill>
                          <a:effectLst/>
                          <a:latin typeface="Tahoma" panose="020B0604030504040204" pitchFamily="34" charset="0"/>
                        </a:rPr>
                        <a:t>72.05</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dirty="0">
                          <a:solidFill>
                            <a:schemeClr val="bg1"/>
                          </a:solidFill>
                          <a:effectLst/>
                          <a:latin typeface="Tahoma" panose="020B0604030504040204" pitchFamily="34" charset="0"/>
                        </a:rPr>
                        <a:t>74.20</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FF9999"/>
                    </a:solidFill>
                  </a:tcPr>
                </a:tc>
                <a:tc>
                  <a:txBody>
                    <a:bodyPr/>
                    <a:lstStyle/>
                    <a:p>
                      <a:pPr algn="ctr" rtl="0" fontAlgn="b"/>
                      <a:r>
                        <a:rPr lang="en-GB" sz="1600" b="0" dirty="0">
                          <a:solidFill>
                            <a:schemeClr val="bg1"/>
                          </a:solidFill>
                          <a:effectLst/>
                          <a:latin typeface="Tahoma" panose="020B0604030504040204" pitchFamily="34" charset="0"/>
                        </a:rPr>
                        <a:t>70.77</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tc>
                  <a:txBody>
                    <a:bodyPr/>
                    <a:lstStyle/>
                    <a:p>
                      <a:pPr algn="ctr" rtl="0" fontAlgn="b"/>
                      <a:r>
                        <a:rPr lang="en-GB" sz="1600" b="0" dirty="0">
                          <a:solidFill>
                            <a:schemeClr val="bg1"/>
                          </a:solidFill>
                          <a:effectLst/>
                          <a:latin typeface="Tahoma" panose="020B0604030504040204" pitchFamily="34" charset="0"/>
                        </a:rPr>
                        <a:t>84.15</a:t>
                      </a:r>
                    </a:p>
                  </a:txBody>
                  <a:tcPr marL="22860" marR="22860" marT="15240" marB="15240"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solidFill>
                      <a:srgbClr val="CA252C"/>
                    </a:solidFill>
                  </a:tcPr>
                </a:tc>
                <a:extLst>
                  <a:ext uri="{0D108BD9-81ED-4DB2-BD59-A6C34878D82A}">
                    <a16:rowId xmlns:a16="http://schemas.microsoft.com/office/drawing/2014/main" val="2917691387"/>
                  </a:ext>
                </a:extLst>
              </a:tr>
            </a:tbl>
          </a:graphicData>
        </a:graphic>
      </p:graphicFrame>
    </p:spTree>
    <p:extLst>
      <p:ext uri="{BB962C8B-B14F-4D97-AF65-F5344CB8AC3E}">
        <p14:creationId xmlns:p14="http://schemas.microsoft.com/office/powerpoint/2010/main" val="134920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BC41AE-85D6-A6CB-D469-9B708EEB6F0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1953321-6CE8-1FA6-17AC-AFC8AFCD201C}"/>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THE PLAN</a:t>
            </a:r>
          </a:p>
        </p:txBody>
      </p:sp>
      <p:sp>
        <p:nvSpPr>
          <p:cNvPr id="5" name="TextBox 4">
            <a:extLst>
              <a:ext uri="{FF2B5EF4-FFF2-40B4-BE49-F238E27FC236}">
                <a16:creationId xmlns:a16="http://schemas.microsoft.com/office/drawing/2014/main" id="{7B254BEE-48DE-359C-0D67-C14346BCE7FF}"/>
              </a:ext>
            </a:extLst>
          </p:cNvPr>
          <p:cNvSpPr txBox="1"/>
          <p:nvPr/>
        </p:nvSpPr>
        <p:spPr>
          <a:xfrm>
            <a:off x="389030" y="849359"/>
            <a:ext cx="11870305" cy="3585597"/>
          </a:xfrm>
          <a:prstGeom prst="rect">
            <a:avLst/>
          </a:prstGeom>
          <a:noFill/>
        </p:spPr>
        <p:txBody>
          <a:bodyPr wrap="square" rtlCol="0">
            <a:spAutoFit/>
          </a:bodyPr>
          <a:lstStyle/>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9.30: 	Officer priority intro</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9.50: 	Operating plan work – ALL</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11.15:	Groups 1 and 2 to go to Escape Room for 12 noon start (1: Diamond Heist. 2 Jack the Ripper)</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	Groups 3 and 4 to continue plotting and planning and have lunch together when they collectively choose</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13.00:	Groups 1 and 2 head back to the SU and have lunch</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13.15:	 Groups 3 and 4 leave  for Escape rooms for 2pm start (Catrin driving) (3: Diamond Heist. 4 Jack the 	Ripper)</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14.00: 	Groups 1 and 2 plan and plot on operating plan (waving Eleri off on hols)</a:t>
            </a:r>
          </a:p>
          <a:p>
            <a:pPr>
              <a:spcBef>
                <a:spcPts val="600"/>
              </a:spcBef>
            </a:pPr>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15:00 	All finish (Managers will finalise plan on a different day and share back to all)</a:t>
            </a:r>
          </a:p>
          <a:p>
            <a:endParaRPr lang="en-GB" sz="1600"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sz="1600" b="1" dirty="0">
                <a:solidFill>
                  <a:schemeClr val="bg1"/>
                </a:solidFill>
                <a:latin typeface="Tahoma" panose="020B0604030504040204" pitchFamily="34" charset="0"/>
                <a:ea typeface="Tahoma" panose="020B0604030504040204" pitchFamily="34" charset="0"/>
                <a:cs typeface="Tahoma" panose="020B0604030504040204" pitchFamily="34" charset="0"/>
              </a:rPr>
              <a:t>GROUPS</a:t>
            </a:r>
          </a:p>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1: Eleri, Cleo, Felix, Annmarie &amp; Molly		2. Lucie, Cat, Paige &amp; Trish</a:t>
            </a:r>
          </a:p>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3. Jacob, Ash, Arwa, Catrin &amp; Kit		4. Officers</a:t>
            </a:r>
          </a:p>
        </p:txBody>
      </p:sp>
    </p:spTree>
    <p:extLst>
      <p:ext uri="{BB962C8B-B14F-4D97-AF65-F5344CB8AC3E}">
        <p14:creationId xmlns:p14="http://schemas.microsoft.com/office/powerpoint/2010/main" val="3051603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6F4E2-CD76-04C9-FFBD-34BF9F34FB5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6445864-20FA-5790-B84E-39D1629E9E18}"/>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NSS</a:t>
            </a:r>
          </a:p>
        </p:txBody>
      </p:sp>
      <p:sp>
        <p:nvSpPr>
          <p:cNvPr id="4" name="AutoShape 2">
            <a:extLst>
              <a:ext uri="{FF2B5EF4-FFF2-40B4-BE49-F238E27FC236}">
                <a16:creationId xmlns:a16="http://schemas.microsoft.com/office/drawing/2014/main" id="{2556E25E-A910-2C8E-C48A-E8F2D02AD3AB}"/>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3" name="Table 2">
            <a:extLst>
              <a:ext uri="{FF2B5EF4-FFF2-40B4-BE49-F238E27FC236}">
                <a16:creationId xmlns:a16="http://schemas.microsoft.com/office/drawing/2014/main" id="{2550302C-CEA1-451E-E3AC-ACC5610A391B}"/>
              </a:ext>
            </a:extLst>
          </p:cNvPr>
          <p:cNvGraphicFramePr>
            <a:graphicFrameLocks noGrp="1"/>
          </p:cNvGraphicFramePr>
          <p:nvPr>
            <p:extLst>
              <p:ext uri="{D42A27DB-BD31-4B8C-83A1-F6EECF244321}">
                <p14:modId xmlns:p14="http://schemas.microsoft.com/office/powerpoint/2010/main" val="355574938"/>
              </p:ext>
            </p:extLst>
          </p:nvPr>
        </p:nvGraphicFramePr>
        <p:xfrm>
          <a:off x="496836" y="226356"/>
          <a:ext cx="11198328" cy="5851714"/>
        </p:xfrm>
        <a:graphic>
          <a:graphicData uri="http://schemas.openxmlformats.org/drawingml/2006/table">
            <a:tbl>
              <a:tblPr/>
              <a:tblGrid>
                <a:gridCol w="1399791">
                  <a:extLst>
                    <a:ext uri="{9D8B030D-6E8A-4147-A177-3AD203B41FA5}">
                      <a16:colId xmlns:a16="http://schemas.microsoft.com/office/drawing/2014/main" val="337563457"/>
                    </a:ext>
                  </a:extLst>
                </a:gridCol>
                <a:gridCol w="1399791">
                  <a:extLst>
                    <a:ext uri="{9D8B030D-6E8A-4147-A177-3AD203B41FA5}">
                      <a16:colId xmlns:a16="http://schemas.microsoft.com/office/drawing/2014/main" val="3349146738"/>
                    </a:ext>
                  </a:extLst>
                </a:gridCol>
                <a:gridCol w="1399791">
                  <a:extLst>
                    <a:ext uri="{9D8B030D-6E8A-4147-A177-3AD203B41FA5}">
                      <a16:colId xmlns:a16="http://schemas.microsoft.com/office/drawing/2014/main" val="2732824699"/>
                    </a:ext>
                  </a:extLst>
                </a:gridCol>
                <a:gridCol w="1399791">
                  <a:extLst>
                    <a:ext uri="{9D8B030D-6E8A-4147-A177-3AD203B41FA5}">
                      <a16:colId xmlns:a16="http://schemas.microsoft.com/office/drawing/2014/main" val="985257509"/>
                    </a:ext>
                  </a:extLst>
                </a:gridCol>
                <a:gridCol w="1399791">
                  <a:extLst>
                    <a:ext uri="{9D8B030D-6E8A-4147-A177-3AD203B41FA5}">
                      <a16:colId xmlns:a16="http://schemas.microsoft.com/office/drawing/2014/main" val="2092352923"/>
                    </a:ext>
                  </a:extLst>
                </a:gridCol>
                <a:gridCol w="1399791">
                  <a:extLst>
                    <a:ext uri="{9D8B030D-6E8A-4147-A177-3AD203B41FA5}">
                      <a16:colId xmlns:a16="http://schemas.microsoft.com/office/drawing/2014/main" val="2476910875"/>
                    </a:ext>
                  </a:extLst>
                </a:gridCol>
                <a:gridCol w="1399791">
                  <a:extLst>
                    <a:ext uri="{9D8B030D-6E8A-4147-A177-3AD203B41FA5}">
                      <a16:colId xmlns:a16="http://schemas.microsoft.com/office/drawing/2014/main" val="3710192546"/>
                    </a:ext>
                  </a:extLst>
                </a:gridCol>
                <a:gridCol w="1399791">
                  <a:extLst>
                    <a:ext uri="{9D8B030D-6E8A-4147-A177-3AD203B41FA5}">
                      <a16:colId xmlns:a16="http://schemas.microsoft.com/office/drawing/2014/main" val="3278735939"/>
                    </a:ext>
                  </a:extLst>
                </a:gridCol>
              </a:tblGrid>
              <a:tr h="1186800">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Category</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Student voice</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22. To what extent do you get the right opportunities to give feedback on your course?</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23. To what extent are students' opinions about the course valued by staff?</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24. How clear is it that students' feedback on the course is acted on?</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25. How well does the students' union represent students' academic interests?</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26. How well communicated was information about wellbeing support services?</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28. Overall, I am satisfied with the quality of the course.</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92291899"/>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ABS</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84.1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84.8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77.8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80.8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80.2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93.9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971480116"/>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ART</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72.3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76.6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72.3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67.4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70</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57.4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68.1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904424967"/>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COMP SCI</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80.9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73.5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65.9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83.3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244158485"/>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DGES</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92.2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89.6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78.9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76.4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80.8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92.3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960194380"/>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EDUCATION</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71.4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71.4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76.5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67.6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73.5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70.6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722043489"/>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ENGLISH</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66.7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69.6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64.5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83.3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340397962"/>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HEC</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92.5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100</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93.5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83.9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84.6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93.5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93.5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70784407"/>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HISTORY</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80.6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83.3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85.4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71.7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76.2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76.6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93.8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232740485"/>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INTER POL</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88.8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86.3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68.1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64.8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68.4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92.9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622832516"/>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LAW</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83.1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72.3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64.1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70.2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82.2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282938322"/>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LIFE SCI</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80.5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87.3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72.7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76.3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66.9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86.7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481730496"/>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MATHS</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85.7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90.5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85.7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76.2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84.2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90.5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432505387"/>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MODLANG</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86.1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91.7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91.7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50</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91.7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990197882"/>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PHYS</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90.7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94.4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91.7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86.1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88.6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82.9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86.1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816174425"/>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PSYCH</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76.4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81.2</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82.5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65.1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76.3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77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84.4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871986243"/>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TFTV</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81.8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89.6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86.7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68.9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72.7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74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87.7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73946542"/>
                  </a:ext>
                </a:extLst>
              </a:tr>
              <a:tr h="187730">
                <a:tc>
                  <a:txBody>
                    <a:bodyPr/>
                    <a:lstStyle/>
                    <a:p>
                      <a:pPr algn="ctr" rtl="0" fontAlgn="b"/>
                      <a:r>
                        <a:rPr lang="en-GB" sz="1400" b="1">
                          <a:solidFill>
                            <a:schemeClr val="bg1"/>
                          </a:solidFill>
                          <a:effectLst/>
                          <a:latin typeface="Tahoma" panose="020B0604030504040204" pitchFamily="34" charset="0"/>
                          <a:ea typeface="Tahoma" panose="020B0604030504040204" pitchFamily="34" charset="0"/>
                          <a:cs typeface="Tahoma" panose="020B0604030504040204" pitchFamily="34" charset="0"/>
                        </a:rPr>
                        <a:t>WELSH</a:t>
                      </a:r>
                    </a:p>
                  </a:txBody>
                  <a:tcPr marL="12552" marR="12552" marT="8368" marB="8368" anchor="ctr">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93.8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87.5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93.8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a:solidFill>
                            <a:schemeClr val="bg1"/>
                          </a:solidFill>
                          <a:effectLst/>
                          <a:latin typeface="Tahoma" panose="020B0604030504040204" pitchFamily="34" charset="0"/>
                          <a:ea typeface="Tahoma" panose="020B0604030504040204" pitchFamily="34" charset="0"/>
                          <a:cs typeface="Tahoma" panose="020B0604030504040204" pitchFamily="34" charset="0"/>
                        </a:rPr>
                        <a:t>100</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93.8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93.8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0" dirty="0">
                          <a:solidFill>
                            <a:schemeClr val="bg1"/>
                          </a:solidFill>
                          <a:effectLst/>
                          <a:latin typeface="Tahoma" panose="020B0604030504040204" pitchFamily="34" charset="0"/>
                          <a:ea typeface="Tahoma" panose="020B0604030504040204" pitchFamily="34" charset="0"/>
                          <a:cs typeface="Tahoma" panose="020B0604030504040204" pitchFamily="34" charset="0"/>
                        </a:rPr>
                        <a:t>93.8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190606168"/>
                  </a:ext>
                </a:extLst>
              </a:tr>
              <a:tr h="333904">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Aber average</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80.8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85.8</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84.1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72.5</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73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72.9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86.4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590167182"/>
                  </a:ext>
                </a:extLst>
              </a:tr>
              <a:tr h="309282">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Sector average</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77.4</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84.7</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79.9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67.9</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76</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solidFill>
                      <a:srgbClr val="FF9999"/>
                    </a:solid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82.3</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a:txBody>
                    <a:bodyPr/>
                    <a:lstStyle/>
                    <a:p>
                      <a:pPr algn="ctr" rtl="0" fontAlgn="b"/>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82.1</a:t>
                      </a:r>
                    </a:p>
                  </a:txBody>
                  <a:tcPr marL="12552" marR="12552" marT="8368" marB="8368" anchor="ctr">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74451524"/>
                  </a:ext>
                </a:extLst>
              </a:tr>
            </a:tbl>
          </a:graphicData>
        </a:graphic>
      </p:graphicFrame>
    </p:spTree>
    <p:extLst>
      <p:ext uri="{BB962C8B-B14F-4D97-AF65-F5344CB8AC3E}">
        <p14:creationId xmlns:p14="http://schemas.microsoft.com/office/powerpoint/2010/main" val="3369391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C728E-9707-A577-C00B-EB41A1ECFDC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0E6A236-B9E9-CAD8-33B9-1FD475B5820C}"/>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SURVEY INFO</a:t>
            </a:r>
          </a:p>
        </p:txBody>
      </p:sp>
      <p:sp>
        <p:nvSpPr>
          <p:cNvPr id="4" name="AutoShape 2">
            <a:extLst>
              <a:ext uri="{FF2B5EF4-FFF2-40B4-BE49-F238E27FC236}">
                <a16:creationId xmlns:a16="http://schemas.microsoft.com/office/drawing/2014/main" id="{24830369-6336-7689-7C64-796FDEB0AEB8}"/>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4B5EE9DD-45C5-295F-EFB3-96E81BB356EA}"/>
              </a:ext>
            </a:extLst>
          </p:cNvPr>
          <p:cNvSpPr txBox="1"/>
          <p:nvPr/>
        </p:nvSpPr>
        <p:spPr>
          <a:xfrm>
            <a:off x="389030" y="1002866"/>
            <a:ext cx="11111023" cy="923330"/>
          </a:xfrm>
          <a:prstGeom prst="rect">
            <a:avLst/>
          </a:prstGeom>
          <a:noFill/>
        </p:spPr>
        <p:txBody>
          <a:bodyPr wrap="square">
            <a:spAutoFit/>
          </a:bodyPr>
          <a:lstStyle/>
          <a:p>
            <a:r>
              <a:rPr lang="en-GB" b="1" dirty="0">
                <a:solidFill>
                  <a:schemeClr val="bg1"/>
                </a:solidFill>
                <a:latin typeface="Tahoma" panose="020B0604030504040204" pitchFamily="34" charset="0"/>
                <a:ea typeface="Tahoma" panose="020B0604030504040204" pitchFamily="34" charset="0"/>
                <a:cs typeface="Tahoma" panose="020B0604030504040204" pitchFamily="34" charset="0"/>
              </a:rPr>
              <a:t>Do we need to consider any of this?</a:t>
            </a:r>
          </a:p>
          <a:p>
            <a:endParaRPr lang="en-GB"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b="1" dirty="0">
                <a:solidFill>
                  <a:schemeClr val="bg1"/>
                </a:solidFill>
                <a:latin typeface="Tahoma" panose="020B0604030504040204" pitchFamily="34" charset="0"/>
                <a:ea typeface="Tahoma" panose="020B0604030504040204" pitchFamily="34" charset="0"/>
                <a:cs typeface="Tahoma" panose="020B0604030504040204" pitchFamily="34" charset="0"/>
              </a:rPr>
              <a:t>What should we stop, start and continue doing</a:t>
            </a:r>
          </a:p>
        </p:txBody>
      </p:sp>
    </p:spTree>
    <p:extLst>
      <p:ext uri="{BB962C8B-B14F-4D97-AF65-F5344CB8AC3E}">
        <p14:creationId xmlns:p14="http://schemas.microsoft.com/office/powerpoint/2010/main" val="3490278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E582AA-9F0E-C3E4-BB7D-7163E6D7571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5D9EB1B-6135-DE98-DDF3-ED90F87D1FA5}"/>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WHAT UNI STUDENT CHOICE AWARDS</a:t>
            </a:r>
          </a:p>
        </p:txBody>
      </p:sp>
      <p:sp>
        <p:nvSpPr>
          <p:cNvPr id="4" name="AutoShape 2">
            <a:extLst>
              <a:ext uri="{FF2B5EF4-FFF2-40B4-BE49-F238E27FC236}">
                <a16:creationId xmlns:a16="http://schemas.microsoft.com/office/drawing/2014/main" id="{D91DD5D4-460B-FB1F-CECF-33C0720AC1F1}"/>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AEDF9A17-DF1F-C46F-2A9C-6D486E937EEF}"/>
              </a:ext>
            </a:extLst>
          </p:cNvPr>
          <p:cNvSpPr txBox="1"/>
          <p:nvPr/>
        </p:nvSpPr>
        <p:spPr>
          <a:xfrm>
            <a:off x="389030" y="1002866"/>
            <a:ext cx="11111023" cy="2585323"/>
          </a:xfrm>
          <a:prstGeom prst="rect">
            <a:avLst/>
          </a:prstGeom>
          <a:noFill/>
        </p:spPr>
        <p:txBody>
          <a:bodyPr wrap="square">
            <a:spAutoFit/>
          </a:bodyPr>
          <a:lstStyle/>
          <a:p>
            <a:r>
              <a:rPr lang="en-GB" b="1" dirty="0">
                <a:solidFill>
                  <a:schemeClr val="bg1"/>
                </a:solidFill>
                <a:latin typeface="Tahoma" panose="020B0604030504040204" pitchFamily="34" charset="0"/>
                <a:ea typeface="Tahoma" panose="020B0604030504040204" pitchFamily="34" charset="0"/>
                <a:cs typeface="Tahoma" panose="020B0604030504040204" pitchFamily="34" charset="0"/>
              </a:rPr>
              <a:t>What are they?</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“The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Whatuni</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Student Choice Awards (WUSCAs) are the largest annual awards in the UK where the outcome is decided exclusively by students! Every year, we collect tens of thousands of reviews from students across the country through our campus visits and website. We then take the data from reviews and use it to calculate the winners of the annual WUSCAs.</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All our reviews are from verified students and rank the institution across a wide range of different aspects of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uni</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life. Whether you want to see which unis rank highly for student life, or whether you're more interested in seeing who excels for teaching quality, our reviews cover it.”</a:t>
            </a:r>
          </a:p>
        </p:txBody>
      </p:sp>
    </p:spTree>
    <p:extLst>
      <p:ext uri="{BB962C8B-B14F-4D97-AF65-F5344CB8AC3E}">
        <p14:creationId xmlns:p14="http://schemas.microsoft.com/office/powerpoint/2010/main" val="1862180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12E26-0CCB-0945-D0B6-008C502C52D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E6F6637-274C-7FA7-78FB-95279FD14235}"/>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WHAT UNI STUDENT CHOICE AWARDS</a:t>
            </a:r>
          </a:p>
        </p:txBody>
      </p:sp>
      <p:sp>
        <p:nvSpPr>
          <p:cNvPr id="4" name="AutoShape 2">
            <a:extLst>
              <a:ext uri="{FF2B5EF4-FFF2-40B4-BE49-F238E27FC236}">
                <a16:creationId xmlns:a16="http://schemas.microsoft.com/office/drawing/2014/main" id="{31BEC230-F280-7C0C-5B63-B299669AFDEC}"/>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21C024C1-081C-8A2E-8C0C-C63F1034A2C5}"/>
              </a:ext>
            </a:extLst>
          </p:cNvPr>
          <p:cNvSpPr txBox="1"/>
          <p:nvPr/>
        </p:nvSpPr>
        <p:spPr>
          <a:xfrm>
            <a:off x="389030" y="1002866"/>
            <a:ext cx="11111023" cy="3693319"/>
          </a:xfrm>
          <a:prstGeom prst="rect">
            <a:avLst/>
          </a:prstGeom>
          <a:noFill/>
        </p:spPr>
        <p:txBody>
          <a:bodyPr wrap="square">
            <a:spAutoFit/>
          </a:bodyPr>
          <a:lstStyle/>
          <a:p>
            <a:r>
              <a:rPr lang="en-GB" b="1" dirty="0">
                <a:solidFill>
                  <a:schemeClr val="bg1"/>
                </a:solidFill>
                <a:latin typeface="Tahoma" panose="020B0604030504040204" pitchFamily="34" charset="0"/>
                <a:ea typeface="Tahoma" panose="020B0604030504040204" pitchFamily="34" charset="0"/>
                <a:cs typeface="Tahoma" panose="020B0604030504040204" pitchFamily="34" charset="0"/>
              </a:rPr>
              <a:t>How do students submit reviews?</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“Students can submit an online review for their university at any time, but for their review to count</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towards the annual WUSCAs, it must be submitted during the eligibility period. Students may also</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fill out review forms via our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Whatuni</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ambassadors when they visit their campus.</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Institutions can support the Awards in any way they see fit e.g., by encouraging their students to</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submit reviews by including the reviews link in student emails and supporting the review collection</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process across social media. This must not, however, impact on the provision of unbiased student</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reviews. Should the institution be found to be using undue pressure on its students to provide</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positive reviews,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Whatuni</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reserves the right to discuss the institution’s participation in the Awards</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and to remove reviews from the site.”</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62092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C1EC2-8EE9-73B3-1553-9E022C0270C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D6BAF91-6CC2-1B9F-3916-59393751EFBE}"/>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WHAT UNI STUDENT CHOICE AWARDS</a:t>
            </a:r>
          </a:p>
        </p:txBody>
      </p:sp>
      <p:sp>
        <p:nvSpPr>
          <p:cNvPr id="4" name="AutoShape 2">
            <a:extLst>
              <a:ext uri="{FF2B5EF4-FFF2-40B4-BE49-F238E27FC236}">
                <a16:creationId xmlns:a16="http://schemas.microsoft.com/office/drawing/2014/main" id="{F4C63BD1-D722-4012-F81A-971437C11BBD}"/>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7A6DBECE-5290-C41D-2648-3FD2C565653B}"/>
              </a:ext>
            </a:extLst>
          </p:cNvPr>
          <p:cNvSpPr txBox="1"/>
          <p:nvPr/>
        </p:nvSpPr>
        <p:spPr>
          <a:xfrm>
            <a:off x="389030" y="1002866"/>
            <a:ext cx="11111023" cy="4524315"/>
          </a:xfrm>
          <a:prstGeom prst="rect">
            <a:avLst/>
          </a:prstGeom>
          <a:noFill/>
        </p:spPr>
        <p:txBody>
          <a:bodyPr wrap="square">
            <a:spAutoFit/>
          </a:bodyPr>
          <a:lstStyle/>
          <a:p>
            <a:r>
              <a:rPr lang="en-GB" b="1" dirty="0">
                <a:solidFill>
                  <a:schemeClr val="bg1"/>
                </a:solidFill>
                <a:latin typeface="Tahoma" panose="020B0604030504040204" pitchFamily="34" charset="0"/>
                <a:ea typeface="Tahoma" panose="020B0604030504040204" pitchFamily="34" charset="0"/>
                <a:cs typeface="Tahoma" panose="020B0604030504040204" pitchFamily="34" charset="0"/>
              </a:rPr>
              <a:t>How do students submit reviews?</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“Students can submit an online review for their university at any time, but for their review to count</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towards the annual WUSCAs, it must be submitted during the eligibility period. Students may also</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fill out review forms via our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Whatuni</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ambassadors when they visit their campus.</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Qualifying period is usually a date in March to the following March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eg</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in 25 it was 5</a:t>
            </a:r>
            <a:r>
              <a:rPr lang="en-GB" baseline="30000" dirty="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March 2024, to 7</a:t>
            </a:r>
            <a:r>
              <a:rPr lang="en-GB" baseline="30000" dirty="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March 2025</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Institutions can support the Awards in any way they see fit e.g., by encouraging their students to</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submit reviews by including the reviews link in student emails and supporting the review collection</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process across social media. This must not, however, impact on the provision of unbiased student</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reviews. Should the institution be found to be using undue pressure on its students to provide</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positive reviews, </a:t>
            </a:r>
            <a:r>
              <a:rPr lang="en-GB" dirty="0" err="1">
                <a:solidFill>
                  <a:schemeClr val="bg1"/>
                </a:solidFill>
                <a:latin typeface="Tahoma" panose="020B0604030504040204" pitchFamily="34" charset="0"/>
                <a:ea typeface="Tahoma" panose="020B0604030504040204" pitchFamily="34" charset="0"/>
                <a:cs typeface="Tahoma" panose="020B0604030504040204" pitchFamily="34" charset="0"/>
              </a:rPr>
              <a:t>Whatuni</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 reserves the right to discuss the institution’s participation in the Awards</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and to remove reviews from the site.”</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29983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F6015-AA3E-7B78-BC11-FA147A7CF5E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B81AD3C-3D5C-846A-B686-82AAEBC8598B}"/>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WHAT UNI SU TOP TEN</a:t>
            </a:r>
          </a:p>
        </p:txBody>
      </p:sp>
      <p:sp>
        <p:nvSpPr>
          <p:cNvPr id="4" name="AutoShape 2">
            <a:extLst>
              <a:ext uri="{FF2B5EF4-FFF2-40B4-BE49-F238E27FC236}">
                <a16:creationId xmlns:a16="http://schemas.microsoft.com/office/drawing/2014/main" id="{F3FF34E0-0F46-6ADF-72DD-2D0A4F0CFF00}"/>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3" name="Table 2">
            <a:extLst>
              <a:ext uri="{FF2B5EF4-FFF2-40B4-BE49-F238E27FC236}">
                <a16:creationId xmlns:a16="http://schemas.microsoft.com/office/drawing/2014/main" id="{80FE3DB7-F3BD-A116-D94E-EF289E758FB9}"/>
              </a:ext>
            </a:extLst>
          </p:cNvPr>
          <p:cNvGraphicFramePr>
            <a:graphicFrameLocks noGrp="1"/>
          </p:cNvGraphicFramePr>
          <p:nvPr>
            <p:extLst>
              <p:ext uri="{D42A27DB-BD31-4B8C-83A1-F6EECF244321}">
                <p14:modId xmlns:p14="http://schemas.microsoft.com/office/powerpoint/2010/main" val="4150510549"/>
              </p:ext>
            </p:extLst>
          </p:nvPr>
        </p:nvGraphicFramePr>
        <p:xfrm>
          <a:off x="592170" y="908980"/>
          <a:ext cx="11394089" cy="5063812"/>
        </p:xfrm>
        <a:graphic>
          <a:graphicData uri="http://schemas.openxmlformats.org/drawingml/2006/table">
            <a:tbl>
              <a:tblPr/>
              <a:tblGrid>
                <a:gridCol w="638785">
                  <a:extLst>
                    <a:ext uri="{9D8B030D-6E8A-4147-A177-3AD203B41FA5}">
                      <a16:colId xmlns:a16="http://schemas.microsoft.com/office/drawing/2014/main" val="4186591281"/>
                    </a:ext>
                  </a:extLst>
                </a:gridCol>
                <a:gridCol w="2688826">
                  <a:extLst>
                    <a:ext uri="{9D8B030D-6E8A-4147-A177-3AD203B41FA5}">
                      <a16:colId xmlns:a16="http://schemas.microsoft.com/office/drawing/2014/main" val="2591450255"/>
                    </a:ext>
                  </a:extLst>
                </a:gridCol>
                <a:gridCol w="2688826">
                  <a:extLst>
                    <a:ext uri="{9D8B030D-6E8A-4147-A177-3AD203B41FA5}">
                      <a16:colId xmlns:a16="http://schemas.microsoft.com/office/drawing/2014/main" val="2850028739"/>
                    </a:ext>
                  </a:extLst>
                </a:gridCol>
                <a:gridCol w="2688826">
                  <a:extLst>
                    <a:ext uri="{9D8B030D-6E8A-4147-A177-3AD203B41FA5}">
                      <a16:colId xmlns:a16="http://schemas.microsoft.com/office/drawing/2014/main" val="1402011601"/>
                    </a:ext>
                  </a:extLst>
                </a:gridCol>
                <a:gridCol w="2688826">
                  <a:extLst>
                    <a:ext uri="{9D8B030D-6E8A-4147-A177-3AD203B41FA5}">
                      <a16:colId xmlns:a16="http://schemas.microsoft.com/office/drawing/2014/main" val="617082095"/>
                    </a:ext>
                  </a:extLst>
                </a:gridCol>
              </a:tblGrid>
              <a:tr h="360000">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Rank</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2025</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2024</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2023</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2022</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9551974"/>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1</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Queens University Belfast (4.5)</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Sheffield</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Sheffield</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Sheffield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7936863"/>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2</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Cardiff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Cardiff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Cardiff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Cardiff University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3353176"/>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3</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Sheffield</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Queens University Belfast</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Strathclyde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Strathclyde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1394921"/>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4</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Strathclyde</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Strathclyde</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Queens University Belfast</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Leeds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2197095"/>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5</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Suffolk</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Lincoln</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Buckinghamshire New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Bangor University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278125"/>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6</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Buckinghamshire New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Buckinghamshire New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Leeds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Nottingham Trent University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865841"/>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7</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Birmingham Newman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Teesside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Bangor University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Dundee</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0939461"/>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8</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Teesside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Bournemouth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Leicester</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Aston University, Birmingham</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4851944"/>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9</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Middlesex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Chester</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Nottingham Trent University SU</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Buckinghamshire New University</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0151347"/>
                  </a:ext>
                </a:extLst>
              </a:tr>
              <a:tr h="360000">
                <a:tc>
                  <a:txBody>
                    <a:bodyPr/>
                    <a:lstStyle/>
                    <a:p>
                      <a:pPr algn="ctr" rtl="0" fontAlgn="t"/>
                      <a:r>
                        <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rPr>
                        <a:t>10</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Queen Mary University of London</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of Essex</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rPr>
                        <a:t>Loughborough University </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University College Birmingham</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3002938"/>
                  </a:ext>
                </a:extLst>
              </a:tr>
              <a:tr h="360000">
                <a:tc gridSpan="5">
                  <a:txBody>
                    <a:bodyPr/>
                    <a:lstStyle/>
                    <a:p>
                      <a:pPr algn="ctr" rtl="0" fontAlgn="t"/>
                      <a:endPar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rtl="0" fontAlgn="t"/>
                      <a:endPar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9219" marR="9219" marT="6146" marB="6146">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hMerge="1">
                  <a:txBody>
                    <a:bodyPr/>
                    <a:lstStyle/>
                    <a:p>
                      <a:pPr rtl="0" fontAlgn="t"/>
                      <a:endPar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9219" marR="9219" marT="6146" marB="6146">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hMerge="1">
                  <a:txBody>
                    <a:bodyPr/>
                    <a:lstStyle/>
                    <a:p>
                      <a:pPr rtl="0" fontAlgn="t"/>
                      <a:endParaRPr lang="en-GB" sz="120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9219" marR="9219" marT="6146" marB="6146">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tc hMerge="1">
                  <a:txBody>
                    <a:bodyPr/>
                    <a:lstStyle/>
                    <a:p>
                      <a:pPr rtl="0" fontAlgn="t"/>
                      <a:endPar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9219" marR="9219" marT="6146" marB="6146">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228733572"/>
                  </a:ext>
                </a:extLst>
              </a:tr>
              <a:tr h="344174">
                <a:tc>
                  <a:txBody>
                    <a:bodyPr/>
                    <a:lstStyle/>
                    <a:p>
                      <a:pPr algn="ctr" rtl="0" fontAlgn="t"/>
                      <a:endParaRPr lang="en-GB" sz="14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Aber ranked 63rd  - 4.4 (1701 reviews)</a:t>
                      </a:r>
                    </a:p>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(2nd Cardiff (4.4), 35th Bangor, 40th UWTSDSU, 50th Wrexham, 71st Cardiff Met, 88th south Wales)</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Aber ranked 23</a:t>
                      </a:r>
                      <a:r>
                        <a:rPr lang="en-GB" sz="1200" baseline="30000" dirty="0">
                          <a:solidFill>
                            <a:schemeClr val="bg1"/>
                          </a:solidFill>
                          <a:effectLst/>
                          <a:latin typeface="Tahoma" panose="020B0604030504040204" pitchFamily="34" charset="0"/>
                          <a:ea typeface="Tahoma" panose="020B0604030504040204" pitchFamily="34" charset="0"/>
                          <a:cs typeface="Tahoma" panose="020B0604030504040204" pitchFamily="34" charset="0"/>
                        </a:rPr>
                        <a:t>rd</a:t>
                      </a:r>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 (4.21)</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Aber ranked 12</a:t>
                      </a:r>
                      <a:r>
                        <a:rPr lang="en-GB" sz="1200" baseline="30000" dirty="0">
                          <a:solidFill>
                            <a:schemeClr val="bg1"/>
                          </a:solidFill>
                          <a:effectLst/>
                          <a:latin typeface="Tahoma" panose="020B0604030504040204" pitchFamily="34" charset="0"/>
                          <a:ea typeface="Tahoma" panose="020B0604030504040204" pitchFamily="34" charset="0"/>
                          <a:cs typeface="Tahoma" panose="020B0604030504040204" pitchFamily="34" charset="0"/>
                        </a:rPr>
                        <a:t>th</a:t>
                      </a:r>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 (4.16)</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t"/>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Aber 34</a:t>
                      </a:r>
                      <a:r>
                        <a:rPr lang="en-GB" sz="1200" baseline="30000" dirty="0">
                          <a:solidFill>
                            <a:schemeClr val="bg1"/>
                          </a:solidFill>
                          <a:effectLst/>
                          <a:latin typeface="Tahoma" panose="020B0604030504040204" pitchFamily="34" charset="0"/>
                          <a:ea typeface="Tahoma" panose="020B0604030504040204" pitchFamily="34" charset="0"/>
                          <a:cs typeface="Tahoma" panose="020B0604030504040204" pitchFamily="34" charset="0"/>
                        </a:rPr>
                        <a:t>th</a:t>
                      </a:r>
                      <a:r>
                        <a:rPr lang="en-GB" sz="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 (3.82)</a:t>
                      </a:r>
                    </a:p>
                  </a:txBody>
                  <a:tcPr marL="9219" marR="9219" marT="6146" marB="6146" anchor="ctr">
                    <a:lnL w="19050" cap="flat" cmpd="sng" algn="ctr">
                      <a:solidFill>
                        <a:srgbClr val="FF9999"/>
                      </a:solidFill>
                      <a:prstDash val="solid"/>
                      <a:round/>
                      <a:headEnd type="none" w="med" len="med"/>
                      <a:tailEnd type="none" w="med" len="med"/>
                    </a:lnL>
                    <a:lnR w="19050" cap="flat" cmpd="sng" algn="ctr">
                      <a:solidFill>
                        <a:srgbClr val="FF9999"/>
                      </a:solidFill>
                      <a:prstDash val="solid"/>
                      <a:round/>
                      <a:headEnd type="none" w="med" len="med"/>
                      <a:tailEnd type="none" w="med" len="med"/>
                    </a:lnR>
                    <a:lnT w="19050" cap="flat" cmpd="sng" algn="ctr">
                      <a:solidFill>
                        <a:srgbClr val="FF9999"/>
                      </a:solidFill>
                      <a:prstDash val="solid"/>
                      <a:round/>
                      <a:headEnd type="none" w="med" len="med"/>
                      <a:tailEnd type="none" w="med" len="med"/>
                    </a:lnT>
                    <a:lnB w="19050" cap="flat" cmpd="sng" algn="ctr">
                      <a:solidFill>
                        <a:srgbClr val="FF999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6083688"/>
                  </a:ext>
                </a:extLst>
              </a:tr>
            </a:tbl>
          </a:graphicData>
        </a:graphic>
      </p:graphicFrame>
    </p:spTree>
    <p:extLst>
      <p:ext uri="{BB962C8B-B14F-4D97-AF65-F5344CB8AC3E}">
        <p14:creationId xmlns:p14="http://schemas.microsoft.com/office/powerpoint/2010/main" val="3481671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23730-2D01-338F-29ED-627C007F6EF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EB4E3EF-9386-176C-E811-5405DC29CBFC}"/>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WHAT UNI SU TOP TEN</a:t>
            </a:r>
          </a:p>
        </p:txBody>
      </p:sp>
      <p:sp>
        <p:nvSpPr>
          <p:cNvPr id="4" name="AutoShape 2">
            <a:extLst>
              <a:ext uri="{FF2B5EF4-FFF2-40B4-BE49-F238E27FC236}">
                <a16:creationId xmlns:a16="http://schemas.microsoft.com/office/drawing/2014/main" id="{AC67AF71-D866-0B32-45DD-D8F5AE9780F3}"/>
              </a:ext>
            </a:extLst>
          </p:cNvPr>
          <p:cNvSpPr>
            <a:spLocks noChangeAspect="1" noChangeArrowheads="1"/>
          </p:cNvSpPr>
          <p:nvPr/>
        </p:nvSpPr>
        <p:spPr bwMode="auto">
          <a:xfrm>
            <a:off x="9245600" y="5419725"/>
            <a:ext cx="40005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3619847D-D1EC-BF87-DECC-B90AD715EF80}"/>
              </a:ext>
            </a:extLst>
          </p:cNvPr>
          <p:cNvSpPr txBox="1"/>
          <p:nvPr/>
        </p:nvSpPr>
        <p:spPr>
          <a:xfrm>
            <a:off x="389030" y="1002866"/>
            <a:ext cx="11111023" cy="2031325"/>
          </a:xfrm>
          <a:prstGeom prst="rect">
            <a:avLst/>
          </a:prstGeom>
          <a:noFill/>
        </p:spPr>
        <p:txBody>
          <a:bodyPr wrap="square">
            <a:spAutoFit/>
          </a:bodyPr>
          <a:lstStyle/>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To get into the top 10 we need students to rate us 5 stars and avoid lower star reviews</a:t>
            </a: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You can check out 2025 reviews here: </a:t>
            </a:r>
          </a:p>
          <a:p>
            <a:r>
              <a:rPr lang="en-GB" dirty="0">
                <a:solidFill>
                  <a:schemeClr val="bg1"/>
                </a:solidFill>
                <a:latin typeface="Tahoma" panose="020B0604030504040204" pitchFamily="34" charset="0"/>
                <a:ea typeface="Tahoma" panose="020B0604030504040204" pitchFamily="34" charset="0"/>
                <a:cs typeface="Tahoma" panose="020B0604030504040204" pitchFamily="34" charset="0"/>
                <a:hlinkClick r:id="rId2"/>
              </a:rPr>
              <a:t>https://www.whatuni.com/university-course-reviews/aberystwyth-university/5198/</a:t>
            </a:r>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378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20D3C-C555-0E65-D9E1-7B0AB171DC7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A5B2CDA-5063-64A7-F58A-DA4BD0164B69}"/>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OFFICER PRIORITIES</a:t>
            </a:r>
          </a:p>
        </p:txBody>
      </p:sp>
      <p:sp>
        <p:nvSpPr>
          <p:cNvPr id="5" name="TextBox 4">
            <a:extLst>
              <a:ext uri="{FF2B5EF4-FFF2-40B4-BE49-F238E27FC236}">
                <a16:creationId xmlns:a16="http://schemas.microsoft.com/office/drawing/2014/main" id="{E3AC71C7-2BFB-CBEC-1E7F-380A7137DB6F}"/>
              </a:ext>
            </a:extLst>
          </p:cNvPr>
          <p:cNvSpPr txBox="1"/>
          <p:nvPr/>
        </p:nvSpPr>
        <p:spPr>
          <a:xfrm>
            <a:off x="389030" y="849359"/>
            <a:ext cx="10307323" cy="3877985"/>
          </a:xfrm>
          <a:prstGeom prst="rect">
            <a:avLst/>
          </a:prstGeom>
          <a:noFill/>
        </p:spPr>
        <p:txBody>
          <a:bodyPr wrap="square" rtlCol="0">
            <a:spAutoFit/>
          </a:bodyPr>
          <a:lstStyle/>
          <a:p>
            <a:r>
              <a:rPr lang="en-GB" sz="2800" dirty="0">
                <a:solidFill>
                  <a:schemeClr val="bg1"/>
                </a:solidFill>
                <a:latin typeface="Tahoma" panose="020B0604030504040204" pitchFamily="34" charset="0"/>
                <a:ea typeface="Tahoma" panose="020B0604030504040204" pitchFamily="34" charset="0"/>
                <a:cs typeface="Tahoma" panose="020B0604030504040204" pitchFamily="34" charset="0"/>
              </a:rPr>
              <a:t>Esperanza’s campaign vision: </a:t>
            </a:r>
          </a:p>
          <a:p>
            <a:endParaRPr lang="en-GB" sz="5400" b="1" dirty="0">
              <a:solidFill>
                <a:schemeClr val="bg1"/>
              </a:solidFill>
            </a:endParaRPr>
          </a:p>
          <a:p>
            <a:pPr algn="ctr"/>
            <a:r>
              <a:rPr lang="en-GB" sz="5400" dirty="0">
                <a:solidFill>
                  <a:schemeClr val="bg1"/>
                </a:solidFill>
              </a:rPr>
              <a:t>The process of reassessment will be accessible for all students</a:t>
            </a:r>
          </a:p>
          <a:p>
            <a:endParaRPr lang="en-GB" sz="1400" dirty="0">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72479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1AF54-9B13-E4B1-4FFD-3B7EE1B86B8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68AC646-3D36-41D5-463F-EA04BCB0CB29}"/>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OFFICER PRIORITIES</a:t>
            </a:r>
          </a:p>
        </p:txBody>
      </p:sp>
      <p:sp>
        <p:nvSpPr>
          <p:cNvPr id="5" name="TextBox 4">
            <a:extLst>
              <a:ext uri="{FF2B5EF4-FFF2-40B4-BE49-F238E27FC236}">
                <a16:creationId xmlns:a16="http://schemas.microsoft.com/office/drawing/2014/main" id="{F1F52B8C-B61F-242B-65A3-A864C609B6C9}"/>
              </a:ext>
            </a:extLst>
          </p:cNvPr>
          <p:cNvSpPr txBox="1"/>
          <p:nvPr/>
        </p:nvSpPr>
        <p:spPr>
          <a:xfrm>
            <a:off x="389030" y="849359"/>
            <a:ext cx="10307323" cy="3662541"/>
          </a:xfrm>
          <a:prstGeom prst="rect">
            <a:avLst/>
          </a:prstGeom>
          <a:noFill/>
        </p:spPr>
        <p:txBody>
          <a:bodyPr wrap="square" rtlCol="0">
            <a:spAutoFit/>
          </a:bodyPr>
          <a:lstStyle/>
          <a:p>
            <a:r>
              <a:rPr lang="en-GB" sz="2800" dirty="0">
                <a:solidFill>
                  <a:schemeClr val="bg1"/>
                </a:solidFill>
                <a:latin typeface="Tahoma" panose="020B0604030504040204" pitchFamily="34" charset="0"/>
                <a:ea typeface="Tahoma" panose="020B0604030504040204" pitchFamily="34" charset="0"/>
                <a:cs typeface="Tahoma" panose="020B0604030504040204" pitchFamily="34" charset="0"/>
              </a:rPr>
              <a:t>Ffion’s campaign vision: </a:t>
            </a:r>
          </a:p>
          <a:p>
            <a:endParaRPr lang="en-GB" sz="5400" b="1" dirty="0">
              <a:solidFill>
                <a:schemeClr val="bg1"/>
              </a:solidFill>
            </a:endParaRPr>
          </a:p>
          <a:p>
            <a:pPr algn="ctr"/>
            <a:r>
              <a:rPr lang="en-GB" sz="5400" dirty="0">
                <a:solidFill>
                  <a:schemeClr val="bg1"/>
                </a:solidFill>
              </a:rPr>
              <a:t>Students will have a sense of </a:t>
            </a:r>
          </a:p>
          <a:p>
            <a:pPr algn="ctr"/>
            <a:r>
              <a:rPr lang="en-GB" sz="5400" dirty="0">
                <a:solidFill>
                  <a:schemeClr val="bg1"/>
                </a:solidFill>
              </a:rPr>
              <a:t>belonging in Aberystwyth</a:t>
            </a:r>
            <a:endParaRPr lang="en-GB" sz="1400" dirty="0">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273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D2B17-5CE6-32AE-7710-5705C5E5A19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7283725-58B1-79DE-C1F2-DF4D16E6F825}"/>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OFFICER PRIORITIES</a:t>
            </a:r>
          </a:p>
        </p:txBody>
      </p:sp>
      <p:sp>
        <p:nvSpPr>
          <p:cNvPr id="5" name="TextBox 4">
            <a:extLst>
              <a:ext uri="{FF2B5EF4-FFF2-40B4-BE49-F238E27FC236}">
                <a16:creationId xmlns:a16="http://schemas.microsoft.com/office/drawing/2014/main" id="{16DADE36-772B-987D-0413-73469394BABA}"/>
              </a:ext>
            </a:extLst>
          </p:cNvPr>
          <p:cNvSpPr txBox="1"/>
          <p:nvPr/>
        </p:nvSpPr>
        <p:spPr>
          <a:xfrm>
            <a:off x="389030" y="849359"/>
            <a:ext cx="11083500" cy="4278094"/>
          </a:xfrm>
          <a:prstGeom prst="rect">
            <a:avLst/>
          </a:prstGeom>
          <a:noFill/>
        </p:spPr>
        <p:txBody>
          <a:bodyPr wrap="square" rtlCol="0">
            <a:spAutoFit/>
          </a:bodyPr>
          <a:lstStyle/>
          <a:p>
            <a:r>
              <a:rPr lang="en-GB" sz="2800" dirty="0">
                <a:solidFill>
                  <a:schemeClr val="bg1"/>
                </a:solidFill>
                <a:latin typeface="Tahoma" panose="020B0604030504040204" pitchFamily="34" charset="0"/>
                <a:ea typeface="Tahoma" panose="020B0604030504040204" pitchFamily="34" charset="0"/>
                <a:cs typeface="Tahoma" panose="020B0604030504040204" pitchFamily="34" charset="0"/>
              </a:rPr>
              <a:t>Tanaka’s campaign vision: </a:t>
            </a:r>
          </a:p>
          <a:p>
            <a:endParaRPr lang="en-GB" sz="5400" b="1" dirty="0">
              <a:solidFill>
                <a:schemeClr val="bg1"/>
              </a:solidFill>
            </a:endParaRPr>
          </a:p>
          <a:p>
            <a:pPr algn="ctr"/>
            <a:r>
              <a:rPr lang="en-GB" sz="5400" dirty="0">
                <a:solidFill>
                  <a:schemeClr val="bg1"/>
                </a:solidFill>
              </a:rPr>
              <a:t>The university will safeguard the academic progression of bereaved students</a:t>
            </a: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99000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94912-0A4C-9315-F7B0-5350C420098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F18D7C-BF1E-FEE5-438E-469A18F88CFF}"/>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OFFICER PRIORITIES</a:t>
            </a:r>
          </a:p>
        </p:txBody>
      </p:sp>
      <p:sp>
        <p:nvSpPr>
          <p:cNvPr id="5" name="TextBox 4">
            <a:extLst>
              <a:ext uri="{FF2B5EF4-FFF2-40B4-BE49-F238E27FC236}">
                <a16:creationId xmlns:a16="http://schemas.microsoft.com/office/drawing/2014/main" id="{169299BB-FC4B-9F1F-B29E-EE1D696B4139}"/>
              </a:ext>
            </a:extLst>
          </p:cNvPr>
          <p:cNvSpPr txBox="1"/>
          <p:nvPr/>
        </p:nvSpPr>
        <p:spPr>
          <a:xfrm>
            <a:off x="389030" y="849359"/>
            <a:ext cx="11402477" cy="3231654"/>
          </a:xfrm>
          <a:prstGeom prst="rect">
            <a:avLst/>
          </a:prstGeom>
          <a:noFill/>
        </p:spPr>
        <p:txBody>
          <a:bodyPr wrap="square" rtlCol="0">
            <a:spAutoFit/>
          </a:bodyPr>
          <a:lstStyle/>
          <a:p>
            <a:r>
              <a:rPr lang="en-GB" sz="2800" dirty="0">
                <a:solidFill>
                  <a:schemeClr val="bg1"/>
                </a:solidFill>
                <a:latin typeface="Tahoma" panose="020B0604030504040204" pitchFamily="34" charset="0"/>
                <a:ea typeface="Tahoma" panose="020B0604030504040204" pitchFamily="34" charset="0"/>
                <a:cs typeface="Tahoma" panose="020B0604030504040204" pitchFamily="34" charset="0"/>
              </a:rPr>
              <a:t>Nanw’s campaign vision: </a:t>
            </a:r>
          </a:p>
          <a:p>
            <a:endParaRPr lang="en-GB" sz="5400" b="1" dirty="0">
              <a:solidFill>
                <a:schemeClr val="bg1"/>
              </a:solidFill>
            </a:endParaRPr>
          </a:p>
          <a:p>
            <a:pPr algn="ctr"/>
            <a:r>
              <a:rPr lang="en-GB" sz="5400" dirty="0">
                <a:solidFill>
                  <a:schemeClr val="bg1"/>
                </a:solidFill>
              </a:rPr>
              <a:t>The university will embrace a </a:t>
            </a:r>
          </a:p>
          <a:p>
            <a:pPr algn="ctr"/>
            <a:r>
              <a:rPr lang="en-GB" sz="5400" dirty="0">
                <a:solidFill>
                  <a:schemeClr val="bg1"/>
                </a:solidFill>
              </a:rPr>
              <a:t>proud Welsh Identity</a:t>
            </a: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8430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A97EB-7BF5-7512-CE3E-B34EB27F8C9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4D911EA-8F7B-D5B6-18C7-8E44C9DE20A3}"/>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OFFICER PRIORITIES</a:t>
            </a:r>
          </a:p>
        </p:txBody>
      </p:sp>
      <p:sp>
        <p:nvSpPr>
          <p:cNvPr id="5" name="TextBox 4">
            <a:extLst>
              <a:ext uri="{FF2B5EF4-FFF2-40B4-BE49-F238E27FC236}">
                <a16:creationId xmlns:a16="http://schemas.microsoft.com/office/drawing/2014/main" id="{8B7F23FF-3648-732E-0D0E-FA55F741E47C}"/>
              </a:ext>
            </a:extLst>
          </p:cNvPr>
          <p:cNvSpPr txBox="1"/>
          <p:nvPr/>
        </p:nvSpPr>
        <p:spPr>
          <a:xfrm>
            <a:off x="389030" y="849359"/>
            <a:ext cx="11402477" cy="4278094"/>
          </a:xfrm>
          <a:prstGeom prst="rect">
            <a:avLst/>
          </a:prstGeom>
          <a:noFill/>
        </p:spPr>
        <p:txBody>
          <a:bodyPr wrap="square" rtlCol="0">
            <a:spAutoFit/>
          </a:bodyPr>
          <a:lstStyle/>
          <a:p>
            <a:r>
              <a:rPr lang="en-GB" sz="2800" dirty="0">
                <a:solidFill>
                  <a:schemeClr val="bg1"/>
                </a:solidFill>
                <a:latin typeface="Tahoma" panose="020B0604030504040204" pitchFamily="34" charset="0"/>
                <a:ea typeface="Tahoma" panose="020B0604030504040204" pitchFamily="34" charset="0"/>
                <a:cs typeface="Tahoma" panose="020B0604030504040204" pitchFamily="34" charset="0"/>
              </a:rPr>
              <a:t>Millie’s campaign vision: </a:t>
            </a:r>
          </a:p>
          <a:p>
            <a:endParaRPr lang="en-GB" sz="5400" b="1" dirty="0">
              <a:solidFill>
                <a:schemeClr val="bg1"/>
              </a:solidFill>
            </a:endParaRPr>
          </a:p>
          <a:p>
            <a:pPr algn="ctr"/>
            <a:r>
              <a:rPr lang="en-GB" sz="5400" dirty="0">
                <a:solidFill>
                  <a:schemeClr val="bg1"/>
                </a:solidFill>
              </a:rPr>
              <a:t>The university’s approach to employability will be </a:t>
            </a:r>
          </a:p>
          <a:p>
            <a:pPr algn="ctr"/>
            <a:r>
              <a:rPr lang="en-GB" sz="5400" dirty="0">
                <a:solidFill>
                  <a:schemeClr val="bg1"/>
                </a:solidFill>
              </a:rPr>
              <a:t>effective for students</a:t>
            </a: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7094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38BD9-03E6-3760-BBB1-01BC1971F46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14BF36B-D2C7-F918-C1D8-A59BF4E2AB7A}"/>
              </a:ext>
            </a:extLst>
          </p:cNvPr>
          <p:cNvSpPr txBox="1"/>
          <p:nvPr/>
        </p:nvSpPr>
        <p:spPr>
          <a:xfrm>
            <a:off x="389030" y="226356"/>
            <a:ext cx="11198326" cy="523220"/>
          </a:xfrm>
          <a:prstGeom prst="rect">
            <a:avLst/>
          </a:prstGeom>
          <a:noFill/>
        </p:spPr>
        <p:txBody>
          <a:bodyPr wrap="square" lIns="91440" tIns="45720" rIns="91440" bIns="45720" rtlCol="0" anchor="t">
            <a:spAutoFit/>
          </a:bodyPr>
          <a:lstStyle/>
          <a:p>
            <a:r>
              <a:rPr lang="en-GB" sz="2800" b="1" dirty="0">
                <a:solidFill>
                  <a:schemeClr val="bg1"/>
                </a:solidFill>
                <a:latin typeface="Tahoma"/>
                <a:ea typeface="Tahoma"/>
                <a:cs typeface="Tahoma"/>
              </a:rPr>
              <a:t>OPERATING PLAN TO CONSIDER. . . . . .</a:t>
            </a:r>
          </a:p>
        </p:txBody>
      </p:sp>
      <p:graphicFrame>
        <p:nvGraphicFramePr>
          <p:cNvPr id="4" name="Diagram 3">
            <a:extLst>
              <a:ext uri="{FF2B5EF4-FFF2-40B4-BE49-F238E27FC236}">
                <a16:creationId xmlns:a16="http://schemas.microsoft.com/office/drawing/2014/main" id="{39BC496B-6BD7-73A6-4150-AF1AE266FB02}"/>
              </a:ext>
            </a:extLst>
          </p:cNvPr>
          <p:cNvGraphicFramePr/>
          <p:nvPr>
            <p:extLst>
              <p:ext uri="{D42A27DB-BD31-4B8C-83A1-F6EECF244321}">
                <p14:modId xmlns:p14="http://schemas.microsoft.com/office/powerpoint/2010/main" val="1027310386"/>
              </p:ext>
            </p:extLst>
          </p:nvPr>
        </p:nvGraphicFramePr>
        <p:xfrm>
          <a:off x="-446567" y="749575"/>
          <a:ext cx="12638567" cy="5438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777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CEF7C-B9BE-E56F-A127-34937D8A2F8A}"/>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2DDB448-EAD7-5B39-427C-9784820D2E54}"/>
              </a:ext>
            </a:extLst>
          </p:cNvPr>
          <p:cNvSpPr txBox="1"/>
          <p:nvPr/>
        </p:nvSpPr>
        <p:spPr>
          <a:xfrm>
            <a:off x="1235201" y="4410640"/>
            <a:ext cx="9721598" cy="1538883"/>
          </a:xfrm>
          <a:prstGeom prst="rect">
            <a:avLst/>
          </a:prstGeom>
          <a:noFill/>
        </p:spPr>
        <p:txBody>
          <a:bodyPr wrap="square" rtlCol="0">
            <a:spAutoFit/>
          </a:bodyPr>
          <a:lstStyle/>
          <a:p>
            <a:pPr algn="ctr"/>
            <a:r>
              <a:rPr lang="en-GB" sz="4000" b="1" dirty="0">
                <a:solidFill>
                  <a:schemeClr val="bg1"/>
                </a:solidFill>
                <a:latin typeface="Tahoma" panose="020B0604030504040204" pitchFamily="34" charset="0"/>
                <a:ea typeface="Tahoma" panose="020B0604030504040204" pitchFamily="34" charset="0"/>
                <a:cs typeface="Tahoma" panose="020B0604030504040204" pitchFamily="34" charset="0"/>
              </a:rPr>
              <a:t>STUDENT SURVEY DATA</a:t>
            </a:r>
            <a:endParaRPr lang="en-GB" sz="5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GB" sz="54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descr="A white and black logo&#10;&#10;AI-generated content may be incorrect.">
            <a:extLst>
              <a:ext uri="{FF2B5EF4-FFF2-40B4-BE49-F238E27FC236}">
                <a16:creationId xmlns:a16="http://schemas.microsoft.com/office/drawing/2014/main" id="{D377A379-5807-2442-303E-4921D96C1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367" y="-323965"/>
            <a:ext cx="7222454" cy="5108615"/>
          </a:xfrm>
          <a:prstGeom prst="rect">
            <a:avLst/>
          </a:prstGeom>
        </p:spPr>
      </p:pic>
    </p:spTree>
    <p:extLst>
      <p:ext uri="{BB962C8B-B14F-4D97-AF65-F5344CB8AC3E}">
        <p14:creationId xmlns:p14="http://schemas.microsoft.com/office/powerpoint/2010/main" val="719929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11640</TotalTime>
  <Words>1690</Words>
  <Application>Microsoft Office PowerPoint</Application>
  <PresentationFormat>Widescreen</PresentationFormat>
  <Paragraphs>364</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Aptos</vt: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Trish McGrath [plm5]</dc:creator>
  <cp:lastModifiedBy>Trish McGrath [plm5] (UM/SU)</cp:lastModifiedBy>
  <cp:revision>71</cp:revision>
  <dcterms:created xsi:type="dcterms:W3CDTF">2022-08-04T14:53:19Z</dcterms:created>
  <dcterms:modified xsi:type="dcterms:W3CDTF">2025-07-29T08:14:53Z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2023-02-06T14:36:34Z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57cf9bef-e7e0-4349-9a05-6deca86ea46d</vt:lpwstr>
  </property>
  <property fmtid="{D5CDD505-2E9C-101B-9397-08002B2CF9AE}" pid="8" name="MSIP_Label_f2dfecbd-fc97-4e8a-a9cd-19ed496c406e_ContentBits">
    <vt:lpwstr>0</vt:lpwstr>
  </property>
</Properties>
</file>