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6" r:id="rId4"/>
    <p:sldId id="332" r:id="rId5"/>
    <p:sldId id="326" r:id="rId6"/>
    <p:sldId id="333" r:id="rId7"/>
    <p:sldId id="319" r:id="rId8"/>
    <p:sldId id="387" r:id="rId9"/>
    <p:sldId id="388" r:id="rId10"/>
    <p:sldId id="323" r:id="rId11"/>
    <p:sldId id="325" r:id="rId12"/>
    <p:sldId id="324" r:id="rId13"/>
    <p:sldId id="336" r:id="rId14"/>
    <p:sldId id="302" r:id="rId15"/>
    <p:sldId id="337" r:id="rId16"/>
    <p:sldId id="280" r:id="rId17"/>
    <p:sldId id="307" r:id="rId18"/>
    <p:sldId id="283" r:id="rId19"/>
    <p:sldId id="303" r:id="rId20"/>
    <p:sldId id="305" r:id="rId21"/>
    <p:sldId id="389" r:id="rId22"/>
    <p:sldId id="328" r:id="rId23"/>
    <p:sldId id="308" r:id="rId24"/>
    <p:sldId id="390" r:id="rId25"/>
    <p:sldId id="391" r:id="rId26"/>
    <p:sldId id="309" r:id="rId27"/>
    <p:sldId id="327" r:id="rId28"/>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F"/>
    <a:srgbClr val="CB2C37"/>
    <a:srgbClr val="242021"/>
    <a:srgbClr val="CA252C"/>
    <a:srgbClr val="95277D"/>
    <a:srgbClr val="0171A3"/>
    <a:srgbClr val="00AF50"/>
    <a:srgbClr val="92A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56DA13-6F0E-4F8C-8A2B-6EF9A8E6756B}" v="9" dt="2023-09-04T16:26:01.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85" autoAdjust="0"/>
    <p:restoredTop sz="94660"/>
  </p:normalViewPr>
  <p:slideViewPr>
    <p:cSldViewPr snapToGrid="0">
      <p:cViewPr varScale="1">
        <p:scale>
          <a:sx n="78" d="100"/>
          <a:sy n="78" d="100"/>
        </p:scale>
        <p:origin x="7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h McGrath [plm5]" userId="6bd45364-e708-4677-9e36-57b7ae0df42d" providerId="ADAL" clId="{9656DA13-6F0E-4F8C-8A2B-6EF9A8E6756B}"/>
    <pc:docChg chg="undo custSel addSld delSld modSld">
      <pc:chgData name="Trish McGrath [plm5]" userId="6bd45364-e708-4677-9e36-57b7ae0df42d" providerId="ADAL" clId="{9656DA13-6F0E-4F8C-8A2B-6EF9A8E6756B}" dt="2023-09-04T16:28:11.680" v="1399" actId="20577"/>
      <pc:docMkLst>
        <pc:docMk/>
      </pc:docMkLst>
      <pc:sldChg chg="modSp mod">
        <pc:chgData name="Trish McGrath [plm5]" userId="6bd45364-e708-4677-9e36-57b7ae0df42d" providerId="ADAL" clId="{9656DA13-6F0E-4F8C-8A2B-6EF9A8E6756B}" dt="2023-09-04T16:27:12.027" v="1344" actId="20577"/>
        <pc:sldMkLst>
          <pc:docMk/>
          <pc:sldMk cId="1208881617" sldId="256"/>
        </pc:sldMkLst>
        <pc:spChg chg="mod">
          <ac:chgData name="Trish McGrath [plm5]" userId="6bd45364-e708-4677-9e36-57b7ae0df42d" providerId="ADAL" clId="{9656DA13-6F0E-4F8C-8A2B-6EF9A8E6756B}" dt="2023-09-04T16:27:12.027" v="1344" actId="20577"/>
          <ac:spMkLst>
            <pc:docMk/>
            <pc:sldMk cId="1208881617" sldId="256"/>
            <ac:spMk id="3" creationId="{00000000-0000-0000-0000-000000000000}"/>
          </ac:spMkLst>
        </pc:spChg>
      </pc:sldChg>
      <pc:sldChg chg="modSp mod">
        <pc:chgData name="Trish McGrath [plm5]" userId="6bd45364-e708-4677-9e36-57b7ae0df42d" providerId="ADAL" clId="{9656DA13-6F0E-4F8C-8A2B-6EF9A8E6756B}" dt="2023-09-04T16:28:11.680" v="1399" actId="20577"/>
        <pc:sldMkLst>
          <pc:docMk/>
          <pc:sldMk cId="3326009329" sldId="273"/>
        </pc:sldMkLst>
        <pc:spChg chg="mod">
          <ac:chgData name="Trish McGrath [plm5]" userId="6bd45364-e708-4677-9e36-57b7ae0df42d" providerId="ADAL" clId="{9656DA13-6F0E-4F8C-8A2B-6EF9A8E6756B}" dt="2023-09-04T16:28:11.680" v="1399" actId="20577"/>
          <ac:spMkLst>
            <pc:docMk/>
            <pc:sldMk cId="3326009329" sldId="273"/>
            <ac:spMk id="3" creationId="{00000000-0000-0000-0000-000000000000}"/>
          </ac:spMkLst>
        </pc:spChg>
      </pc:sldChg>
      <pc:sldChg chg="modSp mod">
        <pc:chgData name="Trish McGrath [plm5]" userId="6bd45364-e708-4677-9e36-57b7ae0df42d" providerId="ADAL" clId="{9656DA13-6F0E-4F8C-8A2B-6EF9A8E6756B}" dt="2023-09-04T15:37:58.292" v="26" actId="20577"/>
        <pc:sldMkLst>
          <pc:docMk/>
          <pc:sldMk cId="2952814452" sldId="307"/>
        </pc:sldMkLst>
        <pc:spChg chg="mod">
          <ac:chgData name="Trish McGrath [plm5]" userId="6bd45364-e708-4677-9e36-57b7ae0df42d" providerId="ADAL" clId="{9656DA13-6F0E-4F8C-8A2B-6EF9A8E6756B}" dt="2023-09-04T15:37:58.292" v="26" actId="20577"/>
          <ac:spMkLst>
            <pc:docMk/>
            <pc:sldMk cId="2952814452" sldId="307"/>
            <ac:spMk id="3" creationId="{00000000-0000-0000-0000-000000000000}"/>
          </ac:spMkLst>
        </pc:spChg>
        <pc:spChg chg="mod">
          <ac:chgData name="Trish McGrath [plm5]" userId="6bd45364-e708-4677-9e36-57b7ae0df42d" providerId="ADAL" clId="{9656DA13-6F0E-4F8C-8A2B-6EF9A8E6756B}" dt="2023-09-04T15:37:36.935" v="13" actId="20577"/>
          <ac:spMkLst>
            <pc:docMk/>
            <pc:sldMk cId="2952814452" sldId="307"/>
            <ac:spMk id="5" creationId="{2D08F538-CD0E-43F2-B480-7F0EF7EA8E4F}"/>
          </ac:spMkLst>
        </pc:spChg>
      </pc:sldChg>
      <pc:sldChg chg="modSp mod">
        <pc:chgData name="Trish McGrath [plm5]" userId="6bd45364-e708-4677-9e36-57b7ae0df42d" providerId="ADAL" clId="{9656DA13-6F0E-4F8C-8A2B-6EF9A8E6756B}" dt="2023-09-04T15:48:49.133" v="352" actId="20577"/>
        <pc:sldMkLst>
          <pc:docMk/>
          <pc:sldMk cId="2524806286" sldId="309"/>
        </pc:sldMkLst>
        <pc:spChg chg="mod">
          <ac:chgData name="Trish McGrath [plm5]" userId="6bd45364-e708-4677-9e36-57b7ae0df42d" providerId="ADAL" clId="{9656DA13-6F0E-4F8C-8A2B-6EF9A8E6756B}" dt="2023-09-04T15:48:49.133" v="352" actId="20577"/>
          <ac:spMkLst>
            <pc:docMk/>
            <pc:sldMk cId="2524806286" sldId="309"/>
            <ac:spMk id="4" creationId="{00000000-0000-0000-0000-000000000000}"/>
          </ac:spMkLst>
        </pc:spChg>
      </pc:sldChg>
      <pc:sldChg chg="modSp mod">
        <pc:chgData name="Trish McGrath [plm5]" userId="6bd45364-e708-4677-9e36-57b7ae0df42d" providerId="ADAL" clId="{9656DA13-6F0E-4F8C-8A2B-6EF9A8E6756B}" dt="2023-09-04T15:43:02.703" v="95" actId="2711"/>
        <pc:sldMkLst>
          <pc:docMk/>
          <pc:sldMk cId="3025898599" sldId="328"/>
        </pc:sldMkLst>
        <pc:spChg chg="mod">
          <ac:chgData name="Trish McGrath [plm5]" userId="6bd45364-e708-4677-9e36-57b7ae0df42d" providerId="ADAL" clId="{9656DA13-6F0E-4F8C-8A2B-6EF9A8E6756B}" dt="2023-09-04T15:40:40.427" v="45" actId="1076"/>
          <ac:spMkLst>
            <pc:docMk/>
            <pc:sldMk cId="3025898599" sldId="328"/>
            <ac:spMk id="2" creationId="{00000000-0000-0000-0000-000000000000}"/>
          </ac:spMkLst>
        </pc:spChg>
        <pc:spChg chg="mod">
          <ac:chgData name="Trish McGrath [plm5]" userId="6bd45364-e708-4677-9e36-57b7ae0df42d" providerId="ADAL" clId="{9656DA13-6F0E-4F8C-8A2B-6EF9A8E6756B}" dt="2023-09-04T15:43:02.703" v="95" actId="2711"/>
          <ac:spMkLst>
            <pc:docMk/>
            <pc:sldMk cId="3025898599" sldId="328"/>
            <ac:spMk id="3" creationId="{00000000-0000-0000-0000-000000000000}"/>
          </ac:spMkLst>
        </pc:spChg>
      </pc:sldChg>
      <pc:sldChg chg="del">
        <pc:chgData name="Trish McGrath [plm5]" userId="6bd45364-e708-4677-9e36-57b7ae0df42d" providerId="ADAL" clId="{9656DA13-6F0E-4F8C-8A2B-6EF9A8E6756B}" dt="2023-09-04T15:59:28.471" v="353" actId="47"/>
        <pc:sldMkLst>
          <pc:docMk/>
          <pc:sldMk cId="3820919077" sldId="329"/>
        </pc:sldMkLst>
      </pc:sldChg>
      <pc:sldChg chg="modSp add mod">
        <pc:chgData name="Trish McGrath [plm5]" userId="6bd45364-e708-4677-9e36-57b7ae0df42d" providerId="ADAL" clId="{9656DA13-6F0E-4F8C-8A2B-6EF9A8E6756B}" dt="2023-09-04T15:42:54.954" v="94" actId="2711"/>
        <pc:sldMkLst>
          <pc:docMk/>
          <pc:sldMk cId="3701282206" sldId="389"/>
        </pc:sldMkLst>
        <pc:spChg chg="mod">
          <ac:chgData name="Trish McGrath [plm5]" userId="6bd45364-e708-4677-9e36-57b7ae0df42d" providerId="ADAL" clId="{9656DA13-6F0E-4F8C-8A2B-6EF9A8E6756B}" dt="2023-09-04T15:42:54.954" v="94" actId="2711"/>
          <ac:spMkLst>
            <pc:docMk/>
            <pc:sldMk cId="3701282206" sldId="389"/>
            <ac:spMk id="3" creationId="{00000000-0000-0000-0000-000000000000}"/>
          </ac:spMkLst>
        </pc:spChg>
      </pc:sldChg>
      <pc:sldChg chg="addSp delSp modSp add mod">
        <pc:chgData name="Trish McGrath [plm5]" userId="6bd45364-e708-4677-9e36-57b7ae0df42d" providerId="ADAL" clId="{9656DA13-6F0E-4F8C-8A2B-6EF9A8E6756B}" dt="2023-09-04T16:09:32.008" v="841" actId="20577"/>
        <pc:sldMkLst>
          <pc:docMk/>
          <pc:sldMk cId="2366863969" sldId="390"/>
        </pc:sldMkLst>
        <pc:spChg chg="mod">
          <ac:chgData name="Trish McGrath [plm5]" userId="6bd45364-e708-4677-9e36-57b7ae0df42d" providerId="ADAL" clId="{9656DA13-6F0E-4F8C-8A2B-6EF9A8E6756B}" dt="2023-09-04T15:59:55.260" v="395" actId="20577"/>
          <ac:spMkLst>
            <pc:docMk/>
            <pc:sldMk cId="2366863969" sldId="390"/>
            <ac:spMk id="2" creationId="{00000000-0000-0000-0000-000000000000}"/>
          </ac:spMkLst>
        </pc:spChg>
        <pc:spChg chg="mod">
          <ac:chgData name="Trish McGrath [plm5]" userId="6bd45364-e708-4677-9e36-57b7ae0df42d" providerId="ADAL" clId="{9656DA13-6F0E-4F8C-8A2B-6EF9A8E6756B}" dt="2023-09-04T16:06:21.152" v="706" actId="20577"/>
          <ac:spMkLst>
            <pc:docMk/>
            <pc:sldMk cId="2366863969" sldId="390"/>
            <ac:spMk id="3" creationId="{00000000-0000-0000-0000-000000000000}"/>
          </ac:spMkLst>
        </pc:spChg>
        <pc:spChg chg="del">
          <ac:chgData name="Trish McGrath [plm5]" userId="6bd45364-e708-4677-9e36-57b7ae0df42d" providerId="ADAL" clId="{9656DA13-6F0E-4F8C-8A2B-6EF9A8E6756B}" dt="2023-09-04T16:00:05.145" v="396" actId="478"/>
          <ac:spMkLst>
            <pc:docMk/>
            <pc:sldMk cId="2366863969" sldId="390"/>
            <ac:spMk id="4" creationId="{00000000-0000-0000-0000-000000000000}"/>
          </ac:spMkLst>
        </pc:spChg>
        <pc:spChg chg="del">
          <ac:chgData name="Trish McGrath [plm5]" userId="6bd45364-e708-4677-9e36-57b7ae0df42d" providerId="ADAL" clId="{9656DA13-6F0E-4F8C-8A2B-6EF9A8E6756B}" dt="2023-09-04T16:00:05.145" v="396" actId="478"/>
          <ac:spMkLst>
            <pc:docMk/>
            <pc:sldMk cId="2366863969" sldId="390"/>
            <ac:spMk id="5" creationId="{00000000-0000-0000-0000-000000000000}"/>
          </ac:spMkLst>
        </pc:spChg>
        <pc:spChg chg="del">
          <ac:chgData name="Trish McGrath [plm5]" userId="6bd45364-e708-4677-9e36-57b7ae0df42d" providerId="ADAL" clId="{9656DA13-6F0E-4F8C-8A2B-6EF9A8E6756B}" dt="2023-09-04T16:00:05.145" v="396" actId="478"/>
          <ac:spMkLst>
            <pc:docMk/>
            <pc:sldMk cId="2366863969" sldId="390"/>
            <ac:spMk id="6" creationId="{00000000-0000-0000-0000-000000000000}"/>
          </ac:spMkLst>
        </pc:spChg>
        <pc:spChg chg="del">
          <ac:chgData name="Trish McGrath [plm5]" userId="6bd45364-e708-4677-9e36-57b7ae0df42d" providerId="ADAL" clId="{9656DA13-6F0E-4F8C-8A2B-6EF9A8E6756B}" dt="2023-09-04T16:00:05.145" v="396" actId="478"/>
          <ac:spMkLst>
            <pc:docMk/>
            <pc:sldMk cId="2366863969" sldId="390"/>
            <ac:spMk id="7" creationId="{00000000-0000-0000-0000-000000000000}"/>
          </ac:spMkLst>
        </pc:spChg>
        <pc:spChg chg="add mod">
          <ac:chgData name="Trish McGrath [plm5]" userId="6bd45364-e708-4677-9e36-57b7ae0df42d" providerId="ADAL" clId="{9656DA13-6F0E-4F8C-8A2B-6EF9A8E6756B}" dt="2023-09-04T16:09:32.008" v="841" actId="20577"/>
          <ac:spMkLst>
            <pc:docMk/>
            <pc:sldMk cId="2366863969" sldId="390"/>
            <ac:spMk id="8" creationId="{670947A4-F390-8432-A08D-E07E4C94887D}"/>
          </ac:spMkLst>
        </pc:spChg>
      </pc:sldChg>
      <pc:sldChg chg="addSp delSp modSp add mod">
        <pc:chgData name="Trish McGrath [plm5]" userId="6bd45364-e708-4677-9e36-57b7ae0df42d" providerId="ADAL" clId="{9656DA13-6F0E-4F8C-8A2B-6EF9A8E6756B}" dt="2023-09-04T16:26:09.191" v="1334" actId="1440"/>
        <pc:sldMkLst>
          <pc:docMk/>
          <pc:sldMk cId="1326176782" sldId="391"/>
        </pc:sldMkLst>
        <pc:spChg chg="mod">
          <ac:chgData name="Trish McGrath [plm5]" userId="6bd45364-e708-4677-9e36-57b7ae0df42d" providerId="ADAL" clId="{9656DA13-6F0E-4F8C-8A2B-6EF9A8E6756B}" dt="2023-09-04T16:22:42.593" v="874" actId="20577"/>
          <ac:spMkLst>
            <pc:docMk/>
            <pc:sldMk cId="1326176782" sldId="391"/>
            <ac:spMk id="2" creationId="{00000000-0000-0000-0000-000000000000}"/>
          </ac:spMkLst>
        </pc:spChg>
        <pc:spChg chg="mod">
          <ac:chgData name="Trish McGrath [plm5]" userId="6bd45364-e708-4677-9e36-57b7ae0df42d" providerId="ADAL" clId="{9656DA13-6F0E-4F8C-8A2B-6EF9A8E6756B}" dt="2023-09-04T16:26:01.424" v="1333" actId="20577"/>
          <ac:spMkLst>
            <pc:docMk/>
            <pc:sldMk cId="1326176782" sldId="391"/>
            <ac:spMk id="3" creationId="{00000000-0000-0000-0000-000000000000}"/>
          </ac:spMkLst>
        </pc:spChg>
        <pc:spChg chg="del">
          <ac:chgData name="Trish McGrath [plm5]" userId="6bd45364-e708-4677-9e36-57b7ae0df42d" providerId="ADAL" clId="{9656DA13-6F0E-4F8C-8A2B-6EF9A8E6756B}" dt="2023-09-04T16:23:06.619" v="876" actId="478"/>
          <ac:spMkLst>
            <pc:docMk/>
            <pc:sldMk cId="1326176782" sldId="391"/>
            <ac:spMk id="8" creationId="{670947A4-F390-8432-A08D-E07E4C94887D}"/>
          </ac:spMkLst>
        </pc:spChg>
        <pc:picChg chg="add mod">
          <ac:chgData name="Trish McGrath [plm5]" userId="6bd45364-e708-4677-9e36-57b7ae0df42d" providerId="ADAL" clId="{9656DA13-6F0E-4F8C-8A2B-6EF9A8E6756B}" dt="2023-09-04T16:26:09.191" v="1334" actId="1440"/>
          <ac:picMkLst>
            <pc:docMk/>
            <pc:sldMk cId="1326176782" sldId="391"/>
            <ac:picMk id="5" creationId="{45808D51-9F1A-14B9-AF19-F2BFA3D7925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B8C35D-6C9B-47AD-A802-3D112F8822B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F60FE2DE-A3E0-48F8-B811-E8BF9393C9D8}">
      <dgm:prSet phldrT="[Text]" custT="1"/>
      <dgm:spPr>
        <a:solidFill>
          <a:srgbClr val="95277D"/>
        </a:solidFill>
      </dgm:spPr>
      <dgm:t>
        <a:bodyPr/>
        <a:lstStyle/>
        <a:p>
          <a:r>
            <a:rPr lang="en-GB" sz="1100" b="1" err="1"/>
            <a:t>Prif</a:t>
          </a:r>
          <a:r>
            <a:rPr lang="en-GB" sz="1100" b="1"/>
            <a:t> </a:t>
          </a:r>
          <a:r>
            <a:rPr lang="en-GB" sz="1100" b="1" err="1"/>
            <a:t>Weithredwr</a:t>
          </a:r>
          <a:endParaRPr lang="en-GB" sz="1100"/>
        </a:p>
        <a:p>
          <a:r>
            <a:rPr lang="en-GB" sz="1100"/>
            <a:t>Trish McGrath</a:t>
          </a:r>
        </a:p>
      </dgm:t>
    </dgm:pt>
    <dgm:pt modelId="{61838A06-D356-4B06-BEF0-BD265B49D13D}" type="parTrans" cxnId="{D56974BC-60CB-4D8A-84FC-9C7A3F56A127}">
      <dgm:prSet/>
      <dgm:spPr/>
      <dgm:t>
        <a:bodyPr/>
        <a:lstStyle/>
        <a:p>
          <a:endParaRPr lang="en-GB" sz="1100"/>
        </a:p>
      </dgm:t>
    </dgm:pt>
    <dgm:pt modelId="{C0202D23-9184-4E07-B7A8-E3BC5273171E}" type="sibTrans" cxnId="{D56974BC-60CB-4D8A-84FC-9C7A3F56A127}">
      <dgm:prSet/>
      <dgm:spPr/>
      <dgm:t>
        <a:bodyPr/>
        <a:lstStyle/>
        <a:p>
          <a:endParaRPr lang="en-GB" sz="1100"/>
        </a:p>
      </dgm:t>
    </dgm:pt>
    <dgm:pt modelId="{8FD7EEB4-9694-4F03-B103-284469D9B04C}">
      <dgm:prSet phldrT="[Text]" custT="1"/>
      <dgm:spPr>
        <a:solidFill>
          <a:srgbClr val="CB2C37"/>
        </a:solidFill>
      </dgm:spPr>
      <dgm:t>
        <a:bodyPr/>
        <a:lstStyle/>
        <a:p>
          <a:r>
            <a:rPr lang="en-GB" sz="1100" b="1"/>
            <a:t>Head of Comms &amp; Engagement </a:t>
          </a:r>
        </a:p>
        <a:p>
          <a:r>
            <a:rPr lang="en-GB" sz="1100"/>
            <a:t>Cleo Stanford &amp; Eleri Wyn</a:t>
          </a:r>
        </a:p>
      </dgm:t>
    </dgm:pt>
    <dgm:pt modelId="{39B23F32-8E4C-4D91-B6C6-68778B1480AB}" type="parTrans" cxnId="{1FCA6D54-D4CA-440D-BC13-A0027176C32E}">
      <dgm:prSet/>
      <dgm:spPr/>
      <dgm:t>
        <a:bodyPr/>
        <a:lstStyle/>
        <a:p>
          <a:endParaRPr lang="en-GB" sz="1100"/>
        </a:p>
      </dgm:t>
    </dgm:pt>
    <dgm:pt modelId="{52BF2B31-5B8E-4B3B-9C70-703F6E0A6BCA}" type="sibTrans" cxnId="{1FCA6D54-D4CA-440D-BC13-A0027176C32E}">
      <dgm:prSet/>
      <dgm:spPr/>
      <dgm:t>
        <a:bodyPr/>
        <a:lstStyle/>
        <a:p>
          <a:endParaRPr lang="en-GB" sz="1100"/>
        </a:p>
      </dgm:t>
    </dgm:pt>
    <dgm:pt modelId="{51494B54-D3A3-4F8D-9F59-460CF351D3EC}">
      <dgm:prSet phldrT="[Text]" custT="1"/>
      <dgm:spPr>
        <a:solidFill>
          <a:srgbClr val="00AF50"/>
        </a:solidFill>
      </dgm:spPr>
      <dgm:t>
        <a:bodyPr/>
        <a:lstStyle/>
        <a:p>
          <a:r>
            <a:rPr lang="en-GB" sz="1100" b="1"/>
            <a:t>Head of Finance &amp; Operations</a:t>
          </a:r>
        </a:p>
        <a:p>
          <a:r>
            <a:rPr lang="en-GB" sz="1100"/>
            <a:t>Catrin Hopkins</a:t>
          </a:r>
        </a:p>
      </dgm:t>
    </dgm:pt>
    <dgm:pt modelId="{60039DEA-14EA-427F-9628-6BA767E2A0D0}" type="parTrans" cxnId="{A4BC534A-5D77-4903-8C3D-EBA796CD4601}">
      <dgm:prSet/>
      <dgm:spPr/>
      <dgm:t>
        <a:bodyPr/>
        <a:lstStyle/>
        <a:p>
          <a:endParaRPr lang="en-GB" sz="1100"/>
        </a:p>
      </dgm:t>
    </dgm:pt>
    <dgm:pt modelId="{89C77B74-CA84-47D3-B37F-789F01A36B24}" type="sibTrans" cxnId="{A4BC534A-5D77-4903-8C3D-EBA796CD4601}">
      <dgm:prSet/>
      <dgm:spPr/>
      <dgm:t>
        <a:bodyPr/>
        <a:lstStyle/>
        <a:p>
          <a:endParaRPr lang="en-GB" sz="1100"/>
        </a:p>
      </dgm:t>
    </dgm:pt>
    <dgm:pt modelId="{4EF82B04-A1D3-443C-98F7-63FDB143F6F6}">
      <dgm:prSet phldrT="[Text]" custT="1"/>
      <dgm:spPr>
        <a:solidFill>
          <a:srgbClr val="95277D"/>
        </a:solidFill>
      </dgm:spPr>
      <dgm:t>
        <a:bodyPr/>
        <a:lstStyle/>
        <a:p>
          <a:r>
            <a:rPr lang="en-GB" sz="1100" b="1"/>
            <a:t>Head of People &amp; </a:t>
          </a:r>
        </a:p>
        <a:p>
          <a:r>
            <a:rPr lang="en-GB" sz="1100" b="1"/>
            <a:t>Wellbeing</a:t>
          </a:r>
          <a:endParaRPr lang="en-GB" sz="1100"/>
        </a:p>
        <a:p>
          <a:r>
            <a:rPr lang="en-GB" sz="1100"/>
            <a:t>Annmarie Evans</a:t>
          </a:r>
        </a:p>
      </dgm:t>
    </dgm:pt>
    <dgm:pt modelId="{CF82BDE3-0B26-476F-870B-536ABBB45A3A}" type="parTrans" cxnId="{E56658CD-6C5A-40A8-83C3-85184C7D3DCA}">
      <dgm:prSet/>
      <dgm:spPr/>
      <dgm:t>
        <a:bodyPr/>
        <a:lstStyle/>
        <a:p>
          <a:endParaRPr lang="en-GB" sz="1100"/>
        </a:p>
      </dgm:t>
    </dgm:pt>
    <dgm:pt modelId="{C1489F98-3C50-476E-8C79-2742D544F0E7}" type="sibTrans" cxnId="{E56658CD-6C5A-40A8-83C3-85184C7D3DCA}">
      <dgm:prSet/>
      <dgm:spPr/>
      <dgm:t>
        <a:bodyPr/>
        <a:lstStyle/>
        <a:p>
          <a:endParaRPr lang="en-GB" sz="1100"/>
        </a:p>
      </dgm:t>
    </dgm:pt>
    <dgm:pt modelId="{A7FF5E2F-4B9C-46B5-92A0-542FC4162C07}">
      <dgm:prSet custT="1"/>
      <dgm:spPr>
        <a:solidFill>
          <a:srgbClr val="0171A3"/>
        </a:solidFill>
      </dgm:spPr>
      <dgm:t>
        <a:bodyPr/>
        <a:lstStyle/>
        <a:p>
          <a:r>
            <a:rPr lang="en-GB" sz="1100" b="1"/>
            <a:t>Head of Student Voice</a:t>
          </a:r>
        </a:p>
        <a:p>
          <a:r>
            <a:rPr lang="en-GB" sz="1100" b="1"/>
            <a:t>Jacob Webb</a:t>
          </a:r>
          <a:endParaRPr lang="en-GB" sz="1100"/>
        </a:p>
      </dgm:t>
    </dgm:pt>
    <dgm:pt modelId="{AE67206A-8602-480D-8480-7A42E5E8E62D}" type="parTrans" cxnId="{14122E54-35D6-4E1A-BB8B-0A216015885D}">
      <dgm:prSet/>
      <dgm:spPr/>
      <dgm:t>
        <a:bodyPr/>
        <a:lstStyle/>
        <a:p>
          <a:endParaRPr lang="en-GB" sz="1100"/>
        </a:p>
      </dgm:t>
    </dgm:pt>
    <dgm:pt modelId="{441AE3A2-BE77-4C29-85F6-5CAB2C503CEF}" type="sibTrans" cxnId="{14122E54-35D6-4E1A-BB8B-0A216015885D}">
      <dgm:prSet/>
      <dgm:spPr/>
      <dgm:t>
        <a:bodyPr/>
        <a:lstStyle/>
        <a:p>
          <a:endParaRPr lang="en-GB" sz="1100"/>
        </a:p>
      </dgm:t>
    </dgm:pt>
    <dgm:pt modelId="{25BED880-3511-4151-8E4C-C50E8D86755E}">
      <dgm:prSet custT="1"/>
      <dgm:spPr>
        <a:solidFill>
          <a:srgbClr val="F7941F"/>
        </a:solidFill>
      </dgm:spPr>
      <dgm:t>
        <a:bodyPr/>
        <a:lstStyle/>
        <a:p>
          <a:r>
            <a:rPr lang="en-GB" sz="1100" b="1"/>
            <a:t>Head of Opportunities</a:t>
          </a:r>
        </a:p>
        <a:p>
          <a:r>
            <a:rPr lang="en-GB" sz="1100"/>
            <a:t>Lucie Gwilt</a:t>
          </a:r>
        </a:p>
      </dgm:t>
    </dgm:pt>
    <dgm:pt modelId="{E7BEFC41-B877-4BD2-B83C-0D222D42D604}" type="parTrans" cxnId="{E2A5884B-C4C0-4153-97A0-5C0E5BAEA0E4}">
      <dgm:prSet/>
      <dgm:spPr/>
      <dgm:t>
        <a:bodyPr/>
        <a:lstStyle/>
        <a:p>
          <a:endParaRPr lang="en-GB" sz="1100"/>
        </a:p>
      </dgm:t>
    </dgm:pt>
    <dgm:pt modelId="{4889AD27-5AE7-4A8F-8BC8-6FC4A633B16F}" type="sibTrans" cxnId="{E2A5884B-C4C0-4153-97A0-5C0E5BAEA0E4}">
      <dgm:prSet/>
      <dgm:spPr/>
      <dgm:t>
        <a:bodyPr/>
        <a:lstStyle/>
        <a:p>
          <a:endParaRPr lang="en-GB" sz="1100"/>
        </a:p>
      </dgm:t>
    </dgm:pt>
    <dgm:pt modelId="{8BA6FDA4-B4E8-4E05-8C71-91307E05F403}">
      <dgm:prSet custT="1"/>
      <dgm:spPr>
        <a:solidFill>
          <a:srgbClr val="0171A3">
            <a:alpha val="89804"/>
          </a:srgbClr>
        </a:solidFill>
        <a:ln>
          <a:noFill/>
        </a:ln>
      </dgm:spPr>
      <dgm:t>
        <a:bodyPr/>
        <a:lstStyle/>
        <a:p>
          <a:r>
            <a:rPr lang="en-GB" sz="1100" b="1"/>
            <a:t>Campaigns &amp; Democracy Coordinator</a:t>
          </a:r>
          <a:endParaRPr lang="en-GB" sz="1100"/>
        </a:p>
        <a:p>
          <a:r>
            <a:rPr lang="en-GB" sz="1100"/>
            <a:t>Ash Sturrock </a:t>
          </a:r>
        </a:p>
      </dgm:t>
    </dgm:pt>
    <dgm:pt modelId="{DA41DA16-849C-40E9-8C45-20CED16C7E63}" type="parTrans" cxnId="{39F2E0A2-7E46-4583-8C11-5E0D86C2FDAE}">
      <dgm:prSet/>
      <dgm:spPr/>
      <dgm:t>
        <a:bodyPr/>
        <a:lstStyle/>
        <a:p>
          <a:endParaRPr lang="en-GB" sz="1100"/>
        </a:p>
      </dgm:t>
    </dgm:pt>
    <dgm:pt modelId="{E5291B0B-0D92-4811-8F49-FAE1867CABAB}" type="sibTrans" cxnId="{39F2E0A2-7E46-4583-8C11-5E0D86C2FDAE}">
      <dgm:prSet/>
      <dgm:spPr/>
      <dgm:t>
        <a:bodyPr/>
        <a:lstStyle/>
        <a:p>
          <a:endParaRPr lang="en-GB" sz="1100"/>
        </a:p>
      </dgm:t>
    </dgm:pt>
    <dgm:pt modelId="{DA9A6492-A74E-4EF6-AD45-0952AECCDE0D}">
      <dgm:prSet custT="1"/>
      <dgm:spPr>
        <a:solidFill>
          <a:srgbClr val="0171A3">
            <a:alpha val="89804"/>
          </a:srgbClr>
        </a:solidFill>
        <a:ln w="12700">
          <a:noFill/>
        </a:ln>
      </dgm:spPr>
      <dgm:t>
        <a:bodyPr/>
        <a:lstStyle/>
        <a:p>
          <a:r>
            <a:rPr lang="en-GB" sz="1100" b="1"/>
            <a:t>Academic Representation  Coordinator</a:t>
          </a:r>
          <a:endParaRPr lang="en-GB" sz="1100"/>
        </a:p>
        <a:p>
          <a:r>
            <a:rPr lang="en-GB" sz="1100"/>
            <a:t>Zoe Hayne</a:t>
          </a:r>
        </a:p>
      </dgm:t>
    </dgm:pt>
    <dgm:pt modelId="{3D5CAA04-FB60-4137-A2B9-1AFEB3B6D564}" type="parTrans" cxnId="{716D2634-6A89-48D7-BDEA-D3B319C4BF88}">
      <dgm:prSet/>
      <dgm:spPr/>
      <dgm:t>
        <a:bodyPr/>
        <a:lstStyle/>
        <a:p>
          <a:endParaRPr lang="en-GB" sz="1100"/>
        </a:p>
      </dgm:t>
    </dgm:pt>
    <dgm:pt modelId="{5806AFC5-3622-426A-BAB0-8F0BB464ED60}" type="sibTrans" cxnId="{716D2634-6A89-48D7-BDEA-D3B319C4BF88}">
      <dgm:prSet/>
      <dgm:spPr/>
      <dgm:t>
        <a:bodyPr/>
        <a:lstStyle/>
        <a:p>
          <a:endParaRPr lang="en-GB" sz="1100"/>
        </a:p>
      </dgm:t>
    </dgm:pt>
    <dgm:pt modelId="{C1A1F9D4-9554-435C-9A54-001FE713C786}">
      <dgm:prSet custT="1"/>
      <dgm:spPr>
        <a:solidFill>
          <a:srgbClr val="F7941F">
            <a:alpha val="89804"/>
          </a:srgbClr>
        </a:solidFill>
      </dgm:spPr>
      <dgm:t>
        <a:bodyPr/>
        <a:lstStyle/>
        <a:p>
          <a:r>
            <a:rPr lang="en-GB" sz="1100" b="1"/>
            <a:t>Societies Development  &amp; Volunteering  Coordinator</a:t>
          </a:r>
          <a:endParaRPr lang="en-GB" sz="1100"/>
        </a:p>
        <a:p>
          <a:r>
            <a:rPr lang="en-GB" sz="1100"/>
            <a:t>Tom Morrissey</a:t>
          </a:r>
        </a:p>
      </dgm:t>
    </dgm:pt>
    <dgm:pt modelId="{119E9897-2E82-4252-AC5D-3B2F80EC95F3}" type="parTrans" cxnId="{134CF430-300E-4C01-A72B-FAA1FA7AED8B}">
      <dgm:prSet/>
      <dgm:spPr/>
      <dgm:t>
        <a:bodyPr/>
        <a:lstStyle/>
        <a:p>
          <a:endParaRPr lang="en-GB" sz="1100"/>
        </a:p>
      </dgm:t>
    </dgm:pt>
    <dgm:pt modelId="{71835B55-D487-47AB-B7B6-468B1D543C1E}" type="sibTrans" cxnId="{134CF430-300E-4C01-A72B-FAA1FA7AED8B}">
      <dgm:prSet/>
      <dgm:spPr/>
      <dgm:t>
        <a:bodyPr/>
        <a:lstStyle/>
        <a:p>
          <a:endParaRPr lang="en-GB" sz="1100"/>
        </a:p>
      </dgm:t>
    </dgm:pt>
    <dgm:pt modelId="{7A6C8B83-E0B6-4887-B521-6A5627AB6EAD}">
      <dgm:prSet custT="1"/>
      <dgm:spPr>
        <a:solidFill>
          <a:srgbClr val="F7941F">
            <a:alpha val="89804"/>
          </a:srgbClr>
        </a:solidFill>
      </dgm:spPr>
      <dgm:t>
        <a:bodyPr/>
        <a:lstStyle/>
        <a:p>
          <a:r>
            <a:rPr lang="en-GB" sz="1100" b="1"/>
            <a:t>Sports Coordinator</a:t>
          </a:r>
          <a:r>
            <a:rPr lang="en-GB" sz="1100"/>
            <a:t> </a:t>
          </a:r>
        </a:p>
        <a:p>
          <a:r>
            <a:rPr lang="en-GB" sz="1100"/>
            <a:t>Chloe Steer (mat cover) Paige </a:t>
          </a:r>
          <a:r>
            <a:rPr lang="en-GB" sz="1100" err="1"/>
            <a:t>Cradduck</a:t>
          </a:r>
          <a:r>
            <a:rPr lang="en-GB" sz="1100"/>
            <a:t> mat leave</a:t>
          </a:r>
        </a:p>
      </dgm:t>
    </dgm:pt>
    <dgm:pt modelId="{52D4F6D4-3167-4F02-8808-1C52ADCCA4BE}" type="parTrans" cxnId="{E6392548-33E2-4181-9FF8-2B163BD64B92}">
      <dgm:prSet/>
      <dgm:spPr/>
      <dgm:t>
        <a:bodyPr/>
        <a:lstStyle/>
        <a:p>
          <a:endParaRPr lang="en-GB" sz="1100"/>
        </a:p>
      </dgm:t>
    </dgm:pt>
    <dgm:pt modelId="{721E1CF2-2C46-4B17-93DE-9292A129D7E3}" type="sibTrans" cxnId="{E6392548-33E2-4181-9FF8-2B163BD64B92}">
      <dgm:prSet/>
      <dgm:spPr/>
      <dgm:t>
        <a:bodyPr/>
        <a:lstStyle/>
        <a:p>
          <a:endParaRPr lang="en-GB" sz="1100"/>
        </a:p>
      </dgm:t>
    </dgm:pt>
    <dgm:pt modelId="{9086DDF0-BE6E-4A75-91C4-E4C99A8D26C3}">
      <dgm:prSet custT="1"/>
      <dgm:spPr>
        <a:solidFill>
          <a:srgbClr val="CB2C37">
            <a:alpha val="89804"/>
          </a:srgbClr>
        </a:solidFill>
      </dgm:spPr>
      <dgm:t>
        <a:bodyPr/>
        <a:lstStyle/>
        <a:p>
          <a:r>
            <a:rPr lang="en-GB" sz="1100" b="1"/>
            <a:t>Media Sales &amp; Events Coordinator (PT)</a:t>
          </a:r>
          <a:endParaRPr lang="en-GB" sz="1100"/>
        </a:p>
        <a:p>
          <a:r>
            <a:rPr lang="en-GB" sz="1100"/>
            <a:t>Jess </a:t>
          </a:r>
          <a:r>
            <a:rPr lang="en-GB" sz="1100" err="1"/>
            <a:t>Eades</a:t>
          </a:r>
          <a:endParaRPr lang="en-GB" sz="1100"/>
        </a:p>
      </dgm:t>
    </dgm:pt>
    <dgm:pt modelId="{C5740827-B233-4251-B4A0-F40E7602C4B2}" type="parTrans" cxnId="{7D3DC213-EBE5-42A5-8AD5-0ABD530FB827}">
      <dgm:prSet/>
      <dgm:spPr/>
      <dgm:t>
        <a:bodyPr/>
        <a:lstStyle/>
        <a:p>
          <a:endParaRPr lang="en-GB" sz="1100"/>
        </a:p>
      </dgm:t>
    </dgm:pt>
    <dgm:pt modelId="{A8A7A13B-1EA4-4A8A-8E3A-DEE45A92DCB9}" type="sibTrans" cxnId="{7D3DC213-EBE5-42A5-8AD5-0ABD530FB827}">
      <dgm:prSet/>
      <dgm:spPr/>
      <dgm:t>
        <a:bodyPr/>
        <a:lstStyle/>
        <a:p>
          <a:endParaRPr lang="en-GB" sz="1100"/>
        </a:p>
      </dgm:t>
    </dgm:pt>
    <dgm:pt modelId="{47ECCAA8-DE22-4215-94CA-48DCCCE376B8}">
      <dgm:prSet custT="1"/>
      <dgm:spPr>
        <a:solidFill>
          <a:srgbClr val="CB2C37">
            <a:alpha val="89804"/>
          </a:srgbClr>
        </a:solidFill>
      </dgm:spPr>
      <dgm:t>
        <a:bodyPr/>
        <a:lstStyle/>
        <a:p>
          <a:r>
            <a:rPr lang="en-GB" sz="1100" b="1"/>
            <a:t>Translator</a:t>
          </a:r>
          <a:endParaRPr lang="en-GB" sz="1100"/>
        </a:p>
        <a:p>
          <a:r>
            <a:rPr lang="en-GB" sz="1100"/>
            <a:t>Felix Parker-Price</a:t>
          </a:r>
        </a:p>
      </dgm:t>
    </dgm:pt>
    <dgm:pt modelId="{8A3FCDB0-FE71-476D-A5BD-D83451BBF06E}" type="parTrans" cxnId="{D0952944-F9E0-478C-B155-15A1435661D7}">
      <dgm:prSet/>
      <dgm:spPr/>
      <dgm:t>
        <a:bodyPr/>
        <a:lstStyle/>
        <a:p>
          <a:endParaRPr lang="en-GB" sz="1100"/>
        </a:p>
      </dgm:t>
    </dgm:pt>
    <dgm:pt modelId="{FB2FA7EB-9455-48A6-BA48-BF65C62FFAC9}" type="sibTrans" cxnId="{D0952944-F9E0-478C-B155-15A1435661D7}">
      <dgm:prSet/>
      <dgm:spPr/>
      <dgm:t>
        <a:bodyPr/>
        <a:lstStyle/>
        <a:p>
          <a:endParaRPr lang="en-GB" sz="1100"/>
        </a:p>
      </dgm:t>
    </dgm:pt>
    <dgm:pt modelId="{637FB6B6-37D3-4296-A83E-ADA01BD78894}">
      <dgm:prSet custT="1"/>
      <dgm:spPr>
        <a:solidFill>
          <a:srgbClr val="00AF50">
            <a:alpha val="89804"/>
          </a:srgbClr>
        </a:solidFill>
      </dgm:spPr>
      <dgm:t>
        <a:bodyPr/>
        <a:lstStyle/>
        <a:p>
          <a:r>
            <a:rPr lang="en-GB" sz="1100" b="1"/>
            <a:t>Finance Coordinator</a:t>
          </a:r>
          <a:endParaRPr lang="en-GB" sz="1100"/>
        </a:p>
        <a:p>
          <a:r>
            <a:rPr lang="en-GB" sz="1100"/>
            <a:t>Kit Malik </a:t>
          </a:r>
          <a:r>
            <a:rPr lang="en-GB" sz="1100" err="1"/>
            <a:t>Strøm</a:t>
          </a:r>
          <a:r>
            <a:rPr lang="en-GB" sz="1100"/>
            <a:t> Hansen</a:t>
          </a:r>
        </a:p>
      </dgm:t>
    </dgm:pt>
    <dgm:pt modelId="{0D7A92EA-8DEA-482B-A685-59C8326CE8A2}" type="parTrans" cxnId="{802E934C-FB3C-43F2-86A2-14992EF62BB3}">
      <dgm:prSet/>
      <dgm:spPr/>
      <dgm:t>
        <a:bodyPr/>
        <a:lstStyle/>
        <a:p>
          <a:endParaRPr lang="en-GB" sz="1100"/>
        </a:p>
      </dgm:t>
    </dgm:pt>
    <dgm:pt modelId="{044CEEC4-4848-4E58-B9CE-A6B27B20D3E3}" type="sibTrans" cxnId="{802E934C-FB3C-43F2-86A2-14992EF62BB3}">
      <dgm:prSet/>
      <dgm:spPr/>
      <dgm:t>
        <a:bodyPr/>
        <a:lstStyle/>
        <a:p>
          <a:endParaRPr lang="en-GB" sz="1100"/>
        </a:p>
      </dgm:t>
    </dgm:pt>
    <dgm:pt modelId="{C045FBA8-D94F-4E4C-A083-4029AC1BE748}">
      <dgm:prSet custT="1"/>
      <dgm:spPr>
        <a:solidFill>
          <a:srgbClr val="00AF50">
            <a:alpha val="89804"/>
          </a:srgbClr>
        </a:solidFill>
      </dgm:spPr>
      <dgm:t>
        <a:bodyPr/>
        <a:lstStyle/>
        <a:p>
          <a:r>
            <a:rPr lang="en-GB" sz="1100" b="1" err="1"/>
            <a:t>Tîm</a:t>
          </a:r>
          <a:r>
            <a:rPr lang="en-GB" sz="1100" b="1"/>
            <a:t> </a:t>
          </a:r>
          <a:r>
            <a:rPr lang="en-GB" sz="1100" b="1" err="1"/>
            <a:t>Croeso</a:t>
          </a:r>
          <a:endParaRPr lang="en-GB" sz="1100"/>
        </a:p>
        <a:p>
          <a:r>
            <a:rPr lang="en-GB" sz="1100"/>
            <a:t>Student Staff </a:t>
          </a:r>
        </a:p>
        <a:p>
          <a:r>
            <a:rPr lang="en-GB" sz="1100"/>
            <a:t>(Term-time only)</a:t>
          </a:r>
        </a:p>
      </dgm:t>
    </dgm:pt>
    <dgm:pt modelId="{5010C323-2989-4A0B-A1DE-6EAD04AE607C}" type="parTrans" cxnId="{CDF349BD-17B7-4FD8-B2F1-E1B9DE8F2A3C}">
      <dgm:prSet/>
      <dgm:spPr/>
      <dgm:t>
        <a:bodyPr/>
        <a:lstStyle/>
        <a:p>
          <a:endParaRPr lang="en-GB" sz="1100"/>
        </a:p>
      </dgm:t>
    </dgm:pt>
    <dgm:pt modelId="{AD0AADFF-8B54-4002-8AEF-01869CFD3ECF}" type="sibTrans" cxnId="{CDF349BD-17B7-4FD8-B2F1-E1B9DE8F2A3C}">
      <dgm:prSet/>
      <dgm:spPr/>
      <dgm:t>
        <a:bodyPr/>
        <a:lstStyle/>
        <a:p>
          <a:endParaRPr lang="en-GB" sz="1100"/>
        </a:p>
      </dgm:t>
    </dgm:pt>
    <dgm:pt modelId="{EDB14CE2-22FD-4722-AC55-5770CDF0A651}">
      <dgm:prSet custT="1"/>
      <dgm:spPr>
        <a:solidFill>
          <a:srgbClr val="95277D">
            <a:alpha val="89804"/>
          </a:srgbClr>
        </a:solidFill>
      </dgm:spPr>
      <dgm:t>
        <a:bodyPr/>
        <a:lstStyle/>
        <a:p>
          <a:r>
            <a:rPr lang="en-GB" sz="1100" b="1"/>
            <a:t>Advisor </a:t>
          </a:r>
          <a:endParaRPr lang="en-GB" sz="1100"/>
        </a:p>
        <a:p>
          <a:r>
            <a:rPr lang="en-GB" sz="1100"/>
            <a:t>Molly Sutton</a:t>
          </a:r>
        </a:p>
        <a:p>
          <a:endParaRPr lang="en-GB" sz="1100"/>
        </a:p>
      </dgm:t>
    </dgm:pt>
    <dgm:pt modelId="{817B93B0-FEE1-42B3-9E77-605AA2FCE6DB}" type="parTrans" cxnId="{C472BD88-ED16-4D9B-9218-49D1FBF62015}">
      <dgm:prSet/>
      <dgm:spPr/>
      <dgm:t>
        <a:bodyPr/>
        <a:lstStyle/>
        <a:p>
          <a:endParaRPr lang="en-GB" sz="1100"/>
        </a:p>
      </dgm:t>
    </dgm:pt>
    <dgm:pt modelId="{8C0C3E49-5B5D-4BAD-B6C0-661B2324A6C5}" type="sibTrans" cxnId="{C472BD88-ED16-4D9B-9218-49D1FBF62015}">
      <dgm:prSet/>
      <dgm:spPr/>
      <dgm:t>
        <a:bodyPr/>
        <a:lstStyle/>
        <a:p>
          <a:endParaRPr lang="en-GB" sz="1100"/>
        </a:p>
      </dgm:t>
    </dgm:pt>
    <dgm:pt modelId="{783066C8-3C2A-4C12-9AD7-C41D0E4AB08C}" type="pres">
      <dgm:prSet presAssocID="{8EB8C35D-6C9B-47AD-A802-3D112F8822B1}" presName="hierChild1" presStyleCnt="0">
        <dgm:presLayoutVars>
          <dgm:orgChart val="1"/>
          <dgm:chPref val="1"/>
          <dgm:dir/>
          <dgm:animOne val="branch"/>
          <dgm:animLvl val="lvl"/>
          <dgm:resizeHandles/>
        </dgm:presLayoutVars>
      </dgm:prSet>
      <dgm:spPr/>
    </dgm:pt>
    <dgm:pt modelId="{5AEC245D-8FF1-48C9-AEA2-CD8DD1377412}" type="pres">
      <dgm:prSet presAssocID="{F60FE2DE-A3E0-48F8-B811-E8BF9393C9D8}" presName="hierRoot1" presStyleCnt="0">
        <dgm:presLayoutVars>
          <dgm:hierBranch val="init"/>
        </dgm:presLayoutVars>
      </dgm:prSet>
      <dgm:spPr/>
    </dgm:pt>
    <dgm:pt modelId="{F5842B90-A491-4E70-8A5B-66E07E0B11BD}" type="pres">
      <dgm:prSet presAssocID="{F60FE2DE-A3E0-48F8-B811-E8BF9393C9D8}" presName="rootComposite1" presStyleCnt="0"/>
      <dgm:spPr/>
    </dgm:pt>
    <dgm:pt modelId="{7E19D85D-B9DC-4189-B5F1-826B1E5918F4}" type="pres">
      <dgm:prSet presAssocID="{F60FE2DE-A3E0-48F8-B811-E8BF9393C9D8}" presName="rootText1" presStyleLbl="node0" presStyleIdx="0" presStyleCnt="1" custScaleX="95888">
        <dgm:presLayoutVars>
          <dgm:chPref val="3"/>
        </dgm:presLayoutVars>
      </dgm:prSet>
      <dgm:spPr/>
    </dgm:pt>
    <dgm:pt modelId="{F5BC6F05-890F-456E-987C-3841701445D8}" type="pres">
      <dgm:prSet presAssocID="{F60FE2DE-A3E0-48F8-B811-E8BF9393C9D8}" presName="rootConnector1" presStyleLbl="node1" presStyleIdx="0" presStyleCnt="0"/>
      <dgm:spPr/>
    </dgm:pt>
    <dgm:pt modelId="{25EC0164-6D91-4955-94EA-7E42FE6702DB}" type="pres">
      <dgm:prSet presAssocID="{F60FE2DE-A3E0-48F8-B811-E8BF9393C9D8}" presName="hierChild2" presStyleCnt="0"/>
      <dgm:spPr/>
    </dgm:pt>
    <dgm:pt modelId="{5C1EADF1-2410-4C47-B20F-8982FB694B9E}" type="pres">
      <dgm:prSet presAssocID="{39B23F32-8E4C-4D91-B6C6-68778B1480AB}" presName="Name37" presStyleLbl="parChTrans1D2" presStyleIdx="0" presStyleCnt="5"/>
      <dgm:spPr/>
    </dgm:pt>
    <dgm:pt modelId="{E4E923EE-D63B-47BD-9AAE-FFF46272EAD2}" type="pres">
      <dgm:prSet presAssocID="{8FD7EEB4-9694-4F03-B103-284469D9B04C}" presName="hierRoot2" presStyleCnt="0">
        <dgm:presLayoutVars>
          <dgm:hierBranch val="init"/>
        </dgm:presLayoutVars>
      </dgm:prSet>
      <dgm:spPr/>
    </dgm:pt>
    <dgm:pt modelId="{91ADEC3C-A6B0-4F2C-8D14-C88D9F78E326}" type="pres">
      <dgm:prSet presAssocID="{8FD7EEB4-9694-4F03-B103-284469D9B04C}" presName="rootComposite" presStyleCnt="0"/>
      <dgm:spPr/>
    </dgm:pt>
    <dgm:pt modelId="{1F995417-3B42-4B58-A412-40A72A772151}" type="pres">
      <dgm:prSet presAssocID="{8FD7EEB4-9694-4F03-B103-284469D9B04C}" presName="rootText" presStyleLbl="node2" presStyleIdx="0" presStyleCnt="5" custScaleY="96983">
        <dgm:presLayoutVars>
          <dgm:chPref val="3"/>
        </dgm:presLayoutVars>
      </dgm:prSet>
      <dgm:spPr/>
    </dgm:pt>
    <dgm:pt modelId="{E065448C-C022-4912-9CCE-3602F03E486F}" type="pres">
      <dgm:prSet presAssocID="{8FD7EEB4-9694-4F03-B103-284469D9B04C}" presName="rootConnector" presStyleLbl="node2" presStyleIdx="0" presStyleCnt="5"/>
      <dgm:spPr/>
    </dgm:pt>
    <dgm:pt modelId="{8271E7B3-2C8D-43EB-9B67-550001EF459E}" type="pres">
      <dgm:prSet presAssocID="{8FD7EEB4-9694-4F03-B103-284469D9B04C}" presName="hierChild4" presStyleCnt="0"/>
      <dgm:spPr/>
    </dgm:pt>
    <dgm:pt modelId="{9EC2236C-9D9A-409E-8680-7287BF3979C3}" type="pres">
      <dgm:prSet presAssocID="{C5740827-B233-4251-B4A0-F40E7602C4B2}" presName="Name37" presStyleLbl="parChTrans1D3" presStyleIdx="0" presStyleCnt="9"/>
      <dgm:spPr/>
    </dgm:pt>
    <dgm:pt modelId="{3D8FA1E8-9B6B-472E-BC57-A3B20485E04C}" type="pres">
      <dgm:prSet presAssocID="{9086DDF0-BE6E-4A75-91C4-E4C99A8D26C3}" presName="hierRoot2" presStyleCnt="0">
        <dgm:presLayoutVars>
          <dgm:hierBranch val="init"/>
        </dgm:presLayoutVars>
      </dgm:prSet>
      <dgm:spPr/>
    </dgm:pt>
    <dgm:pt modelId="{0298A2D1-4DDF-4DD0-9153-CAD44D08E69D}" type="pres">
      <dgm:prSet presAssocID="{9086DDF0-BE6E-4A75-91C4-E4C99A8D26C3}" presName="rootComposite" presStyleCnt="0"/>
      <dgm:spPr/>
    </dgm:pt>
    <dgm:pt modelId="{7397AA1F-C4A3-4D1D-88F8-6839CBE26806}" type="pres">
      <dgm:prSet presAssocID="{9086DDF0-BE6E-4A75-91C4-E4C99A8D26C3}" presName="rootText" presStyleLbl="node3" presStyleIdx="0" presStyleCnt="9">
        <dgm:presLayoutVars>
          <dgm:chPref val="3"/>
        </dgm:presLayoutVars>
      </dgm:prSet>
      <dgm:spPr/>
    </dgm:pt>
    <dgm:pt modelId="{683A9B57-011B-4658-B075-C0490C39494A}" type="pres">
      <dgm:prSet presAssocID="{9086DDF0-BE6E-4A75-91C4-E4C99A8D26C3}" presName="rootConnector" presStyleLbl="node3" presStyleIdx="0" presStyleCnt="9"/>
      <dgm:spPr/>
    </dgm:pt>
    <dgm:pt modelId="{EA081309-E08E-4530-B1A3-611CCA857339}" type="pres">
      <dgm:prSet presAssocID="{9086DDF0-BE6E-4A75-91C4-E4C99A8D26C3}" presName="hierChild4" presStyleCnt="0"/>
      <dgm:spPr/>
    </dgm:pt>
    <dgm:pt modelId="{21B4F382-30EB-45FA-AF88-0DB3A63F8665}" type="pres">
      <dgm:prSet presAssocID="{9086DDF0-BE6E-4A75-91C4-E4C99A8D26C3}" presName="hierChild5" presStyleCnt="0"/>
      <dgm:spPr/>
    </dgm:pt>
    <dgm:pt modelId="{261B3C5A-AA03-42A2-9543-7ED0FFF5264D}" type="pres">
      <dgm:prSet presAssocID="{8A3FCDB0-FE71-476D-A5BD-D83451BBF06E}" presName="Name37" presStyleLbl="parChTrans1D3" presStyleIdx="1" presStyleCnt="9"/>
      <dgm:spPr/>
    </dgm:pt>
    <dgm:pt modelId="{84ECF303-C00B-4A1A-8993-AC2BC2FFE361}" type="pres">
      <dgm:prSet presAssocID="{47ECCAA8-DE22-4215-94CA-48DCCCE376B8}" presName="hierRoot2" presStyleCnt="0">
        <dgm:presLayoutVars>
          <dgm:hierBranch val="init"/>
        </dgm:presLayoutVars>
      </dgm:prSet>
      <dgm:spPr/>
    </dgm:pt>
    <dgm:pt modelId="{3CF7CF6A-A595-437B-9958-D3E4766CBE48}" type="pres">
      <dgm:prSet presAssocID="{47ECCAA8-DE22-4215-94CA-48DCCCE376B8}" presName="rootComposite" presStyleCnt="0"/>
      <dgm:spPr/>
    </dgm:pt>
    <dgm:pt modelId="{D7DB3CAE-A382-438B-B7F4-A0B016E079C3}" type="pres">
      <dgm:prSet presAssocID="{47ECCAA8-DE22-4215-94CA-48DCCCE376B8}" presName="rootText" presStyleLbl="node3" presStyleIdx="1" presStyleCnt="9">
        <dgm:presLayoutVars>
          <dgm:chPref val="3"/>
        </dgm:presLayoutVars>
      </dgm:prSet>
      <dgm:spPr/>
    </dgm:pt>
    <dgm:pt modelId="{3FEA31C1-1C45-46C3-B2B4-2E51A115DCAE}" type="pres">
      <dgm:prSet presAssocID="{47ECCAA8-DE22-4215-94CA-48DCCCE376B8}" presName="rootConnector" presStyleLbl="node3" presStyleIdx="1" presStyleCnt="9"/>
      <dgm:spPr/>
    </dgm:pt>
    <dgm:pt modelId="{1BDE8468-0E01-4B46-8ED1-23F5A85496D3}" type="pres">
      <dgm:prSet presAssocID="{47ECCAA8-DE22-4215-94CA-48DCCCE376B8}" presName="hierChild4" presStyleCnt="0"/>
      <dgm:spPr/>
    </dgm:pt>
    <dgm:pt modelId="{5FB44A72-28BE-4FF8-A9B3-EE8ECAF12D9F}" type="pres">
      <dgm:prSet presAssocID="{47ECCAA8-DE22-4215-94CA-48DCCCE376B8}" presName="hierChild5" presStyleCnt="0"/>
      <dgm:spPr/>
    </dgm:pt>
    <dgm:pt modelId="{20928570-82CD-48B6-A71C-C3C5B0EDD31A}" type="pres">
      <dgm:prSet presAssocID="{8FD7EEB4-9694-4F03-B103-284469D9B04C}" presName="hierChild5" presStyleCnt="0"/>
      <dgm:spPr/>
    </dgm:pt>
    <dgm:pt modelId="{8C1E2CBA-F75A-40BB-B3FD-C3946B7370A2}" type="pres">
      <dgm:prSet presAssocID="{60039DEA-14EA-427F-9628-6BA767E2A0D0}" presName="Name37" presStyleLbl="parChTrans1D2" presStyleIdx="1" presStyleCnt="5"/>
      <dgm:spPr/>
    </dgm:pt>
    <dgm:pt modelId="{12E04F09-4C6C-4B10-B38C-16FC8A1902F3}" type="pres">
      <dgm:prSet presAssocID="{51494B54-D3A3-4F8D-9F59-460CF351D3EC}" presName="hierRoot2" presStyleCnt="0">
        <dgm:presLayoutVars>
          <dgm:hierBranch val="init"/>
        </dgm:presLayoutVars>
      </dgm:prSet>
      <dgm:spPr/>
    </dgm:pt>
    <dgm:pt modelId="{00D3DCA7-9DA2-445B-BB55-FA0314A257CD}" type="pres">
      <dgm:prSet presAssocID="{51494B54-D3A3-4F8D-9F59-460CF351D3EC}" presName="rootComposite" presStyleCnt="0"/>
      <dgm:spPr/>
    </dgm:pt>
    <dgm:pt modelId="{157E89D7-C8C8-4C47-ACA9-E14ABB77F557}" type="pres">
      <dgm:prSet presAssocID="{51494B54-D3A3-4F8D-9F59-460CF351D3EC}" presName="rootText" presStyleLbl="node2" presStyleIdx="1" presStyleCnt="5">
        <dgm:presLayoutVars>
          <dgm:chPref val="3"/>
        </dgm:presLayoutVars>
      </dgm:prSet>
      <dgm:spPr/>
    </dgm:pt>
    <dgm:pt modelId="{D1897A37-4730-47ED-989B-63994DA88040}" type="pres">
      <dgm:prSet presAssocID="{51494B54-D3A3-4F8D-9F59-460CF351D3EC}" presName="rootConnector" presStyleLbl="node2" presStyleIdx="1" presStyleCnt="5"/>
      <dgm:spPr/>
    </dgm:pt>
    <dgm:pt modelId="{AD860E2E-D301-47D1-9430-EA806F99030C}" type="pres">
      <dgm:prSet presAssocID="{51494B54-D3A3-4F8D-9F59-460CF351D3EC}" presName="hierChild4" presStyleCnt="0"/>
      <dgm:spPr/>
    </dgm:pt>
    <dgm:pt modelId="{60538F55-4D60-4707-9A49-1457776A121A}" type="pres">
      <dgm:prSet presAssocID="{0D7A92EA-8DEA-482B-A685-59C8326CE8A2}" presName="Name37" presStyleLbl="parChTrans1D3" presStyleIdx="2" presStyleCnt="9"/>
      <dgm:spPr/>
    </dgm:pt>
    <dgm:pt modelId="{CACFB66B-CE54-4A82-8AFC-06509DE52309}" type="pres">
      <dgm:prSet presAssocID="{637FB6B6-37D3-4296-A83E-ADA01BD78894}" presName="hierRoot2" presStyleCnt="0">
        <dgm:presLayoutVars>
          <dgm:hierBranch val="init"/>
        </dgm:presLayoutVars>
      </dgm:prSet>
      <dgm:spPr/>
    </dgm:pt>
    <dgm:pt modelId="{05028F17-267C-4771-9E8E-5C03C77F8489}" type="pres">
      <dgm:prSet presAssocID="{637FB6B6-37D3-4296-A83E-ADA01BD78894}" presName="rootComposite" presStyleCnt="0"/>
      <dgm:spPr/>
    </dgm:pt>
    <dgm:pt modelId="{6A9F76D9-BD79-4D32-A73B-D4DF90ADC8BF}" type="pres">
      <dgm:prSet presAssocID="{637FB6B6-37D3-4296-A83E-ADA01BD78894}" presName="rootText" presStyleLbl="node3" presStyleIdx="2" presStyleCnt="9">
        <dgm:presLayoutVars>
          <dgm:chPref val="3"/>
        </dgm:presLayoutVars>
      </dgm:prSet>
      <dgm:spPr/>
    </dgm:pt>
    <dgm:pt modelId="{9B524658-0B26-4F8E-898A-FE2196EE6AAE}" type="pres">
      <dgm:prSet presAssocID="{637FB6B6-37D3-4296-A83E-ADA01BD78894}" presName="rootConnector" presStyleLbl="node3" presStyleIdx="2" presStyleCnt="9"/>
      <dgm:spPr/>
    </dgm:pt>
    <dgm:pt modelId="{2FD01F25-F2F5-4FD5-86A9-D770113A5C91}" type="pres">
      <dgm:prSet presAssocID="{637FB6B6-37D3-4296-A83E-ADA01BD78894}" presName="hierChild4" presStyleCnt="0"/>
      <dgm:spPr/>
    </dgm:pt>
    <dgm:pt modelId="{EEB5288C-1F8C-402A-8209-5835B4A63FF6}" type="pres">
      <dgm:prSet presAssocID="{637FB6B6-37D3-4296-A83E-ADA01BD78894}" presName="hierChild5" presStyleCnt="0"/>
      <dgm:spPr/>
    </dgm:pt>
    <dgm:pt modelId="{4DAA7382-8DBF-42B0-9BAE-093AAD9C8535}" type="pres">
      <dgm:prSet presAssocID="{5010C323-2989-4A0B-A1DE-6EAD04AE607C}" presName="Name37" presStyleLbl="parChTrans1D3" presStyleIdx="3" presStyleCnt="9"/>
      <dgm:spPr/>
    </dgm:pt>
    <dgm:pt modelId="{6274925D-8D19-4002-B3AB-A7F8284CCB66}" type="pres">
      <dgm:prSet presAssocID="{C045FBA8-D94F-4E4C-A083-4029AC1BE748}" presName="hierRoot2" presStyleCnt="0">
        <dgm:presLayoutVars>
          <dgm:hierBranch val="init"/>
        </dgm:presLayoutVars>
      </dgm:prSet>
      <dgm:spPr/>
    </dgm:pt>
    <dgm:pt modelId="{D9008D3C-7A46-4BA7-82DA-6BC6CAAB65E8}" type="pres">
      <dgm:prSet presAssocID="{C045FBA8-D94F-4E4C-A083-4029AC1BE748}" presName="rootComposite" presStyleCnt="0"/>
      <dgm:spPr/>
    </dgm:pt>
    <dgm:pt modelId="{C210F347-CAC3-4773-9CF3-B076A359F71B}" type="pres">
      <dgm:prSet presAssocID="{C045FBA8-D94F-4E4C-A083-4029AC1BE748}" presName="rootText" presStyleLbl="node3" presStyleIdx="3" presStyleCnt="9">
        <dgm:presLayoutVars>
          <dgm:chPref val="3"/>
        </dgm:presLayoutVars>
      </dgm:prSet>
      <dgm:spPr/>
    </dgm:pt>
    <dgm:pt modelId="{EA895B99-397D-4928-A274-6C48ADEDF603}" type="pres">
      <dgm:prSet presAssocID="{C045FBA8-D94F-4E4C-A083-4029AC1BE748}" presName="rootConnector" presStyleLbl="node3" presStyleIdx="3" presStyleCnt="9"/>
      <dgm:spPr/>
    </dgm:pt>
    <dgm:pt modelId="{511A7819-D301-48AF-935D-85FE793E6D4A}" type="pres">
      <dgm:prSet presAssocID="{C045FBA8-D94F-4E4C-A083-4029AC1BE748}" presName="hierChild4" presStyleCnt="0"/>
      <dgm:spPr/>
    </dgm:pt>
    <dgm:pt modelId="{DB3346F1-7275-44D2-9C4A-62FAD9355C70}" type="pres">
      <dgm:prSet presAssocID="{C045FBA8-D94F-4E4C-A083-4029AC1BE748}" presName="hierChild5" presStyleCnt="0"/>
      <dgm:spPr/>
    </dgm:pt>
    <dgm:pt modelId="{93A94426-475F-4FB6-BD37-1FC2AB4525AC}" type="pres">
      <dgm:prSet presAssocID="{51494B54-D3A3-4F8D-9F59-460CF351D3EC}" presName="hierChild5" presStyleCnt="0"/>
      <dgm:spPr/>
    </dgm:pt>
    <dgm:pt modelId="{ACE5CF6B-A9A1-43B9-B0A7-2ADD3A6EE9FF}" type="pres">
      <dgm:prSet presAssocID="{CF82BDE3-0B26-476F-870B-536ABBB45A3A}" presName="Name37" presStyleLbl="parChTrans1D2" presStyleIdx="2" presStyleCnt="5"/>
      <dgm:spPr/>
    </dgm:pt>
    <dgm:pt modelId="{FF788925-3F5C-4EFA-92E0-1D31749F9DE1}" type="pres">
      <dgm:prSet presAssocID="{4EF82B04-A1D3-443C-98F7-63FDB143F6F6}" presName="hierRoot2" presStyleCnt="0">
        <dgm:presLayoutVars>
          <dgm:hierBranch val="init"/>
        </dgm:presLayoutVars>
      </dgm:prSet>
      <dgm:spPr/>
    </dgm:pt>
    <dgm:pt modelId="{D62F38A7-7B72-48CE-A1FE-28BE74BD6FD6}" type="pres">
      <dgm:prSet presAssocID="{4EF82B04-A1D3-443C-98F7-63FDB143F6F6}" presName="rootComposite" presStyleCnt="0"/>
      <dgm:spPr/>
    </dgm:pt>
    <dgm:pt modelId="{63147B93-8ED7-4157-A5E6-9706B54120C7}" type="pres">
      <dgm:prSet presAssocID="{4EF82B04-A1D3-443C-98F7-63FDB143F6F6}" presName="rootText" presStyleLbl="node2" presStyleIdx="2" presStyleCnt="5">
        <dgm:presLayoutVars>
          <dgm:chPref val="3"/>
        </dgm:presLayoutVars>
      </dgm:prSet>
      <dgm:spPr/>
    </dgm:pt>
    <dgm:pt modelId="{77BE3FB4-C701-4BCE-B959-535AFDCC9D25}" type="pres">
      <dgm:prSet presAssocID="{4EF82B04-A1D3-443C-98F7-63FDB143F6F6}" presName="rootConnector" presStyleLbl="node2" presStyleIdx="2" presStyleCnt="5"/>
      <dgm:spPr/>
    </dgm:pt>
    <dgm:pt modelId="{3166BCDF-AD60-4EA3-B40B-43CD9EFC5D95}" type="pres">
      <dgm:prSet presAssocID="{4EF82B04-A1D3-443C-98F7-63FDB143F6F6}" presName="hierChild4" presStyleCnt="0"/>
      <dgm:spPr/>
    </dgm:pt>
    <dgm:pt modelId="{3428C513-CA30-4D9C-A2A2-72AE2B1DA4B1}" type="pres">
      <dgm:prSet presAssocID="{817B93B0-FEE1-42B3-9E77-605AA2FCE6DB}" presName="Name37" presStyleLbl="parChTrans1D3" presStyleIdx="4" presStyleCnt="9"/>
      <dgm:spPr/>
    </dgm:pt>
    <dgm:pt modelId="{C326059C-1D36-454E-9EFA-43B786F57786}" type="pres">
      <dgm:prSet presAssocID="{EDB14CE2-22FD-4722-AC55-5770CDF0A651}" presName="hierRoot2" presStyleCnt="0">
        <dgm:presLayoutVars>
          <dgm:hierBranch val="init"/>
        </dgm:presLayoutVars>
      </dgm:prSet>
      <dgm:spPr/>
    </dgm:pt>
    <dgm:pt modelId="{5839D027-B7B0-43BC-B1C4-DBFA96ED58B8}" type="pres">
      <dgm:prSet presAssocID="{EDB14CE2-22FD-4722-AC55-5770CDF0A651}" presName="rootComposite" presStyleCnt="0"/>
      <dgm:spPr/>
    </dgm:pt>
    <dgm:pt modelId="{03930B17-7072-4E10-8C49-4A26F7802FDE}" type="pres">
      <dgm:prSet presAssocID="{EDB14CE2-22FD-4722-AC55-5770CDF0A651}" presName="rootText" presStyleLbl="node3" presStyleIdx="4" presStyleCnt="9">
        <dgm:presLayoutVars>
          <dgm:chPref val="3"/>
        </dgm:presLayoutVars>
      </dgm:prSet>
      <dgm:spPr/>
    </dgm:pt>
    <dgm:pt modelId="{134AAECA-74C2-4225-B207-89297A5A14AB}" type="pres">
      <dgm:prSet presAssocID="{EDB14CE2-22FD-4722-AC55-5770CDF0A651}" presName="rootConnector" presStyleLbl="node3" presStyleIdx="4" presStyleCnt="9"/>
      <dgm:spPr/>
    </dgm:pt>
    <dgm:pt modelId="{DC1D4762-3B61-4CEB-B068-6D4EF52BF555}" type="pres">
      <dgm:prSet presAssocID="{EDB14CE2-22FD-4722-AC55-5770CDF0A651}" presName="hierChild4" presStyleCnt="0"/>
      <dgm:spPr/>
    </dgm:pt>
    <dgm:pt modelId="{AACB83A9-C076-45A4-99B7-F324BE0C95E7}" type="pres">
      <dgm:prSet presAssocID="{EDB14CE2-22FD-4722-AC55-5770CDF0A651}" presName="hierChild5" presStyleCnt="0"/>
      <dgm:spPr/>
    </dgm:pt>
    <dgm:pt modelId="{90688F4F-028B-4F9B-BA16-C09CDC1757D1}" type="pres">
      <dgm:prSet presAssocID="{4EF82B04-A1D3-443C-98F7-63FDB143F6F6}" presName="hierChild5" presStyleCnt="0"/>
      <dgm:spPr/>
    </dgm:pt>
    <dgm:pt modelId="{49F02AD8-B735-4F7C-BC9B-FE0FDCC54852}" type="pres">
      <dgm:prSet presAssocID="{AE67206A-8602-480D-8480-7A42E5E8E62D}" presName="Name37" presStyleLbl="parChTrans1D2" presStyleIdx="3" presStyleCnt="5"/>
      <dgm:spPr/>
    </dgm:pt>
    <dgm:pt modelId="{32110CB0-0DBD-4E8E-856E-D54286941B7F}" type="pres">
      <dgm:prSet presAssocID="{A7FF5E2F-4B9C-46B5-92A0-542FC4162C07}" presName="hierRoot2" presStyleCnt="0">
        <dgm:presLayoutVars>
          <dgm:hierBranch val="init"/>
        </dgm:presLayoutVars>
      </dgm:prSet>
      <dgm:spPr/>
    </dgm:pt>
    <dgm:pt modelId="{3788D94F-B4C6-4BA8-8438-F4238BF44E33}" type="pres">
      <dgm:prSet presAssocID="{A7FF5E2F-4B9C-46B5-92A0-542FC4162C07}" presName="rootComposite" presStyleCnt="0"/>
      <dgm:spPr/>
    </dgm:pt>
    <dgm:pt modelId="{5710F650-F1E3-44B7-B358-DFC089A813E1}" type="pres">
      <dgm:prSet presAssocID="{A7FF5E2F-4B9C-46B5-92A0-542FC4162C07}" presName="rootText" presStyleLbl="node2" presStyleIdx="3" presStyleCnt="5">
        <dgm:presLayoutVars>
          <dgm:chPref val="3"/>
        </dgm:presLayoutVars>
      </dgm:prSet>
      <dgm:spPr/>
    </dgm:pt>
    <dgm:pt modelId="{CF74764E-99C6-4DA6-9E65-A492D874988D}" type="pres">
      <dgm:prSet presAssocID="{A7FF5E2F-4B9C-46B5-92A0-542FC4162C07}" presName="rootConnector" presStyleLbl="node2" presStyleIdx="3" presStyleCnt="5"/>
      <dgm:spPr/>
    </dgm:pt>
    <dgm:pt modelId="{4C09332A-960F-4781-A53F-A76653B11203}" type="pres">
      <dgm:prSet presAssocID="{A7FF5E2F-4B9C-46B5-92A0-542FC4162C07}" presName="hierChild4" presStyleCnt="0"/>
      <dgm:spPr/>
    </dgm:pt>
    <dgm:pt modelId="{9A6ABD6F-D684-4DF7-9A02-73D486288E8B}" type="pres">
      <dgm:prSet presAssocID="{DA41DA16-849C-40E9-8C45-20CED16C7E63}" presName="Name37" presStyleLbl="parChTrans1D3" presStyleIdx="5" presStyleCnt="9"/>
      <dgm:spPr/>
    </dgm:pt>
    <dgm:pt modelId="{3B44C0DB-30D2-47AF-9563-AA86A48858A0}" type="pres">
      <dgm:prSet presAssocID="{8BA6FDA4-B4E8-4E05-8C71-91307E05F403}" presName="hierRoot2" presStyleCnt="0">
        <dgm:presLayoutVars>
          <dgm:hierBranch val="init"/>
        </dgm:presLayoutVars>
      </dgm:prSet>
      <dgm:spPr/>
    </dgm:pt>
    <dgm:pt modelId="{E7F09487-E59F-474A-94A9-406BC8AC1C16}" type="pres">
      <dgm:prSet presAssocID="{8BA6FDA4-B4E8-4E05-8C71-91307E05F403}" presName="rootComposite" presStyleCnt="0"/>
      <dgm:spPr/>
    </dgm:pt>
    <dgm:pt modelId="{C2849765-9E9F-4777-8BB0-AE1126BD6AE1}" type="pres">
      <dgm:prSet presAssocID="{8BA6FDA4-B4E8-4E05-8C71-91307E05F403}" presName="rootText" presStyleLbl="node3" presStyleIdx="5" presStyleCnt="9">
        <dgm:presLayoutVars>
          <dgm:chPref val="3"/>
        </dgm:presLayoutVars>
      </dgm:prSet>
      <dgm:spPr/>
    </dgm:pt>
    <dgm:pt modelId="{012532E6-9ADE-4BE5-A8A8-E2CDD79160C7}" type="pres">
      <dgm:prSet presAssocID="{8BA6FDA4-B4E8-4E05-8C71-91307E05F403}" presName="rootConnector" presStyleLbl="node3" presStyleIdx="5" presStyleCnt="9"/>
      <dgm:spPr/>
    </dgm:pt>
    <dgm:pt modelId="{5F98F1D7-3F2A-4D73-99DA-CABF6F7B4FB4}" type="pres">
      <dgm:prSet presAssocID="{8BA6FDA4-B4E8-4E05-8C71-91307E05F403}" presName="hierChild4" presStyleCnt="0"/>
      <dgm:spPr/>
    </dgm:pt>
    <dgm:pt modelId="{CC9CA056-0969-4C2B-82EA-15CC08D13573}" type="pres">
      <dgm:prSet presAssocID="{8BA6FDA4-B4E8-4E05-8C71-91307E05F403}" presName="hierChild5" presStyleCnt="0"/>
      <dgm:spPr/>
    </dgm:pt>
    <dgm:pt modelId="{7F15BD75-7A2E-4148-A370-514101B12C27}" type="pres">
      <dgm:prSet presAssocID="{3D5CAA04-FB60-4137-A2B9-1AFEB3B6D564}" presName="Name37" presStyleLbl="parChTrans1D3" presStyleIdx="6" presStyleCnt="9"/>
      <dgm:spPr/>
    </dgm:pt>
    <dgm:pt modelId="{76F40A1B-675A-4744-97C3-7D0E3DE17920}" type="pres">
      <dgm:prSet presAssocID="{DA9A6492-A74E-4EF6-AD45-0952AECCDE0D}" presName="hierRoot2" presStyleCnt="0">
        <dgm:presLayoutVars>
          <dgm:hierBranch val="init"/>
        </dgm:presLayoutVars>
      </dgm:prSet>
      <dgm:spPr/>
    </dgm:pt>
    <dgm:pt modelId="{57A3E2CD-83E5-4316-8324-AA0BA959D3D1}" type="pres">
      <dgm:prSet presAssocID="{DA9A6492-A74E-4EF6-AD45-0952AECCDE0D}" presName="rootComposite" presStyleCnt="0"/>
      <dgm:spPr/>
    </dgm:pt>
    <dgm:pt modelId="{16A8F6C5-3BD7-4CF5-AF0F-14C3EA47BD44}" type="pres">
      <dgm:prSet presAssocID="{DA9A6492-A74E-4EF6-AD45-0952AECCDE0D}" presName="rootText" presStyleLbl="node3" presStyleIdx="6" presStyleCnt="9" custScaleY="123640">
        <dgm:presLayoutVars>
          <dgm:chPref val="3"/>
        </dgm:presLayoutVars>
      </dgm:prSet>
      <dgm:spPr/>
    </dgm:pt>
    <dgm:pt modelId="{AB19BDEF-FB13-4515-940F-1504B11E4227}" type="pres">
      <dgm:prSet presAssocID="{DA9A6492-A74E-4EF6-AD45-0952AECCDE0D}" presName="rootConnector" presStyleLbl="node3" presStyleIdx="6" presStyleCnt="9"/>
      <dgm:spPr/>
    </dgm:pt>
    <dgm:pt modelId="{565610BC-A213-4ECD-A8F0-53A3840A000B}" type="pres">
      <dgm:prSet presAssocID="{DA9A6492-A74E-4EF6-AD45-0952AECCDE0D}" presName="hierChild4" presStyleCnt="0"/>
      <dgm:spPr/>
    </dgm:pt>
    <dgm:pt modelId="{ED46AF7D-F78A-45EE-A893-41A45B8D6EA5}" type="pres">
      <dgm:prSet presAssocID="{DA9A6492-A74E-4EF6-AD45-0952AECCDE0D}" presName="hierChild5" presStyleCnt="0"/>
      <dgm:spPr/>
    </dgm:pt>
    <dgm:pt modelId="{CC78F669-1060-4904-8A07-86139DC137AA}" type="pres">
      <dgm:prSet presAssocID="{A7FF5E2F-4B9C-46B5-92A0-542FC4162C07}" presName="hierChild5" presStyleCnt="0"/>
      <dgm:spPr/>
    </dgm:pt>
    <dgm:pt modelId="{54991D0A-CE3B-4FBC-B4CE-88331FD08098}" type="pres">
      <dgm:prSet presAssocID="{E7BEFC41-B877-4BD2-B83C-0D222D42D604}" presName="Name37" presStyleLbl="parChTrans1D2" presStyleIdx="4" presStyleCnt="5"/>
      <dgm:spPr/>
    </dgm:pt>
    <dgm:pt modelId="{30F209D6-F5D9-4CD8-B13A-44A3A9781614}" type="pres">
      <dgm:prSet presAssocID="{25BED880-3511-4151-8E4C-C50E8D86755E}" presName="hierRoot2" presStyleCnt="0">
        <dgm:presLayoutVars>
          <dgm:hierBranch val="init"/>
        </dgm:presLayoutVars>
      </dgm:prSet>
      <dgm:spPr/>
    </dgm:pt>
    <dgm:pt modelId="{7EB195BA-6833-4228-AF4D-C0341DE2E4C0}" type="pres">
      <dgm:prSet presAssocID="{25BED880-3511-4151-8E4C-C50E8D86755E}" presName="rootComposite" presStyleCnt="0"/>
      <dgm:spPr/>
    </dgm:pt>
    <dgm:pt modelId="{9890BD69-AD95-4626-AEFE-751CF41E38D6}" type="pres">
      <dgm:prSet presAssocID="{25BED880-3511-4151-8E4C-C50E8D86755E}" presName="rootText" presStyleLbl="node2" presStyleIdx="4" presStyleCnt="5">
        <dgm:presLayoutVars>
          <dgm:chPref val="3"/>
        </dgm:presLayoutVars>
      </dgm:prSet>
      <dgm:spPr/>
    </dgm:pt>
    <dgm:pt modelId="{4E83DF53-8CF3-451B-8F8B-FDEFA027C2D0}" type="pres">
      <dgm:prSet presAssocID="{25BED880-3511-4151-8E4C-C50E8D86755E}" presName="rootConnector" presStyleLbl="node2" presStyleIdx="4" presStyleCnt="5"/>
      <dgm:spPr/>
    </dgm:pt>
    <dgm:pt modelId="{351DAF5C-1352-49E9-B014-CE7411957CF0}" type="pres">
      <dgm:prSet presAssocID="{25BED880-3511-4151-8E4C-C50E8D86755E}" presName="hierChild4" presStyleCnt="0"/>
      <dgm:spPr/>
    </dgm:pt>
    <dgm:pt modelId="{9A94C8BC-2B29-4926-A8D9-095886E30F30}" type="pres">
      <dgm:prSet presAssocID="{119E9897-2E82-4252-AC5D-3B2F80EC95F3}" presName="Name37" presStyleLbl="parChTrans1D3" presStyleIdx="7" presStyleCnt="9"/>
      <dgm:spPr/>
    </dgm:pt>
    <dgm:pt modelId="{1FB9E1BA-FC48-47DF-A1B3-8379C298594F}" type="pres">
      <dgm:prSet presAssocID="{C1A1F9D4-9554-435C-9A54-001FE713C786}" presName="hierRoot2" presStyleCnt="0">
        <dgm:presLayoutVars>
          <dgm:hierBranch val="init"/>
        </dgm:presLayoutVars>
      </dgm:prSet>
      <dgm:spPr/>
    </dgm:pt>
    <dgm:pt modelId="{C4D5F063-3D70-4D66-BE41-CFB9CD9AB38B}" type="pres">
      <dgm:prSet presAssocID="{C1A1F9D4-9554-435C-9A54-001FE713C786}" presName="rootComposite" presStyleCnt="0"/>
      <dgm:spPr/>
    </dgm:pt>
    <dgm:pt modelId="{8918DFEA-CE18-4091-96E1-758A67A92B66}" type="pres">
      <dgm:prSet presAssocID="{C1A1F9D4-9554-435C-9A54-001FE713C786}" presName="rootText" presStyleLbl="node3" presStyleIdx="7" presStyleCnt="9">
        <dgm:presLayoutVars>
          <dgm:chPref val="3"/>
        </dgm:presLayoutVars>
      </dgm:prSet>
      <dgm:spPr/>
    </dgm:pt>
    <dgm:pt modelId="{8A2428F3-FC1A-4059-AC85-B784051A3070}" type="pres">
      <dgm:prSet presAssocID="{C1A1F9D4-9554-435C-9A54-001FE713C786}" presName="rootConnector" presStyleLbl="node3" presStyleIdx="7" presStyleCnt="9"/>
      <dgm:spPr/>
    </dgm:pt>
    <dgm:pt modelId="{4792E689-2948-47A0-8863-07BD8F5B9FFE}" type="pres">
      <dgm:prSet presAssocID="{C1A1F9D4-9554-435C-9A54-001FE713C786}" presName="hierChild4" presStyleCnt="0"/>
      <dgm:spPr/>
    </dgm:pt>
    <dgm:pt modelId="{62B8A640-5E82-4E18-8101-150B8B67A795}" type="pres">
      <dgm:prSet presAssocID="{C1A1F9D4-9554-435C-9A54-001FE713C786}" presName="hierChild5" presStyleCnt="0"/>
      <dgm:spPr/>
    </dgm:pt>
    <dgm:pt modelId="{7D18E24B-B8D3-4929-9641-A596713E2AC0}" type="pres">
      <dgm:prSet presAssocID="{52D4F6D4-3167-4F02-8808-1C52ADCCA4BE}" presName="Name37" presStyleLbl="parChTrans1D3" presStyleIdx="8" presStyleCnt="9"/>
      <dgm:spPr/>
    </dgm:pt>
    <dgm:pt modelId="{B7AB95C6-93EA-4625-90FE-23E5CD7AACBE}" type="pres">
      <dgm:prSet presAssocID="{7A6C8B83-E0B6-4887-B521-6A5627AB6EAD}" presName="hierRoot2" presStyleCnt="0">
        <dgm:presLayoutVars>
          <dgm:hierBranch val="init"/>
        </dgm:presLayoutVars>
      </dgm:prSet>
      <dgm:spPr/>
    </dgm:pt>
    <dgm:pt modelId="{145629A6-8F46-412A-978C-848650D42293}" type="pres">
      <dgm:prSet presAssocID="{7A6C8B83-E0B6-4887-B521-6A5627AB6EAD}" presName="rootComposite" presStyleCnt="0"/>
      <dgm:spPr/>
    </dgm:pt>
    <dgm:pt modelId="{E96BC9D4-5FB4-4174-9EC4-948389025AE8}" type="pres">
      <dgm:prSet presAssocID="{7A6C8B83-E0B6-4887-B521-6A5627AB6EAD}" presName="rootText" presStyleLbl="node3" presStyleIdx="8" presStyleCnt="9">
        <dgm:presLayoutVars>
          <dgm:chPref val="3"/>
        </dgm:presLayoutVars>
      </dgm:prSet>
      <dgm:spPr/>
    </dgm:pt>
    <dgm:pt modelId="{F0EA4DB8-1A10-4C63-921E-CAD605B769F6}" type="pres">
      <dgm:prSet presAssocID="{7A6C8B83-E0B6-4887-B521-6A5627AB6EAD}" presName="rootConnector" presStyleLbl="node3" presStyleIdx="8" presStyleCnt="9"/>
      <dgm:spPr/>
    </dgm:pt>
    <dgm:pt modelId="{D79C2696-20B7-4359-A3E9-96CD77966D9D}" type="pres">
      <dgm:prSet presAssocID="{7A6C8B83-E0B6-4887-B521-6A5627AB6EAD}" presName="hierChild4" presStyleCnt="0"/>
      <dgm:spPr/>
    </dgm:pt>
    <dgm:pt modelId="{B47E8F16-8451-43D6-967B-6B658EFF491D}" type="pres">
      <dgm:prSet presAssocID="{7A6C8B83-E0B6-4887-B521-6A5627AB6EAD}" presName="hierChild5" presStyleCnt="0"/>
      <dgm:spPr/>
    </dgm:pt>
    <dgm:pt modelId="{73BED93C-BCDB-472D-9C48-26185A0BDC95}" type="pres">
      <dgm:prSet presAssocID="{25BED880-3511-4151-8E4C-C50E8D86755E}" presName="hierChild5" presStyleCnt="0"/>
      <dgm:spPr/>
    </dgm:pt>
    <dgm:pt modelId="{163FFC46-289F-41C1-8CC5-02A6BCFADFC7}" type="pres">
      <dgm:prSet presAssocID="{F60FE2DE-A3E0-48F8-B811-E8BF9393C9D8}" presName="hierChild3" presStyleCnt="0"/>
      <dgm:spPr/>
    </dgm:pt>
  </dgm:ptLst>
  <dgm:cxnLst>
    <dgm:cxn modelId="{D87AC907-E0D8-42F7-8ED5-A3F66417D67A}" type="presOf" srcId="{25BED880-3511-4151-8E4C-C50E8D86755E}" destId="{9890BD69-AD95-4626-AEFE-751CF41E38D6}" srcOrd="0" destOrd="0" presId="urn:microsoft.com/office/officeart/2005/8/layout/orgChart1"/>
    <dgm:cxn modelId="{FCC81C08-4E10-41EF-AA84-D5FF074241C5}" type="presOf" srcId="{637FB6B6-37D3-4296-A83E-ADA01BD78894}" destId="{6A9F76D9-BD79-4D32-A73B-D4DF90ADC8BF}" srcOrd="0" destOrd="0" presId="urn:microsoft.com/office/officeart/2005/8/layout/orgChart1"/>
    <dgm:cxn modelId="{7D3DC213-EBE5-42A5-8AD5-0ABD530FB827}" srcId="{8FD7EEB4-9694-4F03-B103-284469D9B04C}" destId="{9086DDF0-BE6E-4A75-91C4-E4C99A8D26C3}" srcOrd="0" destOrd="0" parTransId="{C5740827-B233-4251-B4A0-F40E7602C4B2}" sibTransId="{A8A7A13B-1EA4-4A8A-8E3A-DEE45A92DCB9}"/>
    <dgm:cxn modelId="{07437C1A-C1DB-40FB-9759-2F58429C1F32}" type="presOf" srcId="{A7FF5E2F-4B9C-46B5-92A0-542FC4162C07}" destId="{5710F650-F1E3-44B7-B358-DFC089A813E1}" srcOrd="0" destOrd="0" presId="urn:microsoft.com/office/officeart/2005/8/layout/orgChart1"/>
    <dgm:cxn modelId="{3AFAEE1C-74D1-448D-B86B-B0A52C4EAC27}" type="presOf" srcId="{A7FF5E2F-4B9C-46B5-92A0-542FC4162C07}" destId="{CF74764E-99C6-4DA6-9E65-A492D874988D}" srcOrd="1" destOrd="0" presId="urn:microsoft.com/office/officeart/2005/8/layout/orgChart1"/>
    <dgm:cxn modelId="{034EAC23-79BB-43DF-9B6E-42BB6367CCAB}" type="presOf" srcId="{CF82BDE3-0B26-476F-870B-536ABBB45A3A}" destId="{ACE5CF6B-A9A1-43B9-B0A7-2ADD3A6EE9FF}" srcOrd="0" destOrd="0" presId="urn:microsoft.com/office/officeart/2005/8/layout/orgChart1"/>
    <dgm:cxn modelId="{13357726-BB90-46D4-81C2-BACF79623441}" type="presOf" srcId="{817B93B0-FEE1-42B3-9E77-605AA2FCE6DB}" destId="{3428C513-CA30-4D9C-A2A2-72AE2B1DA4B1}" srcOrd="0" destOrd="0" presId="urn:microsoft.com/office/officeart/2005/8/layout/orgChart1"/>
    <dgm:cxn modelId="{947DB52E-CB79-4D1A-8F9D-B583E30D8EE6}" type="presOf" srcId="{9086DDF0-BE6E-4A75-91C4-E4C99A8D26C3}" destId="{7397AA1F-C4A3-4D1D-88F8-6839CBE26806}" srcOrd="0" destOrd="0" presId="urn:microsoft.com/office/officeart/2005/8/layout/orgChart1"/>
    <dgm:cxn modelId="{172FCB2E-0A62-4D92-8230-4203B57F8B9B}" type="presOf" srcId="{8BA6FDA4-B4E8-4E05-8C71-91307E05F403}" destId="{C2849765-9E9F-4777-8BB0-AE1126BD6AE1}" srcOrd="0" destOrd="0" presId="urn:microsoft.com/office/officeart/2005/8/layout/orgChart1"/>
    <dgm:cxn modelId="{11C69A2F-BCF5-4F6E-A32E-68C612088C32}" type="presOf" srcId="{F60FE2DE-A3E0-48F8-B811-E8BF9393C9D8}" destId="{F5BC6F05-890F-456E-987C-3841701445D8}" srcOrd="1" destOrd="0" presId="urn:microsoft.com/office/officeart/2005/8/layout/orgChart1"/>
    <dgm:cxn modelId="{134CF430-300E-4C01-A72B-FAA1FA7AED8B}" srcId="{25BED880-3511-4151-8E4C-C50E8D86755E}" destId="{C1A1F9D4-9554-435C-9A54-001FE713C786}" srcOrd="0" destOrd="0" parTransId="{119E9897-2E82-4252-AC5D-3B2F80EC95F3}" sibTransId="{71835B55-D487-47AB-B7B6-468B1D543C1E}"/>
    <dgm:cxn modelId="{16B31A32-60BE-40C9-BCD3-A692A1FAFC92}" type="presOf" srcId="{51494B54-D3A3-4F8D-9F59-460CF351D3EC}" destId="{D1897A37-4730-47ED-989B-63994DA88040}" srcOrd="1" destOrd="0" presId="urn:microsoft.com/office/officeart/2005/8/layout/orgChart1"/>
    <dgm:cxn modelId="{716D2634-6A89-48D7-BDEA-D3B319C4BF88}" srcId="{A7FF5E2F-4B9C-46B5-92A0-542FC4162C07}" destId="{DA9A6492-A74E-4EF6-AD45-0952AECCDE0D}" srcOrd="1" destOrd="0" parTransId="{3D5CAA04-FB60-4137-A2B9-1AFEB3B6D564}" sibTransId="{5806AFC5-3622-426A-BAB0-8F0BB464ED60}"/>
    <dgm:cxn modelId="{D8D89634-929D-4931-8B61-754B0E1A484B}" type="presOf" srcId="{F60FE2DE-A3E0-48F8-B811-E8BF9393C9D8}" destId="{7E19D85D-B9DC-4189-B5F1-826B1E5918F4}" srcOrd="0" destOrd="0" presId="urn:microsoft.com/office/officeart/2005/8/layout/orgChart1"/>
    <dgm:cxn modelId="{E8A1C635-FF87-465A-B793-7913DE5A9E9A}" type="presOf" srcId="{EDB14CE2-22FD-4722-AC55-5770CDF0A651}" destId="{134AAECA-74C2-4225-B207-89297A5A14AB}" srcOrd="1" destOrd="0" presId="urn:microsoft.com/office/officeart/2005/8/layout/orgChart1"/>
    <dgm:cxn modelId="{10CECB37-7F0D-43DB-8E94-D36BB071186A}" type="presOf" srcId="{637FB6B6-37D3-4296-A83E-ADA01BD78894}" destId="{9B524658-0B26-4F8E-898A-FE2196EE6AAE}" srcOrd="1" destOrd="0" presId="urn:microsoft.com/office/officeart/2005/8/layout/orgChart1"/>
    <dgm:cxn modelId="{927AE837-46A9-44CF-AC58-F73075C397F8}" type="presOf" srcId="{0D7A92EA-8DEA-482B-A685-59C8326CE8A2}" destId="{60538F55-4D60-4707-9A49-1457776A121A}" srcOrd="0" destOrd="0" presId="urn:microsoft.com/office/officeart/2005/8/layout/orgChart1"/>
    <dgm:cxn modelId="{2B92903B-7E4B-467E-B23D-FD20C1FD30C1}" type="presOf" srcId="{DA9A6492-A74E-4EF6-AD45-0952AECCDE0D}" destId="{AB19BDEF-FB13-4515-940F-1504B11E4227}" srcOrd="1" destOrd="0" presId="urn:microsoft.com/office/officeart/2005/8/layout/orgChart1"/>
    <dgm:cxn modelId="{70CCF140-9BF7-438C-BCF9-DBC627B318C7}" type="presOf" srcId="{8BA6FDA4-B4E8-4E05-8C71-91307E05F403}" destId="{012532E6-9ADE-4BE5-A8A8-E2CDD79160C7}" srcOrd="1" destOrd="0" presId="urn:microsoft.com/office/officeart/2005/8/layout/orgChart1"/>
    <dgm:cxn modelId="{D0952944-F9E0-478C-B155-15A1435661D7}" srcId="{8FD7EEB4-9694-4F03-B103-284469D9B04C}" destId="{47ECCAA8-DE22-4215-94CA-48DCCCE376B8}" srcOrd="1" destOrd="0" parTransId="{8A3FCDB0-FE71-476D-A5BD-D83451BBF06E}" sibTransId="{FB2FA7EB-9455-48A6-BA48-BF65C62FFAC9}"/>
    <dgm:cxn modelId="{78EBE746-E3F3-44DE-BBB8-4BDF0EEA58E7}" type="presOf" srcId="{52D4F6D4-3167-4F02-8808-1C52ADCCA4BE}" destId="{7D18E24B-B8D3-4929-9641-A596713E2AC0}" srcOrd="0" destOrd="0" presId="urn:microsoft.com/office/officeart/2005/8/layout/orgChart1"/>
    <dgm:cxn modelId="{48C5F846-6661-4BA6-AE80-EB0452489293}" type="presOf" srcId="{51494B54-D3A3-4F8D-9F59-460CF351D3EC}" destId="{157E89D7-C8C8-4C47-ACA9-E14ABB77F557}" srcOrd="0" destOrd="0" presId="urn:microsoft.com/office/officeart/2005/8/layout/orgChart1"/>
    <dgm:cxn modelId="{E6392548-33E2-4181-9FF8-2B163BD64B92}" srcId="{25BED880-3511-4151-8E4C-C50E8D86755E}" destId="{7A6C8B83-E0B6-4887-B521-6A5627AB6EAD}" srcOrd="1" destOrd="0" parTransId="{52D4F6D4-3167-4F02-8808-1C52ADCCA4BE}" sibTransId="{721E1CF2-2C46-4B17-93DE-9292A129D7E3}"/>
    <dgm:cxn modelId="{A4BC534A-5D77-4903-8C3D-EBA796CD4601}" srcId="{F60FE2DE-A3E0-48F8-B811-E8BF9393C9D8}" destId="{51494B54-D3A3-4F8D-9F59-460CF351D3EC}" srcOrd="1" destOrd="0" parTransId="{60039DEA-14EA-427F-9628-6BA767E2A0D0}" sibTransId="{89C77B74-CA84-47D3-B37F-789F01A36B24}"/>
    <dgm:cxn modelId="{561FEE6A-9ECC-41E4-8F7A-2A9E7C96C556}" type="presOf" srcId="{8FD7EEB4-9694-4F03-B103-284469D9B04C}" destId="{1F995417-3B42-4B58-A412-40A72A772151}" srcOrd="0" destOrd="0" presId="urn:microsoft.com/office/officeart/2005/8/layout/orgChart1"/>
    <dgm:cxn modelId="{E2A5884B-C4C0-4153-97A0-5C0E5BAEA0E4}" srcId="{F60FE2DE-A3E0-48F8-B811-E8BF9393C9D8}" destId="{25BED880-3511-4151-8E4C-C50E8D86755E}" srcOrd="4" destOrd="0" parTransId="{E7BEFC41-B877-4BD2-B83C-0D222D42D604}" sibTransId="{4889AD27-5AE7-4A8F-8BC8-6FC4A633B16F}"/>
    <dgm:cxn modelId="{802E934C-FB3C-43F2-86A2-14992EF62BB3}" srcId="{51494B54-D3A3-4F8D-9F59-460CF351D3EC}" destId="{637FB6B6-37D3-4296-A83E-ADA01BD78894}" srcOrd="0" destOrd="0" parTransId="{0D7A92EA-8DEA-482B-A685-59C8326CE8A2}" sibTransId="{044CEEC4-4848-4E58-B9CE-A6B27B20D3E3}"/>
    <dgm:cxn modelId="{14122E54-35D6-4E1A-BB8B-0A216015885D}" srcId="{F60FE2DE-A3E0-48F8-B811-E8BF9393C9D8}" destId="{A7FF5E2F-4B9C-46B5-92A0-542FC4162C07}" srcOrd="3" destOrd="0" parTransId="{AE67206A-8602-480D-8480-7A42E5E8E62D}" sibTransId="{441AE3A2-BE77-4C29-85F6-5CAB2C503CEF}"/>
    <dgm:cxn modelId="{1FCA6D54-D4CA-440D-BC13-A0027176C32E}" srcId="{F60FE2DE-A3E0-48F8-B811-E8BF9393C9D8}" destId="{8FD7EEB4-9694-4F03-B103-284469D9B04C}" srcOrd="0" destOrd="0" parTransId="{39B23F32-8E4C-4D91-B6C6-68778B1480AB}" sibTransId="{52BF2B31-5B8E-4B3B-9C70-703F6E0A6BCA}"/>
    <dgm:cxn modelId="{F4016E77-A895-4C95-B186-6EF38742ED78}" type="presOf" srcId="{7A6C8B83-E0B6-4887-B521-6A5627AB6EAD}" destId="{F0EA4DB8-1A10-4C63-921E-CAD605B769F6}" srcOrd="1" destOrd="0" presId="urn:microsoft.com/office/officeart/2005/8/layout/orgChart1"/>
    <dgm:cxn modelId="{CFF5477D-A975-4BC7-8F4F-40780FE624C4}" type="presOf" srcId="{8EB8C35D-6C9B-47AD-A802-3D112F8822B1}" destId="{783066C8-3C2A-4C12-9AD7-C41D0E4AB08C}" srcOrd="0" destOrd="0" presId="urn:microsoft.com/office/officeart/2005/8/layout/orgChart1"/>
    <dgm:cxn modelId="{22BEFD7E-A91A-4D8F-9521-449F1CA27CFE}" type="presOf" srcId="{5010C323-2989-4A0B-A1DE-6EAD04AE607C}" destId="{4DAA7382-8DBF-42B0-9BAE-093AAD9C8535}" srcOrd="0" destOrd="0" presId="urn:microsoft.com/office/officeart/2005/8/layout/orgChart1"/>
    <dgm:cxn modelId="{4EBD3C85-0476-4AC0-A7FF-EEEF40721CD3}" type="presOf" srcId="{C045FBA8-D94F-4E4C-A083-4029AC1BE748}" destId="{C210F347-CAC3-4773-9CF3-B076A359F71B}" srcOrd="0" destOrd="0" presId="urn:microsoft.com/office/officeart/2005/8/layout/orgChart1"/>
    <dgm:cxn modelId="{C472BD88-ED16-4D9B-9218-49D1FBF62015}" srcId="{4EF82B04-A1D3-443C-98F7-63FDB143F6F6}" destId="{EDB14CE2-22FD-4722-AC55-5770CDF0A651}" srcOrd="0" destOrd="0" parTransId="{817B93B0-FEE1-42B3-9E77-605AA2FCE6DB}" sibTransId="{8C0C3E49-5B5D-4BAD-B6C0-661B2324A6C5}"/>
    <dgm:cxn modelId="{E8352B90-897B-48EF-B9F8-4A34F8A79364}" type="presOf" srcId="{60039DEA-14EA-427F-9628-6BA767E2A0D0}" destId="{8C1E2CBA-F75A-40BB-B3FD-C3946B7370A2}" srcOrd="0" destOrd="0" presId="urn:microsoft.com/office/officeart/2005/8/layout/orgChart1"/>
    <dgm:cxn modelId="{5668E396-D371-4D61-98B2-995E611E9744}" type="presOf" srcId="{9086DDF0-BE6E-4A75-91C4-E4C99A8D26C3}" destId="{683A9B57-011B-4658-B075-C0490C39494A}" srcOrd="1" destOrd="0" presId="urn:microsoft.com/office/officeart/2005/8/layout/orgChart1"/>
    <dgm:cxn modelId="{B608009E-2F1A-4EA1-BB06-09D6CF2F9069}" type="presOf" srcId="{39B23F32-8E4C-4D91-B6C6-68778B1480AB}" destId="{5C1EADF1-2410-4C47-B20F-8982FB694B9E}" srcOrd="0" destOrd="0" presId="urn:microsoft.com/office/officeart/2005/8/layout/orgChart1"/>
    <dgm:cxn modelId="{2C49059E-40DD-4B69-8F1B-EE2CF38386C8}" type="presOf" srcId="{DA41DA16-849C-40E9-8C45-20CED16C7E63}" destId="{9A6ABD6F-D684-4DF7-9A02-73D486288E8B}" srcOrd="0" destOrd="0" presId="urn:microsoft.com/office/officeart/2005/8/layout/orgChart1"/>
    <dgm:cxn modelId="{DEAB60A0-3A2B-4CE1-B683-79975EB1766B}" type="presOf" srcId="{7A6C8B83-E0B6-4887-B521-6A5627AB6EAD}" destId="{E96BC9D4-5FB4-4174-9EC4-948389025AE8}" srcOrd="0" destOrd="0" presId="urn:microsoft.com/office/officeart/2005/8/layout/orgChart1"/>
    <dgm:cxn modelId="{39F2E0A2-7E46-4583-8C11-5E0D86C2FDAE}" srcId="{A7FF5E2F-4B9C-46B5-92A0-542FC4162C07}" destId="{8BA6FDA4-B4E8-4E05-8C71-91307E05F403}" srcOrd="0" destOrd="0" parTransId="{DA41DA16-849C-40E9-8C45-20CED16C7E63}" sibTransId="{E5291B0B-0D92-4811-8F49-FAE1867CABAB}"/>
    <dgm:cxn modelId="{1C507FA8-4FFC-4019-AC8A-69B6E21290E0}" type="presOf" srcId="{DA9A6492-A74E-4EF6-AD45-0952AECCDE0D}" destId="{16A8F6C5-3BD7-4CF5-AF0F-14C3EA47BD44}" srcOrd="0" destOrd="0" presId="urn:microsoft.com/office/officeart/2005/8/layout/orgChart1"/>
    <dgm:cxn modelId="{7446D6AC-5753-4676-9EBA-A5C66D4BCA86}" type="presOf" srcId="{C5740827-B233-4251-B4A0-F40E7602C4B2}" destId="{9EC2236C-9D9A-409E-8680-7287BF3979C3}" srcOrd="0" destOrd="0" presId="urn:microsoft.com/office/officeart/2005/8/layout/orgChart1"/>
    <dgm:cxn modelId="{40D164AD-68C1-41DB-BF03-0CE306375593}" type="presOf" srcId="{25BED880-3511-4151-8E4C-C50E8D86755E}" destId="{4E83DF53-8CF3-451B-8F8B-FDEFA027C2D0}" srcOrd="1" destOrd="0" presId="urn:microsoft.com/office/officeart/2005/8/layout/orgChart1"/>
    <dgm:cxn modelId="{EAF7C0B1-96C7-475F-BBCF-E9F7E15761BA}" type="presOf" srcId="{47ECCAA8-DE22-4215-94CA-48DCCCE376B8}" destId="{D7DB3CAE-A382-438B-B7F4-A0B016E079C3}" srcOrd="0" destOrd="0" presId="urn:microsoft.com/office/officeart/2005/8/layout/orgChart1"/>
    <dgm:cxn modelId="{413401BA-565D-463B-BADD-BB795D75CE1D}" type="presOf" srcId="{8FD7EEB4-9694-4F03-B103-284469D9B04C}" destId="{E065448C-C022-4912-9CCE-3602F03E486F}" srcOrd="1" destOrd="0" presId="urn:microsoft.com/office/officeart/2005/8/layout/orgChart1"/>
    <dgm:cxn modelId="{D56974BC-60CB-4D8A-84FC-9C7A3F56A127}" srcId="{8EB8C35D-6C9B-47AD-A802-3D112F8822B1}" destId="{F60FE2DE-A3E0-48F8-B811-E8BF9393C9D8}" srcOrd="0" destOrd="0" parTransId="{61838A06-D356-4B06-BEF0-BD265B49D13D}" sibTransId="{C0202D23-9184-4E07-B7A8-E3BC5273171E}"/>
    <dgm:cxn modelId="{459D80BC-BFE9-4C82-B02D-B2BFC7E68E06}" type="presOf" srcId="{119E9897-2E82-4252-AC5D-3B2F80EC95F3}" destId="{9A94C8BC-2B29-4926-A8D9-095886E30F30}" srcOrd="0" destOrd="0" presId="urn:microsoft.com/office/officeart/2005/8/layout/orgChart1"/>
    <dgm:cxn modelId="{CDF349BD-17B7-4FD8-B2F1-E1B9DE8F2A3C}" srcId="{51494B54-D3A3-4F8D-9F59-460CF351D3EC}" destId="{C045FBA8-D94F-4E4C-A083-4029AC1BE748}" srcOrd="1" destOrd="0" parTransId="{5010C323-2989-4A0B-A1DE-6EAD04AE607C}" sibTransId="{AD0AADFF-8B54-4002-8AEF-01869CFD3ECF}"/>
    <dgm:cxn modelId="{D02AEFBE-7F5F-4530-A1D7-124A03B57D91}" type="presOf" srcId="{C1A1F9D4-9554-435C-9A54-001FE713C786}" destId="{8918DFEA-CE18-4091-96E1-758A67A92B66}" srcOrd="0" destOrd="0" presId="urn:microsoft.com/office/officeart/2005/8/layout/orgChart1"/>
    <dgm:cxn modelId="{72FBE1C8-716E-4CE0-BFFC-94EEFB7A6445}" type="presOf" srcId="{8A3FCDB0-FE71-476D-A5BD-D83451BBF06E}" destId="{261B3C5A-AA03-42A2-9543-7ED0FFF5264D}" srcOrd="0" destOrd="0" presId="urn:microsoft.com/office/officeart/2005/8/layout/orgChart1"/>
    <dgm:cxn modelId="{5CD80BCB-5C00-4A91-A737-BEC633757434}" type="presOf" srcId="{C045FBA8-D94F-4E4C-A083-4029AC1BE748}" destId="{EA895B99-397D-4928-A274-6C48ADEDF603}" srcOrd="1" destOrd="0" presId="urn:microsoft.com/office/officeart/2005/8/layout/orgChart1"/>
    <dgm:cxn modelId="{E56658CD-6C5A-40A8-83C3-85184C7D3DCA}" srcId="{F60FE2DE-A3E0-48F8-B811-E8BF9393C9D8}" destId="{4EF82B04-A1D3-443C-98F7-63FDB143F6F6}" srcOrd="2" destOrd="0" parTransId="{CF82BDE3-0B26-476F-870B-536ABBB45A3A}" sibTransId="{C1489F98-3C50-476E-8C79-2742D544F0E7}"/>
    <dgm:cxn modelId="{29A2FBCF-6A8A-4539-B846-7D9B685708B5}" type="presOf" srcId="{EDB14CE2-22FD-4722-AC55-5770CDF0A651}" destId="{03930B17-7072-4E10-8C49-4A26F7802FDE}" srcOrd="0" destOrd="0" presId="urn:microsoft.com/office/officeart/2005/8/layout/orgChart1"/>
    <dgm:cxn modelId="{4AB60AD2-7CAA-4B2E-A75A-EC7E498C2FCA}" type="presOf" srcId="{4EF82B04-A1D3-443C-98F7-63FDB143F6F6}" destId="{63147B93-8ED7-4157-A5E6-9706B54120C7}" srcOrd="0" destOrd="0" presId="urn:microsoft.com/office/officeart/2005/8/layout/orgChart1"/>
    <dgm:cxn modelId="{AA8294D4-5743-415D-9C94-F70650517BCC}" type="presOf" srcId="{4EF82B04-A1D3-443C-98F7-63FDB143F6F6}" destId="{77BE3FB4-C701-4BCE-B959-535AFDCC9D25}" srcOrd="1" destOrd="0" presId="urn:microsoft.com/office/officeart/2005/8/layout/orgChart1"/>
    <dgm:cxn modelId="{682583DB-6288-4FF1-917B-31EBDA6B1896}" type="presOf" srcId="{3D5CAA04-FB60-4137-A2B9-1AFEB3B6D564}" destId="{7F15BD75-7A2E-4148-A370-514101B12C27}" srcOrd="0" destOrd="0" presId="urn:microsoft.com/office/officeart/2005/8/layout/orgChart1"/>
    <dgm:cxn modelId="{AB2933DF-6F0D-48B6-88A4-C7CDA862789C}" type="presOf" srcId="{C1A1F9D4-9554-435C-9A54-001FE713C786}" destId="{8A2428F3-FC1A-4059-AC85-B784051A3070}" srcOrd="1" destOrd="0" presId="urn:microsoft.com/office/officeart/2005/8/layout/orgChart1"/>
    <dgm:cxn modelId="{951D6CE3-81D8-4295-89B6-01977CFCD58A}" type="presOf" srcId="{E7BEFC41-B877-4BD2-B83C-0D222D42D604}" destId="{54991D0A-CE3B-4FBC-B4CE-88331FD08098}" srcOrd="0" destOrd="0" presId="urn:microsoft.com/office/officeart/2005/8/layout/orgChart1"/>
    <dgm:cxn modelId="{9754B5EA-34B3-4CED-AD3B-B90FFBF03D44}" type="presOf" srcId="{47ECCAA8-DE22-4215-94CA-48DCCCE376B8}" destId="{3FEA31C1-1C45-46C3-B2B4-2E51A115DCAE}" srcOrd="1" destOrd="0" presId="urn:microsoft.com/office/officeart/2005/8/layout/orgChart1"/>
    <dgm:cxn modelId="{0D6351EC-EB91-4A1A-8F7C-8EAF573E093F}" type="presOf" srcId="{AE67206A-8602-480D-8480-7A42E5E8E62D}" destId="{49F02AD8-B735-4F7C-BC9B-FE0FDCC54852}" srcOrd="0" destOrd="0" presId="urn:microsoft.com/office/officeart/2005/8/layout/orgChart1"/>
    <dgm:cxn modelId="{CCA8E7F0-B06F-4939-A1F0-E2E50C8EB8CF}" type="presParOf" srcId="{783066C8-3C2A-4C12-9AD7-C41D0E4AB08C}" destId="{5AEC245D-8FF1-48C9-AEA2-CD8DD1377412}" srcOrd="0" destOrd="0" presId="urn:microsoft.com/office/officeart/2005/8/layout/orgChart1"/>
    <dgm:cxn modelId="{2A944079-1976-4426-8A40-1845721761BC}" type="presParOf" srcId="{5AEC245D-8FF1-48C9-AEA2-CD8DD1377412}" destId="{F5842B90-A491-4E70-8A5B-66E07E0B11BD}" srcOrd="0" destOrd="0" presId="urn:microsoft.com/office/officeart/2005/8/layout/orgChart1"/>
    <dgm:cxn modelId="{35B899B3-1F8B-4A11-8600-7C8B7E31F777}" type="presParOf" srcId="{F5842B90-A491-4E70-8A5B-66E07E0B11BD}" destId="{7E19D85D-B9DC-4189-B5F1-826B1E5918F4}" srcOrd="0" destOrd="0" presId="urn:microsoft.com/office/officeart/2005/8/layout/orgChart1"/>
    <dgm:cxn modelId="{181BAE54-991E-40D9-84B8-31FFD9934635}" type="presParOf" srcId="{F5842B90-A491-4E70-8A5B-66E07E0B11BD}" destId="{F5BC6F05-890F-456E-987C-3841701445D8}" srcOrd="1" destOrd="0" presId="urn:microsoft.com/office/officeart/2005/8/layout/orgChart1"/>
    <dgm:cxn modelId="{617E41A6-2D3D-40A2-8821-088A5C796C8A}" type="presParOf" srcId="{5AEC245D-8FF1-48C9-AEA2-CD8DD1377412}" destId="{25EC0164-6D91-4955-94EA-7E42FE6702DB}" srcOrd="1" destOrd="0" presId="urn:microsoft.com/office/officeart/2005/8/layout/orgChart1"/>
    <dgm:cxn modelId="{CF10B920-E7C8-459F-B1E2-346F9F607164}" type="presParOf" srcId="{25EC0164-6D91-4955-94EA-7E42FE6702DB}" destId="{5C1EADF1-2410-4C47-B20F-8982FB694B9E}" srcOrd="0" destOrd="0" presId="urn:microsoft.com/office/officeart/2005/8/layout/orgChart1"/>
    <dgm:cxn modelId="{3A3B0227-911A-4DC7-83E3-636A81558A1B}" type="presParOf" srcId="{25EC0164-6D91-4955-94EA-7E42FE6702DB}" destId="{E4E923EE-D63B-47BD-9AAE-FFF46272EAD2}" srcOrd="1" destOrd="0" presId="urn:microsoft.com/office/officeart/2005/8/layout/orgChart1"/>
    <dgm:cxn modelId="{4E1AEE8C-32B5-438F-AD68-1272DCA8080A}" type="presParOf" srcId="{E4E923EE-D63B-47BD-9AAE-FFF46272EAD2}" destId="{91ADEC3C-A6B0-4F2C-8D14-C88D9F78E326}" srcOrd="0" destOrd="0" presId="urn:microsoft.com/office/officeart/2005/8/layout/orgChart1"/>
    <dgm:cxn modelId="{777BD3B1-F2C1-4117-ABD0-A79D1E4475F8}" type="presParOf" srcId="{91ADEC3C-A6B0-4F2C-8D14-C88D9F78E326}" destId="{1F995417-3B42-4B58-A412-40A72A772151}" srcOrd="0" destOrd="0" presId="urn:microsoft.com/office/officeart/2005/8/layout/orgChart1"/>
    <dgm:cxn modelId="{0A47040A-9D27-48B9-A499-19B3AB93B795}" type="presParOf" srcId="{91ADEC3C-A6B0-4F2C-8D14-C88D9F78E326}" destId="{E065448C-C022-4912-9CCE-3602F03E486F}" srcOrd="1" destOrd="0" presId="urn:microsoft.com/office/officeart/2005/8/layout/orgChart1"/>
    <dgm:cxn modelId="{203DDC66-1E51-4BF3-9BD3-646625D14F86}" type="presParOf" srcId="{E4E923EE-D63B-47BD-9AAE-FFF46272EAD2}" destId="{8271E7B3-2C8D-43EB-9B67-550001EF459E}" srcOrd="1" destOrd="0" presId="urn:microsoft.com/office/officeart/2005/8/layout/orgChart1"/>
    <dgm:cxn modelId="{140EE735-C8B6-4890-9C2B-679194DA4EE7}" type="presParOf" srcId="{8271E7B3-2C8D-43EB-9B67-550001EF459E}" destId="{9EC2236C-9D9A-409E-8680-7287BF3979C3}" srcOrd="0" destOrd="0" presId="urn:microsoft.com/office/officeart/2005/8/layout/orgChart1"/>
    <dgm:cxn modelId="{428227A2-F719-4E24-9355-3DBCA22B9513}" type="presParOf" srcId="{8271E7B3-2C8D-43EB-9B67-550001EF459E}" destId="{3D8FA1E8-9B6B-472E-BC57-A3B20485E04C}" srcOrd="1" destOrd="0" presId="urn:microsoft.com/office/officeart/2005/8/layout/orgChart1"/>
    <dgm:cxn modelId="{5D548417-E687-4EE8-8A0F-51B83FF36BEB}" type="presParOf" srcId="{3D8FA1E8-9B6B-472E-BC57-A3B20485E04C}" destId="{0298A2D1-4DDF-4DD0-9153-CAD44D08E69D}" srcOrd="0" destOrd="0" presId="urn:microsoft.com/office/officeart/2005/8/layout/orgChart1"/>
    <dgm:cxn modelId="{126B78F6-0426-4819-9AB7-D12CFAB2772E}" type="presParOf" srcId="{0298A2D1-4DDF-4DD0-9153-CAD44D08E69D}" destId="{7397AA1F-C4A3-4D1D-88F8-6839CBE26806}" srcOrd="0" destOrd="0" presId="urn:microsoft.com/office/officeart/2005/8/layout/orgChart1"/>
    <dgm:cxn modelId="{9ED28F78-B62C-4FCE-9384-E8BE7687B465}" type="presParOf" srcId="{0298A2D1-4DDF-4DD0-9153-CAD44D08E69D}" destId="{683A9B57-011B-4658-B075-C0490C39494A}" srcOrd="1" destOrd="0" presId="urn:microsoft.com/office/officeart/2005/8/layout/orgChart1"/>
    <dgm:cxn modelId="{DD6CFD15-1794-4564-A912-E706890D0596}" type="presParOf" srcId="{3D8FA1E8-9B6B-472E-BC57-A3B20485E04C}" destId="{EA081309-E08E-4530-B1A3-611CCA857339}" srcOrd="1" destOrd="0" presId="urn:microsoft.com/office/officeart/2005/8/layout/orgChart1"/>
    <dgm:cxn modelId="{3AFD50E6-B342-4101-BB49-EDE55407C7E5}" type="presParOf" srcId="{3D8FA1E8-9B6B-472E-BC57-A3B20485E04C}" destId="{21B4F382-30EB-45FA-AF88-0DB3A63F8665}" srcOrd="2" destOrd="0" presId="urn:microsoft.com/office/officeart/2005/8/layout/orgChart1"/>
    <dgm:cxn modelId="{936E28C0-D3BF-4387-9399-401C70DC70B6}" type="presParOf" srcId="{8271E7B3-2C8D-43EB-9B67-550001EF459E}" destId="{261B3C5A-AA03-42A2-9543-7ED0FFF5264D}" srcOrd="2" destOrd="0" presId="urn:microsoft.com/office/officeart/2005/8/layout/orgChart1"/>
    <dgm:cxn modelId="{BAF3E78C-946C-463E-9D12-D26EAD4FE26D}" type="presParOf" srcId="{8271E7B3-2C8D-43EB-9B67-550001EF459E}" destId="{84ECF303-C00B-4A1A-8993-AC2BC2FFE361}" srcOrd="3" destOrd="0" presId="urn:microsoft.com/office/officeart/2005/8/layout/orgChart1"/>
    <dgm:cxn modelId="{B3AB711F-62C3-46C8-B315-3F9C01DDCF9C}" type="presParOf" srcId="{84ECF303-C00B-4A1A-8993-AC2BC2FFE361}" destId="{3CF7CF6A-A595-437B-9958-D3E4766CBE48}" srcOrd="0" destOrd="0" presId="urn:microsoft.com/office/officeart/2005/8/layout/orgChart1"/>
    <dgm:cxn modelId="{4307D081-D588-4524-B165-EAF41484B0C9}" type="presParOf" srcId="{3CF7CF6A-A595-437B-9958-D3E4766CBE48}" destId="{D7DB3CAE-A382-438B-B7F4-A0B016E079C3}" srcOrd="0" destOrd="0" presId="urn:microsoft.com/office/officeart/2005/8/layout/orgChart1"/>
    <dgm:cxn modelId="{69476F4A-0037-4D77-AA84-909CE8ABAC2C}" type="presParOf" srcId="{3CF7CF6A-A595-437B-9958-D3E4766CBE48}" destId="{3FEA31C1-1C45-46C3-B2B4-2E51A115DCAE}" srcOrd="1" destOrd="0" presId="urn:microsoft.com/office/officeart/2005/8/layout/orgChart1"/>
    <dgm:cxn modelId="{18E77F74-283A-4F5E-A81A-206EAD5CA186}" type="presParOf" srcId="{84ECF303-C00B-4A1A-8993-AC2BC2FFE361}" destId="{1BDE8468-0E01-4B46-8ED1-23F5A85496D3}" srcOrd="1" destOrd="0" presId="urn:microsoft.com/office/officeart/2005/8/layout/orgChart1"/>
    <dgm:cxn modelId="{81D5B05D-48AA-48A6-A170-F6819D3FA61F}" type="presParOf" srcId="{84ECF303-C00B-4A1A-8993-AC2BC2FFE361}" destId="{5FB44A72-28BE-4FF8-A9B3-EE8ECAF12D9F}" srcOrd="2" destOrd="0" presId="urn:microsoft.com/office/officeart/2005/8/layout/orgChart1"/>
    <dgm:cxn modelId="{7940EFCB-493D-4504-B90D-A96CFF7DB56B}" type="presParOf" srcId="{E4E923EE-D63B-47BD-9AAE-FFF46272EAD2}" destId="{20928570-82CD-48B6-A71C-C3C5B0EDD31A}" srcOrd="2" destOrd="0" presId="urn:microsoft.com/office/officeart/2005/8/layout/orgChart1"/>
    <dgm:cxn modelId="{550754EC-B2C9-444C-8951-FE18AE4BF3F2}" type="presParOf" srcId="{25EC0164-6D91-4955-94EA-7E42FE6702DB}" destId="{8C1E2CBA-F75A-40BB-B3FD-C3946B7370A2}" srcOrd="2" destOrd="0" presId="urn:microsoft.com/office/officeart/2005/8/layout/orgChart1"/>
    <dgm:cxn modelId="{5423CB08-AA17-4EB5-A537-D909524F335B}" type="presParOf" srcId="{25EC0164-6D91-4955-94EA-7E42FE6702DB}" destId="{12E04F09-4C6C-4B10-B38C-16FC8A1902F3}" srcOrd="3" destOrd="0" presId="urn:microsoft.com/office/officeart/2005/8/layout/orgChart1"/>
    <dgm:cxn modelId="{7B80E40D-E97F-45FB-B546-475002920521}" type="presParOf" srcId="{12E04F09-4C6C-4B10-B38C-16FC8A1902F3}" destId="{00D3DCA7-9DA2-445B-BB55-FA0314A257CD}" srcOrd="0" destOrd="0" presId="urn:microsoft.com/office/officeart/2005/8/layout/orgChart1"/>
    <dgm:cxn modelId="{09B249EF-D742-47CE-AABA-240E30F9624D}" type="presParOf" srcId="{00D3DCA7-9DA2-445B-BB55-FA0314A257CD}" destId="{157E89D7-C8C8-4C47-ACA9-E14ABB77F557}" srcOrd="0" destOrd="0" presId="urn:microsoft.com/office/officeart/2005/8/layout/orgChart1"/>
    <dgm:cxn modelId="{F363ACD2-5B40-4A00-8E24-1FF1F34E1FFB}" type="presParOf" srcId="{00D3DCA7-9DA2-445B-BB55-FA0314A257CD}" destId="{D1897A37-4730-47ED-989B-63994DA88040}" srcOrd="1" destOrd="0" presId="urn:microsoft.com/office/officeart/2005/8/layout/orgChart1"/>
    <dgm:cxn modelId="{DBE7C225-5C38-4418-89CE-E0D878A4B08B}" type="presParOf" srcId="{12E04F09-4C6C-4B10-B38C-16FC8A1902F3}" destId="{AD860E2E-D301-47D1-9430-EA806F99030C}" srcOrd="1" destOrd="0" presId="urn:microsoft.com/office/officeart/2005/8/layout/orgChart1"/>
    <dgm:cxn modelId="{8660A48C-F5A3-403B-97FE-BB41B306BE0B}" type="presParOf" srcId="{AD860E2E-D301-47D1-9430-EA806F99030C}" destId="{60538F55-4D60-4707-9A49-1457776A121A}" srcOrd="0" destOrd="0" presId="urn:microsoft.com/office/officeart/2005/8/layout/orgChart1"/>
    <dgm:cxn modelId="{004A3607-526A-4D08-871F-E71DF3C9D10F}" type="presParOf" srcId="{AD860E2E-D301-47D1-9430-EA806F99030C}" destId="{CACFB66B-CE54-4A82-8AFC-06509DE52309}" srcOrd="1" destOrd="0" presId="urn:microsoft.com/office/officeart/2005/8/layout/orgChart1"/>
    <dgm:cxn modelId="{7F52FAC2-460C-42CB-A207-FB547731048A}" type="presParOf" srcId="{CACFB66B-CE54-4A82-8AFC-06509DE52309}" destId="{05028F17-267C-4771-9E8E-5C03C77F8489}" srcOrd="0" destOrd="0" presId="urn:microsoft.com/office/officeart/2005/8/layout/orgChart1"/>
    <dgm:cxn modelId="{4BADFAE0-685F-4129-B1B2-BBB758E5CCC4}" type="presParOf" srcId="{05028F17-267C-4771-9E8E-5C03C77F8489}" destId="{6A9F76D9-BD79-4D32-A73B-D4DF90ADC8BF}" srcOrd="0" destOrd="0" presId="urn:microsoft.com/office/officeart/2005/8/layout/orgChart1"/>
    <dgm:cxn modelId="{3B4E1B92-ECD1-4D8B-A760-7C1ADCC3F0F1}" type="presParOf" srcId="{05028F17-267C-4771-9E8E-5C03C77F8489}" destId="{9B524658-0B26-4F8E-898A-FE2196EE6AAE}" srcOrd="1" destOrd="0" presId="urn:microsoft.com/office/officeart/2005/8/layout/orgChart1"/>
    <dgm:cxn modelId="{6CEFC004-DE62-4598-B7D5-03FA3055A77A}" type="presParOf" srcId="{CACFB66B-CE54-4A82-8AFC-06509DE52309}" destId="{2FD01F25-F2F5-4FD5-86A9-D770113A5C91}" srcOrd="1" destOrd="0" presId="urn:microsoft.com/office/officeart/2005/8/layout/orgChart1"/>
    <dgm:cxn modelId="{BF0E5488-2169-48F3-B645-926140277846}" type="presParOf" srcId="{CACFB66B-CE54-4A82-8AFC-06509DE52309}" destId="{EEB5288C-1F8C-402A-8209-5835B4A63FF6}" srcOrd="2" destOrd="0" presId="urn:microsoft.com/office/officeart/2005/8/layout/orgChart1"/>
    <dgm:cxn modelId="{B83982AB-0948-43D1-9409-C439A2839B29}" type="presParOf" srcId="{AD860E2E-D301-47D1-9430-EA806F99030C}" destId="{4DAA7382-8DBF-42B0-9BAE-093AAD9C8535}" srcOrd="2" destOrd="0" presId="urn:microsoft.com/office/officeart/2005/8/layout/orgChart1"/>
    <dgm:cxn modelId="{DBC6A894-EF88-4DA1-945C-5623FDE1C9E9}" type="presParOf" srcId="{AD860E2E-D301-47D1-9430-EA806F99030C}" destId="{6274925D-8D19-4002-B3AB-A7F8284CCB66}" srcOrd="3" destOrd="0" presId="urn:microsoft.com/office/officeart/2005/8/layout/orgChart1"/>
    <dgm:cxn modelId="{5AC59C54-C9BE-4B90-9C90-E432F4695083}" type="presParOf" srcId="{6274925D-8D19-4002-B3AB-A7F8284CCB66}" destId="{D9008D3C-7A46-4BA7-82DA-6BC6CAAB65E8}" srcOrd="0" destOrd="0" presId="urn:microsoft.com/office/officeart/2005/8/layout/orgChart1"/>
    <dgm:cxn modelId="{4F6C41DA-3482-4021-8079-BFAB5D325563}" type="presParOf" srcId="{D9008D3C-7A46-4BA7-82DA-6BC6CAAB65E8}" destId="{C210F347-CAC3-4773-9CF3-B076A359F71B}" srcOrd="0" destOrd="0" presId="urn:microsoft.com/office/officeart/2005/8/layout/orgChart1"/>
    <dgm:cxn modelId="{8A5ED5A4-9436-406F-A93D-23D8CB648B5A}" type="presParOf" srcId="{D9008D3C-7A46-4BA7-82DA-6BC6CAAB65E8}" destId="{EA895B99-397D-4928-A274-6C48ADEDF603}" srcOrd="1" destOrd="0" presId="urn:microsoft.com/office/officeart/2005/8/layout/orgChart1"/>
    <dgm:cxn modelId="{84FFBF3F-AC05-47AB-8AE5-C6C024A53E74}" type="presParOf" srcId="{6274925D-8D19-4002-B3AB-A7F8284CCB66}" destId="{511A7819-D301-48AF-935D-85FE793E6D4A}" srcOrd="1" destOrd="0" presId="urn:microsoft.com/office/officeart/2005/8/layout/orgChart1"/>
    <dgm:cxn modelId="{AF052F4C-2E59-47EC-8017-793532B9852B}" type="presParOf" srcId="{6274925D-8D19-4002-B3AB-A7F8284CCB66}" destId="{DB3346F1-7275-44D2-9C4A-62FAD9355C70}" srcOrd="2" destOrd="0" presId="urn:microsoft.com/office/officeart/2005/8/layout/orgChart1"/>
    <dgm:cxn modelId="{6F131476-050B-43F1-8900-8E1E38C2BE33}" type="presParOf" srcId="{12E04F09-4C6C-4B10-B38C-16FC8A1902F3}" destId="{93A94426-475F-4FB6-BD37-1FC2AB4525AC}" srcOrd="2" destOrd="0" presId="urn:microsoft.com/office/officeart/2005/8/layout/orgChart1"/>
    <dgm:cxn modelId="{76D71C6B-AB3B-4B35-BADA-6819DD7614D8}" type="presParOf" srcId="{25EC0164-6D91-4955-94EA-7E42FE6702DB}" destId="{ACE5CF6B-A9A1-43B9-B0A7-2ADD3A6EE9FF}" srcOrd="4" destOrd="0" presId="urn:microsoft.com/office/officeart/2005/8/layout/orgChart1"/>
    <dgm:cxn modelId="{99A11020-73E3-4B66-882B-CD1EB589F868}" type="presParOf" srcId="{25EC0164-6D91-4955-94EA-7E42FE6702DB}" destId="{FF788925-3F5C-4EFA-92E0-1D31749F9DE1}" srcOrd="5" destOrd="0" presId="urn:microsoft.com/office/officeart/2005/8/layout/orgChart1"/>
    <dgm:cxn modelId="{90798A7F-37F3-4C72-94DD-DEEB3EA4A4C7}" type="presParOf" srcId="{FF788925-3F5C-4EFA-92E0-1D31749F9DE1}" destId="{D62F38A7-7B72-48CE-A1FE-28BE74BD6FD6}" srcOrd="0" destOrd="0" presId="urn:microsoft.com/office/officeart/2005/8/layout/orgChart1"/>
    <dgm:cxn modelId="{EB987DB9-DD3E-4FFB-953F-293D513CC0E4}" type="presParOf" srcId="{D62F38A7-7B72-48CE-A1FE-28BE74BD6FD6}" destId="{63147B93-8ED7-4157-A5E6-9706B54120C7}" srcOrd="0" destOrd="0" presId="urn:microsoft.com/office/officeart/2005/8/layout/orgChart1"/>
    <dgm:cxn modelId="{3950A945-3727-4B4B-BDDE-A181D20C42F2}" type="presParOf" srcId="{D62F38A7-7B72-48CE-A1FE-28BE74BD6FD6}" destId="{77BE3FB4-C701-4BCE-B959-535AFDCC9D25}" srcOrd="1" destOrd="0" presId="urn:microsoft.com/office/officeart/2005/8/layout/orgChart1"/>
    <dgm:cxn modelId="{3C85BED0-3DDC-455C-B8F2-2FF26E0E0D0F}" type="presParOf" srcId="{FF788925-3F5C-4EFA-92E0-1D31749F9DE1}" destId="{3166BCDF-AD60-4EA3-B40B-43CD9EFC5D95}" srcOrd="1" destOrd="0" presId="urn:microsoft.com/office/officeart/2005/8/layout/orgChart1"/>
    <dgm:cxn modelId="{D88A64F3-8833-4D48-9F00-845C75688C04}" type="presParOf" srcId="{3166BCDF-AD60-4EA3-B40B-43CD9EFC5D95}" destId="{3428C513-CA30-4D9C-A2A2-72AE2B1DA4B1}" srcOrd="0" destOrd="0" presId="urn:microsoft.com/office/officeart/2005/8/layout/orgChart1"/>
    <dgm:cxn modelId="{5D1515F8-9505-4C56-8287-277DBA0B72FA}" type="presParOf" srcId="{3166BCDF-AD60-4EA3-B40B-43CD9EFC5D95}" destId="{C326059C-1D36-454E-9EFA-43B786F57786}" srcOrd="1" destOrd="0" presId="urn:microsoft.com/office/officeart/2005/8/layout/orgChart1"/>
    <dgm:cxn modelId="{98EA0FE4-7C4D-4950-A1A6-F12825153BAE}" type="presParOf" srcId="{C326059C-1D36-454E-9EFA-43B786F57786}" destId="{5839D027-B7B0-43BC-B1C4-DBFA96ED58B8}" srcOrd="0" destOrd="0" presId="urn:microsoft.com/office/officeart/2005/8/layout/orgChart1"/>
    <dgm:cxn modelId="{FAC7F706-C86F-4865-9418-01E4F2884638}" type="presParOf" srcId="{5839D027-B7B0-43BC-B1C4-DBFA96ED58B8}" destId="{03930B17-7072-4E10-8C49-4A26F7802FDE}" srcOrd="0" destOrd="0" presId="urn:microsoft.com/office/officeart/2005/8/layout/orgChart1"/>
    <dgm:cxn modelId="{FD75E4E5-609D-4804-A6BC-C124CC2C2D74}" type="presParOf" srcId="{5839D027-B7B0-43BC-B1C4-DBFA96ED58B8}" destId="{134AAECA-74C2-4225-B207-89297A5A14AB}" srcOrd="1" destOrd="0" presId="urn:microsoft.com/office/officeart/2005/8/layout/orgChart1"/>
    <dgm:cxn modelId="{255131E2-EA24-43ED-AB3D-09368936765D}" type="presParOf" srcId="{C326059C-1D36-454E-9EFA-43B786F57786}" destId="{DC1D4762-3B61-4CEB-B068-6D4EF52BF555}" srcOrd="1" destOrd="0" presId="urn:microsoft.com/office/officeart/2005/8/layout/orgChart1"/>
    <dgm:cxn modelId="{0D173AD8-4625-4EE9-AED5-1AECBDC09868}" type="presParOf" srcId="{C326059C-1D36-454E-9EFA-43B786F57786}" destId="{AACB83A9-C076-45A4-99B7-F324BE0C95E7}" srcOrd="2" destOrd="0" presId="urn:microsoft.com/office/officeart/2005/8/layout/orgChart1"/>
    <dgm:cxn modelId="{FAEA4EFC-6A62-4503-B767-A6342825A222}" type="presParOf" srcId="{FF788925-3F5C-4EFA-92E0-1D31749F9DE1}" destId="{90688F4F-028B-4F9B-BA16-C09CDC1757D1}" srcOrd="2" destOrd="0" presId="urn:microsoft.com/office/officeart/2005/8/layout/orgChart1"/>
    <dgm:cxn modelId="{8B340726-157F-46D1-9198-D6E43031F308}" type="presParOf" srcId="{25EC0164-6D91-4955-94EA-7E42FE6702DB}" destId="{49F02AD8-B735-4F7C-BC9B-FE0FDCC54852}" srcOrd="6" destOrd="0" presId="urn:microsoft.com/office/officeart/2005/8/layout/orgChart1"/>
    <dgm:cxn modelId="{5E369AF7-1E60-4DCF-9CED-EBF103867753}" type="presParOf" srcId="{25EC0164-6D91-4955-94EA-7E42FE6702DB}" destId="{32110CB0-0DBD-4E8E-856E-D54286941B7F}" srcOrd="7" destOrd="0" presId="urn:microsoft.com/office/officeart/2005/8/layout/orgChart1"/>
    <dgm:cxn modelId="{6AB7B875-3C12-442A-9CC4-A237B614F3FB}" type="presParOf" srcId="{32110CB0-0DBD-4E8E-856E-D54286941B7F}" destId="{3788D94F-B4C6-4BA8-8438-F4238BF44E33}" srcOrd="0" destOrd="0" presId="urn:microsoft.com/office/officeart/2005/8/layout/orgChart1"/>
    <dgm:cxn modelId="{26B7B26B-1BAE-4E07-94B1-52D85EFBCA03}" type="presParOf" srcId="{3788D94F-B4C6-4BA8-8438-F4238BF44E33}" destId="{5710F650-F1E3-44B7-B358-DFC089A813E1}" srcOrd="0" destOrd="0" presId="urn:microsoft.com/office/officeart/2005/8/layout/orgChart1"/>
    <dgm:cxn modelId="{B6375853-3E40-4C45-9001-B3E9CD48E684}" type="presParOf" srcId="{3788D94F-B4C6-4BA8-8438-F4238BF44E33}" destId="{CF74764E-99C6-4DA6-9E65-A492D874988D}" srcOrd="1" destOrd="0" presId="urn:microsoft.com/office/officeart/2005/8/layout/orgChart1"/>
    <dgm:cxn modelId="{52C1900F-E1B0-44F7-A77A-009B04336241}" type="presParOf" srcId="{32110CB0-0DBD-4E8E-856E-D54286941B7F}" destId="{4C09332A-960F-4781-A53F-A76653B11203}" srcOrd="1" destOrd="0" presId="urn:microsoft.com/office/officeart/2005/8/layout/orgChart1"/>
    <dgm:cxn modelId="{405B9405-48BC-4F6F-8C80-736663F33061}" type="presParOf" srcId="{4C09332A-960F-4781-A53F-A76653B11203}" destId="{9A6ABD6F-D684-4DF7-9A02-73D486288E8B}" srcOrd="0" destOrd="0" presId="urn:microsoft.com/office/officeart/2005/8/layout/orgChart1"/>
    <dgm:cxn modelId="{C55BFBA0-15F0-4D97-9AEE-716950E63379}" type="presParOf" srcId="{4C09332A-960F-4781-A53F-A76653B11203}" destId="{3B44C0DB-30D2-47AF-9563-AA86A48858A0}" srcOrd="1" destOrd="0" presId="urn:microsoft.com/office/officeart/2005/8/layout/orgChart1"/>
    <dgm:cxn modelId="{F0E3574C-0E36-4C82-B2EA-CA51F2E89633}" type="presParOf" srcId="{3B44C0DB-30D2-47AF-9563-AA86A48858A0}" destId="{E7F09487-E59F-474A-94A9-406BC8AC1C16}" srcOrd="0" destOrd="0" presId="urn:microsoft.com/office/officeart/2005/8/layout/orgChart1"/>
    <dgm:cxn modelId="{861C86E4-6510-4977-8B0A-3A4D85F666EC}" type="presParOf" srcId="{E7F09487-E59F-474A-94A9-406BC8AC1C16}" destId="{C2849765-9E9F-4777-8BB0-AE1126BD6AE1}" srcOrd="0" destOrd="0" presId="urn:microsoft.com/office/officeart/2005/8/layout/orgChart1"/>
    <dgm:cxn modelId="{ADE08509-BA3B-40CA-ABCD-73FA8F261AEE}" type="presParOf" srcId="{E7F09487-E59F-474A-94A9-406BC8AC1C16}" destId="{012532E6-9ADE-4BE5-A8A8-E2CDD79160C7}" srcOrd="1" destOrd="0" presId="urn:microsoft.com/office/officeart/2005/8/layout/orgChart1"/>
    <dgm:cxn modelId="{024EB001-5BC4-4931-823E-0C78361750B9}" type="presParOf" srcId="{3B44C0DB-30D2-47AF-9563-AA86A48858A0}" destId="{5F98F1D7-3F2A-4D73-99DA-CABF6F7B4FB4}" srcOrd="1" destOrd="0" presId="urn:microsoft.com/office/officeart/2005/8/layout/orgChart1"/>
    <dgm:cxn modelId="{06187CC9-368E-44C4-997A-9857D6616FDB}" type="presParOf" srcId="{3B44C0DB-30D2-47AF-9563-AA86A48858A0}" destId="{CC9CA056-0969-4C2B-82EA-15CC08D13573}" srcOrd="2" destOrd="0" presId="urn:microsoft.com/office/officeart/2005/8/layout/orgChart1"/>
    <dgm:cxn modelId="{406C1C15-5F88-4947-93E6-B00CC5CB0460}" type="presParOf" srcId="{4C09332A-960F-4781-A53F-A76653B11203}" destId="{7F15BD75-7A2E-4148-A370-514101B12C27}" srcOrd="2" destOrd="0" presId="urn:microsoft.com/office/officeart/2005/8/layout/orgChart1"/>
    <dgm:cxn modelId="{09DF76E4-6E33-4890-BD1D-DFD9915EDEF9}" type="presParOf" srcId="{4C09332A-960F-4781-A53F-A76653B11203}" destId="{76F40A1B-675A-4744-97C3-7D0E3DE17920}" srcOrd="3" destOrd="0" presId="urn:microsoft.com/office/officeart/2005/8/layout/orgChart1"/>
    <dgm:cxn modelId="{4DCC60D5-FB27-4671-B335-A1290AC18E1B}" type="presParOf" srcId="{76F40A1B-675A-4744-97C3-7D0E3DE17920}" destId="{57A3E2CD-83E5-4316-8324-AA0BA959D3D1}" srcOrd="0" destOrd="0" presId="urn:microsoft.com/office/officeart/2005/8/layout/orgChart1"/>
    <dgm:cxn modelId="{D0A84223-28F2-433D-9DC3-A66F33832966}" type="presParOf" srcId="{57A3E2CD-83E5-4316-8324-AA0BA959D3D1}" destId="{16A8F6C5-3BD7-4CF5-AF0F-14C3EA47BD44}" srcOrd="0" destOrd="0" presId="urn:microsoft.com/office/officeart/2005/8/layout/orgChart1"/>
    <dgm:cxn modelId="{09B5C73A-D8B8-4CE6-A28C-7E6D3D5FD693}" type="presParOf" srcId="{57A3E2CD-83E5-4316-8324-AA0BA959D3D1}" destId="{AB19BDEF-FB13-4515-940F-1504B11E4227}" srcOrd="1" destOrd="0" presId="urn:microsoft.com/office/officeart/2005/8/layout/orgChart1"/>
    <dgm:cxn modelId="{B3405991-0ECA-438D-A206-EF6DDA63AD66}" type="presParOf" srcId="{76F40A1B-675A-4744-97C3-7D0E3DE17920}" destId="{565610BC-A213-4ECD-A8F0-53A3840A000B}" srcOrd="1" destOrd="0" presId="urn:microsoft.com/office/officeart/2005/8/layout/orgChart1"/>
    <dgm:cxn modelId="{2D1A8342-D360-4B25-B483-54D89D090588}" type="presParOf" srcId="{76F40A1B-675A-4744-97C3-7D0E3DE17920}" destId="{ED46AF7D-F78A-45EE-A893-41A45B8D6EA5}" srcOrd="2" destOrd="0" presId="urn:microsoft.com/office/officeart/2005/8/layout/orgChart1"/>
    <dgm:cxn modelId="{F3AD817F-E53C-4FB6-9D61-48AA93B9357C}" type="presParOf" srcId="{32110CB0-0DBD-4E8E-856E-D54286941B7F}" destId="{CC78F669-1060-4904-8A07-86139DC137AA}" srcOrd="2" destOrd="0" presId="urn:microsoft.com/office/officeart/2005/8/layout/orgChart1"/>
    <dgm:cxn modelId="{3F8A5574-DFCF-4D87-BA2A-A83FD60D2699}" type="presParOf" srcId="{25EC0164-6D91-4955-94EA-7E42FE6702DB}" destId="{54991D0A-CE3B-4FBC-B4CE-88331FD08098}" srcOrd="8" destOrd="0" presId="urn:microsoft.com/office/officeart/2005/8/layout/orgChart1"/>
    <dgm:cxn modelId="{C4C2A39C-F3B8-4AB8-8728-F4904319B101}" type="presParOf" srcId="{25EC0164-6D91-4955-94EA-7E42FE6702DB}" destId="{30F209D6-F5D9-4CD8-B13A-44A3A9781614}" srcOrd="9" destOrd="0" presId="urn:microsoft.com/office/officeart/2005/8/layout/orgChart1"/>
    <dgm:cxn modelId="{94B8207E-6D9B-4A45-826C-A8F128630554}" type="presParOf" srcId="{30F209D6-F5D9-4CD8-B13A-44A3A9781614}" destId="{7EB195BA-6833-4228-AF4D-C0341DE2E4C0}" srcOrd="0" destOrd="0" presId="urn:microsoft.com/office/officeart/2005/8/layout/orgChart1"/>
    <dgm:cxn modelId="{28BD085B-59E6-4778-8602-09A497831E26}" type="presParOf" srcId="{7EB195BA-6833-4228-AF4D-C0341DE2E4C0}" destId="{9890BD69-AD95-4626-AEFE-751CF41E38D6}" srcOrd="0" destOrd="0" presId="urn:microsoft.com/office/officeart/2005/8/layout/orgChart1"/>
    <dgm:cxn modelId="{E06FFC18-7B20-4D0E-BA5B-B6B78B0E88CF}" type="presParOf" srcId="{7EB195BA-6833-4228-AF4D-C0341DE2E4C0}" destId="{4E83DF53-8CF3-451B-8F8B-FDEFA027C2D0}" srcOrd="1" destOrd="0" presId="urn:microsoft.com/office/officeart/2005/8/layout/orgChart1"/>
    <dgm:cxn modelId="{31744917-0B97-4F54-9BED-E859436FD101}" type="presParOf" srcId="{30F209D6-F5D9-4CD8-B13A-44A3A9781614}" destId="{351DAF5C-1352-49E9-B014-CE7411957CF0}" srcOrd="1" destOrd="0" presId="urn:microsoft.com/office/officeart/2005/8/layout/orgChart1"/>
    <dgm:cxn modelId="{AD503824-4B59-4624-BB66-D01105EFDDD6}" type="presParOf" srcId="{351DAF5C-1352-49E9-B014-CE7411957CF0}" destId="{9A94C8BC-2B29-4926-A8D9-095886E30F30}" srcOrd="0" destOrd="0" presId="urn:microsoft.com/office/officeart/2005/8/layout/orgChart1"/>
    <dgm:cxn modelId="{A12DF024-F59F-41DF-BB1A-24761E760F20}" type="presParOf" srcId="{351DAF5C-1352-49E9-B014-CE7411957CF0}" destId="{1FB9E1BA-FC48-47DF-A1B3-8379C298594F}" srcOrd="1" destOrd="0" presId="urn:microsoft.com/office/officeart/2005/8/layout/orgChart1"/>
    <dgm:cxn modelId="{A6BA6827-3DEA-4485-AF83-60F34F18E12B}" type="presParOf" srcId="{1FB9E1BA-FC48-47DF-A1B3-8379C298594F}" destId="{C4D5F063-3D70-4D66-BE41-CFB9CD9AB38B}" srcOrd="0" destOrd="0" presId="urn:microsoft.com/office/officeart/2005/8/layout/orgChart1"/>
    <dgm:cxn modelId="{A0644174-D25F-44BF-B809-0CBA657CF281}" type="presParOf" srcId="{C4D5F063-3D70-4D66-BE41-CFB9CD9AB38B}" destId="{8918DFEA-CE18-4091-96E1-758A67A92B66}" srcOrd="0" destOrd="0" presId="urn:microsoft.com/office/officeart/2005/8/layout/orgChart1"/>
    <dgm:cxn modelId="{A9476E0F-8250-4450-AB2E-7FAFAA033840}" type="presParOf" srcId="{C4D5F063-3D70-4D66-BE41-CFB9CD9AB38B}" destId="{8A2428F3-FC1A-4059-AC85-B784051A3070}" srcOrd="1" destOrd="0" presId="urn:microsoft.com/office/officeart/2005/8/layout/orgChart1"/>
    <dgm:cxn modelId="{0898BE33-8F89-47A6-903E-8D3C159DB023}" type="presParOf" srcId="{1FB9E1BA-FC48-47DF-A1B3-8379C298594F}" destId="{4792E689-2948-47A0-8863-07BD8F5B9FFE}" srcOrd="1" destOrd="0" presId="urn:microsoft.com/office/officeart/2005/8/layout/orgChart1"/>
    <dgm:cxn modelId="{74F87C8B-C4A4-42F0-8401-733F69C49DB9}" type="presParOf" srcId="{1FB9E1BA-FC48-47DF-A1B3-8379C298594F}" destId="{62B8A640-5E82-4E18-8101-150B8B67A795}" srcOrd="2" destOrd="0" presId="urn:microsoft.com/office/officeart/2005/8/layout/orgChart1"/>
    <dgm:cxn modelId="{04EC315D-5DF9-467B-B8D8-7304191CC814}" type="presParOf" srcId="{351DAF5C-1352-49E9-B014-CE7411957CF0}" destId="{7D18E24B-B8D3-4929-9641-A596713E2AC0}" srcOrd="2" destOrd="0" presId="urn:microsoft.com/office/officeart/2005/8/layout/orgChart1"/>
    <dgm:cxn modelId="{D0806FC8-375D-4684-9059-907F0AC2DA6B}" type="presParOf" srcId="{351DAF5C-1352-49E9-B014-CE7411957CF0}" destId="{B7AB95C6-93EA-4625-90FE-23E5CD7AACBE}" srcOrd="3" destOrd="0" presId="urn:microsoft.com/office/officeart/2005/8/layout/orgChart1"/>
    <dgm:cxn modelId="{CA4DC087-FF9B-4054-9282-7278B39C8E6E}" type="presParOf" srcId="{B7AB95C6-93EA-4625-90FE-23E5CD7AACBE}" destId="{145629A6-8F46-412A-978C-848650D42293}" srcOrd="0" destOrd="0" presId="urn:microsoft.com/office/officeart/2005/8/layout/orgChart1"/>
    <dgm:cxn modelId="{75F55134-58DE-4680-9075-380F8AC2799B}" type="presParOf" srcId="{145629A6-8F46-412A-978C-848650D42293}" destId="{E96BC9D4-5FB4-4174-9EC4-948389025AE8}" srcOrd="0" destOrd="0" presId="urn:microsoft.com/office/officeart/2005/8/layout/orgChart1"/>
    <dgm:cxn modelId="{ADC0148B-26AB-4FD0-A6C0-29A58154F278}" type="presParOf" srcId="{145629A6-8F46-412A-978C-848650D42293}" destId="{F0EA4DB8-1A10-4C63-921E-CAD605B769F6}" srcOrd="1" destOrd="0" presId="urn:microsoft.com/office/officeart/2005/8/layout/orgChart1"/>
    <dgm:cxn modelId="{E611E338-6577-4445-B3F3-9BB238844A89}" type="presParOf" srcId="{B7AB95C6-93EA-4625-90FE-23E5CD7AACBE}" destId="{D79C2696-20B7-4359-A3E9-96CD77966D9D}" srcOrd="1" destOrd="0" presId="urn:microsoft.com/office/officeart/2005/8/layout/orgChart1"/>
    <dgm:cxn modelId="{A4849EB4-3981-478A-81F8-2271BFD4E337}" type="presParOf" srcId="{B7AB95C6-93EA-4625-90FE-23E5CD7AACBE}" destId="{B47E8F16-8451-43D6-967B-6B658EFF491D}" srcOrd="2" destOrd="0" presId="urn:microsoft.com/office/officeart/2005/8/layout/orgChart1"/>
    <dgm:cxn modelId="{35749B4C-EC41-455C-9701-4C7AC4AABAF8}" type="presParOf" srcId="{30F209D6-F5D9-4CD8-B13A-44A3A9781614}" destId="{73BED93C-BCDB-472D-9C48-26185A0BDC95}" srcOrd="2" destOrd="0" presId="urn:microsoft.com/office/officeart/2005/8/layout/orgChart1"/>
    <dgm:cxn modelId="{DFE56033-3C05-483F-8D1F-A8970D36F15A}" type="presParOf" srcId="{5AEC245D-8FF1-48C9-AEA2-CD8DD1377412}" destId="{163FFC46-289F-41C1-8CC5-02A6BCFADFC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8E24B-B8D3-4929-9641-A596713E2AC0}">
      <dsp:nvSpPr>
        <dsp:cNvPr id="0" name=""/>
        <dsp:cNvSpPr/>
      </dsp:nvSpPr>
      <dsp:spPr>
        <a:xfrm>
          <a:off x="9798007" y="2459949"/>
          <a:ext cx="297489" cy="2320414"/>
        </a:xfrm>
        <a:custGeom>
          <a:avLst/>
          <a:gdLst/>
          <a:ahLst/>
          <a:cxnLst/>
          <a:rect l="0" t="0" r="0" b="0"/>
          <a:pathLst>
            <a:path>
              <a:moveTo>
                <a:pt x="0" y="0"/>
              </a:moveTo>
              <a:lnTo>
                <a:pt x="0" y="2320414"/>
              </a:lnTo>
              <a:lnTo>
                <a:pt x="297489" y="23204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94C8BC-2B29-4926-A8D9-095886E30F30}">
      <dsp:nvSpPr>
        <dsp:cNvPr id="0" name=""/>
        <dsp:cNvSpPr/>
      </dsp:nvSpPr>
      <dsp:spPr>
        <a:xfrm>
          <a:off x="9798007" y="2459949"/>
          <a:ext cx="297489" cy="912299"/>
        </a:xfrm>
        <a:custGeom>
          <a:avLst/>
          <a:gdLst/>
          <a:ahLst/>
          <a:cxnLst/>
          <a:rect l="0" t="0" r="0" b="0"/>
          <a:pathLst>
            <a:path>
              <a:moveTo>
                <a:pt x="0" y="0"/>
              </a:moveTo>
              <a:lnTo>
                <a:pt x="0" y="912299"/>
              </a:lnTo>
              <a:lnTo>
                <a:pt x="297489" y="912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91D0A-CE3B-4FBC-B4CE-88331FD08098}">
      <dsp:nvSpPr>
        <dsp:cNvPr id="0" name=""/>
        <dsp:cNvSpPr/>
      </dsp:nvSpPr>
      <dsp:spPr>
        <a:xfrm>
          <a:off x="5791821" y="1051834"/>
          <a:ext cx="4799490" cy="416484"/>
        </a:xfrm>
        <a:custGeom>
          <a:avLst/>
          <a:gdLst/>
          <a:ahLst/>
          <a:cxnLst/>
          <a:rect l="0" t="0" r="0" b="0"/>
          <a:pathLst>
            <a:path>
              <a:moveTo>
                <a:pt x="0" y="0"/>
              </a:moveTo>
              <a:lnTo>
                <a:pt x="0" y="208242"/>
              </a:lnTo>
              <a:lnTo>
                <a:pt x="4799490" y="208242"/>
              </a:lnTo>
              <a:lnTo>
                <a:pt x="4799490" y="4164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15BD75-7A2E-4148-A370-514101B12C27}">
      <dsp:nvSpPr>
        <dsp:cNvPr id="0" name=""/>
        <dsp:cNvSpPr/>
      </dsp:nvSpPr>
      <dsp:spPr>
        <a:xfrm>
          <a:off x="7398262" y="2459949"/>
          <a:ext cx="297489" cy="2437625"/>
        </a:xfrm>
        <a:custGeom>
          <a:avLst/>
          <a:gdLst/>
          <a:ahLst/>
          <a:cxnLst/>
          <a:rect l="0" t="0" r="0" b="0"/>
          <a:pathLst>
            <a:path>
              <a:moveTo>
                <a:pt x="0" y="0"/>
              </a:moveTo>
              <a:lnTo>
                <a:pt x="0" y="2437625"/>
              </a:lnTo>
              <a:lnTo>
                <a:pt x="297489" y="24376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6ABD6F-D684-4DF7-9A02-73D486288E8B}">
      <dsp:nvSpPr>
        <dsp:cNvPr id="0" name=""/>
        <dsp:cNvSpPr/>
      </dsp:nvSpPr>
      <dsp:spPr>
        <a:xfrm>
          <a:off x="7398262" y="2459949"/>
          <a:ext cx="297489" cy="912299"/>
        </a:xfrm>
        <a:custGeom>
          <a:avLst/>
          <a:gdLst/>
          <a:ahLst/>
          <a:cxnLst/>
          <a:rect l="0" t="0" r="0" b="0"/>
          <a:pathLst>
            <a:path>
              <a:moveTo>
                <a:pt x="0" y="0"/>
              </a:moveTo>
              <a:lnTo>
                <a:pt x="0" y="912299"/>
              </a:lnTo>
              <a:lnTo>
                <a:pt x="297489" y="912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F02AD8-B735-4F7C-BC9B-FE0FDCC54852}">
      <dsp:nvSpPr>
        <dsp:cNvPr id="0" name=""/>
        <dsp:cNvSpPr/>
      </dsp:nvSpPr>
      <dsp:spPr>
        <a:xfrm>
          <a:off x="5791821" y="1051834"/>
          <a:ext cx="2399745" cy="416484"/>
        </a:xfrm>
        <a:custGeom>
          <a:avLst/>
          <a:gdLst/>
          <a:ahLst/>
          <a:cxnLst/>
          <a:rect l="0" t="0" r="0" b="0"/>
          <a:pathLst>
            <a:path>
              <a:moveTo>
                <a:pt x="0" y="0"/>
              </a:moveTo>
              <a:lnTo>
                <a:pt x="0" y="208242"/>
              </a:lnTo>
              <a:lnTo>
                <a:pt x="2399745" y="208242"/>
              </a:lnTo>
              <a:lnTo>
                <a:pt x="2399745" y="4164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28C513-CA30-4D9C-A2A2-72AE2B1DA4B1}">
      <dsp:nvSpPr>
        <dsp:cNvPr id="0" name=""/>
        <dsp:cNvSpPr/>
      </dsp:nvSpPr>
      <dsp:spPr>
        <a:xfrm>
          <a:off x="4998517" y="2459949"/>
          <a:ext cx="297489" cy="912299"/>
        </a:xfrm>
        <a:custGeom>
          <a:avLst/>
          <a:gdLst/>
          <a:ahLst/>
          <a:cxnLst/>
          <a:rect l="0" t="0" r="0" b="0"/>
          <a:pathLst>
            <a:path>
              <a:moveTo>
                <a:pt x="0" y="0"/>
              </a:moveTo>
              <a:lnTo>
                <a:pt x="0" y="912299"/>
              </a:lnTo>
              <a:lnTo>
                <a:pt x="297489" y="912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E5CF6B-A9A1-43B9-B0A7-2ADD3A6EE9FF}">
      <dsp:nvSpPr>
        <dsp:cNvPr id="0" name=""/>
        <dsp:cNvSpPr/>
      </dsp:nvSpPr>
      <dsp:spPr>
        <a:xfrm>
          <a:off x="5746101" y="1051834"/>
          <a:ext cx="91440" cy="416484"/>
        </a:xfrm>
        <a:custGeom>
          <a:avLst/>
          <a:gdLst/>
          <a:ahLst/>
          <a:cxnLst/>
          <a:rect l="0" t="0" r="0" b="0"/>
          <a:pathLst>
            <a:path>
              <a:moveTo>
                <a:pt x="45720" y="0"/>
              </a:moveTo>
              <a:lnTo>
                <a:pt x="45720" y="4164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A7382-8DBF-42B0-9BAE-093AAD9C8535}">
      <dsp:nvSpPr>
        <dsp:cNvPr id="0" name=""/>
        <dsp:cNvSpPr/>
      </dsp:nvSpPr>
      <dsp:spPr>
        <a:xfrm>
          <a:off x="2598771" y="2459949"/>
          <a:ext cx="297489" cy="2320414"/>
        </a:xfrm>
        <a:custGeom>
          <a:avLst/>
          <a:gdLst/>
          <a:ahLst/>
          <a:cxnLst/>
          <a:rect l="0" t="0" r="0" b="0"/>
          <a:pathLst>
            <a:path>
              <a:moveTo>
                <a:pt x="0" y="0"/>
              </a:moveTo>
              <a:lnTo>
                <a:pt x="0" y="2320414"/>
              </a:lnTo>
              <a:lnTo>
                <a:pt x="297489" y="23204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538F55-4D60-4707-9A49-1457776A121A}">
      <dsp:nvSpPr>
        <dsp:cNvPr id="0" name=""/>
        <dsp:cNvSpPr/>
      </dsp:nvSpPr>
      <dsp:spPr>
        <a:xfrm>
          <a:off x="2598771" y="2459949"/>
          <a:ext cx="297489" cy="912299"/>
        </a:xfrm>
        <a:custGeom>
          <a:avLst/>
          <a:gdLst/>
          <a:ahLst/>
          <a:cxnLst/>
          <a:rect l="0" t="0" r="0" b="0"/>
          <a:pathLst>
            <a:path>
              <a:moveTo>
                <a:pt x="0" y="0"/>
              </a:moveTo>
              <a:lnTo>
                <a:pt x="0" y="912299"/>
              </a:lnTo>
              <a:lnTo>
                <a:pt x="297489" y="912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1E2CBA-F75A-40BB-B3FD-C3946B7370A2}">
      <dsp:nvSpPr>
        <dsp:cNvPr id="0" name=""/>
        <dsp:cNvSpPr/>
      </dsp:nvSpPr>
      <dsp:spPr>
        <a:xfrm>
          <a:off x="3392076" y="1051834"/>
          <a:ext cx="2399745" cy="416484"/>
        </a:xfrm>
        <a:custGeom>
          <a:avLst/>
          <a:gdLst/>
          <a:ahLst/>
          <a:cxnLst/>
          <a:rect l="0" t="0" r="0" b="0"/>
          <a:pathLst>
            <a:path>
              <a:moveTo>
                <a:pt x="2399745" y="0"/>
              </a:moveTo>
              <a:lnTo>
                <a:pt x="2399745" y="208242"/>
              </a:lnTo>
              <a:lnTo>
                <a:pt x="0" y="208242"/>
              </a:lnTo>
              <a:lnTo>
                <a:pt x="0" y="4164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1B3C5A-AA03-42A2-9543-7ED0FFF5264D}">
      <dsp:nvSpPr>
        <dsp:cNvPr id="0" name=""/>
        <dsp:cNvSpPr/>
      </dsp:nvSpPr>
      <dsp:spPr>
        <a:xfrm>
          <a:off x="199026" y="2430032"/>
          <a:ext cx="297489" cy="2320414"/>
        </a:xfrm>
        <a:custGeom>
          <a:avLst/>
          <a:gdLst/>
          <a:ahLst/>
          <a:cxnLst/>
          <a:rect l="0" t="0" r="0" b="0"/>
          <a:pathLst>
            <a:path>
              <a:moveTo>
                <a:pt x="0" y="0"/>
              </a:moveTo>
              <a:lnTo>
                <a:pt x="0" y="2320414"/>
              </a:lnTo>
              <a:lnTo>
                <a:pt x="297489" y="23204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C2236C-9D9A-409E-8680-7287BF3979C3}">
      <dsp:nvSpPr>
        <dsp:cNvPr id="0" name=""/>
        <dsp:cNvSpPr/>
      </dsp:nvSpPr>
      <dsp:spPr>
        <a:xfrm>
          <a:off x="199026" y="2430032"/>
          <a:ext cx="297489" cy="912299"/>
        </a:xfrm>
        <a:custGeom>
          <a:avLst/>
          <a:gdLst/>
          <a:ahLst/>
          <a:cxnLst/>
          <a:rect l="0" t="0" r="0" b="0"/>
          <a:pathLst>
            <a:path>
              <a:moveTo>
                <a:pt x="0" y="0"/>
              </a:moveTo>
              <a:lnTo>
                <a:pt x="0" y="912299"/>
              </a:lnTo>
              <a:lnTo>
                <a:pt x="297489" y="912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1EADF1-2410-4C47-B20F-8982FB694B9E}">
      <dsp:nvSpPr>
        <dsp:cNvPr id="0" name=""/>
        <dsp:cNvSpPr/>
      </dsp:nvSpPr>
      <dsp:spPr>
        <a:xfrm>
          <a:off x="992330" y="1051834"/>
          <a:ext cx="4799490" cy="416484"/>
        </a:xfrm>
        <a:custGeom>
          <a:avLst/>
          <a:gdLst/>
          <a:ahLst/>
          <a:cxnLst/>
          <a:rect l="0" t="0" r="0" b="0"/>
          <a:pathLst>
            <a:path>
              <a:moveTo>
                <a:pt x="4799490" y="0"/>
              </a:moveTo>
              <a:lnTo>
                <a:pt x="4799490" y="208242"/>
              </a:lnTo>
              <a:lnTo>
                <a:pt x="0" y="208242"/>
              </a:lnTo>
              <a:lnTo>
                <a:pt x="0" y="4164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9D85D-B9DC-4189-B5F1-826B1E5918F4}">
      <dsp:nvSpPr>
        <dsp:cNvPr id="0" name=""/>
        <dsp:cNvSpPr/>
      </dsp:nvSpPr>
      <dsp:spPr>
        <a:xfrm>
          <a:off x="4840966" y="60204"/>
          <a:ext cx="1901708" cy="991630"/>
        </a:xfrm>
        <a:prstGeom prst="rect">
          <a:avLst/>
        </a:prstGeom>
        <a:solidFill>
          <a:srgbClr val="952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err="1"/>
            <a:t>Prif</a:t>
          </a:r>
          <a:r>
            <a:rPr lang="en-GB" sz="1100" b="1" kern="1200"/>
            <a:t> </a:t>
          </a:r>
          <a:r>
            <a:rPr lang="en-GB" sz="1100" b="1" kern="1200" err="1"/>
            <a:t>Weithredwr</a:t>
          </a:r>
          <a:endParaRPr lang="en-GB" sz="1100" kern="1200"/>
        </a:p>
        <a:p>
          <a:pPr marL="0" lvl="0" indent="0" algn="ctr" defTabSz="488950">
            <a:lnSpc>
              <a:spcPct val="90000"/>
            </a:lnSpc>
            <a:spcBef>
              <a:spcPct val="0"/>
            </a:spcBef>
            <a:spcAft>
              <a:spcPct val="35000"/>
            </a:spcAft>
            <a:buNone/>
          </a:pPr>
          <a:r>
            <a:rPr lang="en-GB" sz="1100" kern="1200"/>
            <a:t>Trish McGrath</a:t>
          </a:r>
        </a:p>
      </dsp:txBody>
      <dsp:txXfrm>
        <a:off x="4840966" y="60204"/>
        <a:ext cx="1901708" cy="991630"/>
      </dsp:txXfrm>
    </dsp:sp>
    <dsp:sp modelId="{1F995417-3B42-4B58-A412-40A72A772151}">
      <dsp:nvSpPr>
        <dsp:cNvPr id="0" name=""/>
        <dsp:cNvSpPr/>
      </dsp:nvSpPr>
      <dsp:spPr>
        <a:xfrm>
          <a:off x="700" y="1468319"/>
          <a:ext cx="1983260" cy="961712"/>
        </a:xfrm>
        <a:prstGeom prst="rect">
          <a:avLst/>
        </a:prstGeom>
        <a:solidFill>
          <a:srgbClr val="CB2C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Head of Comms &amp; Engagement </a:t>
          </a:r>
        </a:p>
        <a:p>
          <a:pPr marL="0" lvl="0" indent="0" algn="ctr" defTabSz="488950">
            <a:lnSpc>
              <a:spcPct val="90000"/>
            </a:lnSpc>
            <a:spcBef>
              <a:spcPct val="0"/>
            </a:spcBef>
            <a:spcAft>
              <a:spcPct val="35000"/>
            </a:spcAft>
            <a:buNone/>
          </a:pPr>
          <a:r>
            <a:rPr lang="en-GB" sz="1100" kern="1200"/>
            <a:t>Cleo Stanford &amp; Eleri Wyn</a:t>
          </a:r>
        </a:p>
      </dsp:txBody>
      <dsp:txXfrm>
        <a:off x="700" y="1468319"/>
        <a:ext cx="1983260" cy="961712"/>
      </dsp:txXfrm>
    </dsp:sp>
    <dsp:sp modelId="{7397AA1F-C4A3-4D1D-88F8-6839CBE26806}">
      <dsp:nvSpPr>
        <dsp:cNvPr id="0" name=""/>
        <dsp:cNvSpPr/>
      </dsp:nvSpPr>
      <dsp:spPr>
        <a:xfrm>
          <a:off x="496515" y="2846517"/>
          <a:ext cx="1983260" cy="991630"/>
        </a:xfrm>
        <a:prstGeom prst="rect">
          <a:avLst/>
        </a:prstGeom>
        <a:solidFill>
          <a:srgbClr val="CB2C37">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Media Sales &amp; Events Coordinator (PT)</a:t>
          </a:r>
          <a:endParaRPr lang="en-GB" sz="1100" kern="1200"/>
        </a:p>
        <a:p>
          <a:pPr marL="0" lvl="0" indent="0" algn="ctr" defTabSz="488950">
            <a:lnSpc>
              <a:spcPct val="90000"/>
            </a:lnSpc>
            <a:spcBef>
              <a:spcPct val="0"/>
            </a:spcBef>
            <a:spcAft>
              <a:spcPct val="35000"/>
            </a:spcAft>
            <a:buNone/>
          </a:pPr>
          <a:r>
            <a:rPr lang="en-GB" sz="1100" kern="1200"/>
            <a:t>Jess </a:t>
          </a:r>
          <a:r>
            <a:rPr lang="en-GB" sz="1100" kern="1200" err="1"/>
            <a:t>Eades</a:t>
          </a:r>
          <a:endParaRPr lang="en-GB" sz="1100" kern="1200"/>
        </a:p>
      </dsp:txBody>
      <dsp:txXfrm>
        <a:off x="496515" y="2846517"/>
        <a:ext cx="1983260" cy="991630"/>
      </dsp:txXfrm>
    </dsp:sp>
    <dsp:sp modelId="{D7DB3CAE-A382-438B-B7F4-A0B016E079C3}">
      <dsp:nvSpPr>
        <dsp:cNvPr id="0" name=""/>
        <dsp:cNvSpPr/>
      </dsp:nvSpPr>
      <dsp:spPr>
        <a:xfrm>
          <a:off x="496515" y="4254632"/>
          <a:ext cx="1983260" cy="991630"/>
        </a:xfrm>
        <a:prstGeom prst="rect">
          <a:avLst/>
        </a:prstGeom>
        <a:solidFill>
          <a:srgbClr val="CB2C37">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Translator</a:t>
          </a:r>
          <a:endParaRPr lang="en-GB" sz="1100" kern="1200"/>
        </a:p>
        <a:p>
          <a:pPr marL="0" lvl="0" indent="0" algn="ctr" defTabSz="488950">
            <a:lnSpc>
              <a:spcPct val="90000"/>
            </a:lnSpc>
            <a:spcBef>
              <a:spcPct val="0"/>
            </a:spcBef>
            <a:spcAft>
              <a:spcPct val="35000"/>
            </a:spcAft>
            <a:buNone/>
          </a:pPr>
          <a:r>
            <a:rPr lang="en-GB" sz="1100" kern="1200"/>
            <a:t>Felix Parker-Price</a:t>
          </a:r>
        </a:p>
      </dsp:txBody>
      <dsp:txXfrm>
        <a:off x="496515" y="4254632"/>
        <a:ext cx="1983260" cy="991630"/>
      </dsp:txXfrm>
    </dsp:sp>
    <dsp:sp modelId="{157E89D7-C8C8-4C47-ACA9-E14ABB77F557}">
      <dsp:nvSpPr>
        <dsp:cNvPr id="0" name=""/>
        <dsp:cNvSpPr/>
      </dsp:nvSpPr>
      <dsp:spPr>
        <a:xfrm>
          <a:off x="2400445" y="1468319"/>
          <a:ext cx="1983260" cy="991630"/>
        </a:xfrm>
        <a:prstGeom prst="rect">
          <a:avLst/>
        </a:prstGeom>
        <a:solidFill>
          <a:srgbClr val="00AF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Head of Finance &amp; Operations</a:t>
          </a:r>
        </a:p>
        <a:p>
          <a:pPr marL="0" lvl="0" indent="0" algn="ctr" defTabSz="488950">
            <a:lnSpc>
              <a:spcPct val="90000"/>
            </a:lnSpc>
            <a:spcBef>
              <a:spcPct val="0"/>
            </a:spcBef>
            <a:spcAft>
              <a:spcPct val="35000"/>
            </a:spcAft>
            <a:buNone/>
          </a:pPr>
          <a:r>
            <a:rPr lang="en-GB" sz="1100" kern="1200"/>
            <a:t>Catrin Hopkins</a:t>
          </a:r>
        </a:p>
      </dsp:txBody>
      <dsp:txXfrm>
        <a:off x="2400445" y="1468319"/>
        <a:ext cx="1983260" cy="991630"/>
      </dsp:txXfrm>
    </dsp:sp>
    <dsp:sp modelId="{6A9F76D9-BD79-4D32-A73B-D4DF90ADC8BF}">
      <dsp:nvSpPr>
        <dsp:cNvPr id="0" name=""/>
        <dsp:cNvSpPr/>
      </dsp:nvSpPr>
      <dsp:spPr>
        <a:xfrm>
          <a:off x="2896260" y="2876434"/>
          <a:ext cx="1983260" cy="991630"/>
        </a:xfrm>
        <a:prstGeom prst="rect">
          <a:avLst/>
        </a:prstGeom>
        <a:solidFill>
          <a:srgbClr val="00AF50">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Finance Coordinator</a:t>
          </a:r>
          <a:endParaRPr lang="en-GB" sz="1100" kern="1200"/>
        </a:p>
        <a:p>
          <a:pPr marL="0" lvl="0" indent="0" algn="ctr" defTabSz="488950">
            <a:lnSpc>
              <a:spcPct val="90000"/>
            </a:lnSpc>
            <a:spcBef>
              <a:spcPct val="0"/>
            </a:spcBef>
            <a:spcAft>
              <a:spcPct val="35000"/>
            </a:spcAft>
            <a:buNone/>
          </a:pPr>
          <a:r>
            <a:rPr lang="en-GB" sz="1100" kern="1200"/>
            <a:t>Kit Malik </a:t>
          </a:r>
          <a:r>
            <a:rPr lang="en-GB" sz="1100" kern="1200" err="1"/>
            <a:t>Strøm</a:t>
          </a:r>
          <a:r>
            <a:rPr lang="en-GB" sz="1100" kern="1200"/>
            <a:t> Hansen</a:t>
          </a:r>
        </a:p>
      </dsp:txBody>
      <dsp:txXfrm>
        <a:off x="2896260" y="2876434"/>
        <a:ext cx="1983260" cy="991630"/>
      </dsp:txXfrm>
    </dsp:sp>
    <dsp:sp modelId="{C210F347-CAC3-4773-9CF3-B076A359F71B}">
      <dsp:nvSpPr>
        <dsp:cNvPr id="0" name=""/>
        <dsp:cNvSpPr/>
      </dsp:nvSpPr>
      <dsp:spPr>
        <a:xfrm>
          <a:off x="2896260" y="4284549"/>
          <a:ext cx="1983260" cy="991630"/>
        </a:xfrm>
        <a:prstGeom prst="rect">
          <a:avLst/>
        </a:prstGeom>
        <a:solidFill>
          <a:srgbClr val="00AF50">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err="1"/>
            <a:t>Tîm</a:t>
          </a:r>
          <a:r>
            <a:rPr lang="en-GB" sz="1100" b="1" kern="1200"/>
            <a:t> </a:t>
          </a:r>
          <a:r>
            <a:rPr lang="en-GB" sz="1100" b="1" kern="1200" err="1"/>
            <a:t>Croeso</a:t>
          </a:r>
          <a:endParaRPr lang="en-GB" sz="1100" kern="1200"/>
        </a:p>
        <a:p>
          <a:pPr marL="0" lvl="0" indent="0" algn="ctr" defTabSz="488950">
            <a:lnSpc>
              <a:spcPct val="90000"/>
            </a:lnSpc>
            <a:spcBef>
              <a:spcPct val="0"/>
            </a:spcBef>
            <a:spcAft>
              <a:spcPct val="35000"/>
            </a:spcAft>
            <a:buNone/>
          </a:pPr>
          <a:r>
            <a:rPr lang="en-GB" sz="1100" kern="1200"/>
            <a:t>Student Staff </a:t>
          </a:r>
        </a:p>
        <a:p>
          <a:pPr marL="0" lvl="0" indent="0" algn="ctr" defTabSz="488950">
            <a:lnSpc>
              <a:spcPct val="90000"/>
            </a:lnSpc>
            <a:spcBef>
              <a:spcPct val="0"/>
            </a:spcBef>
            <a:spcAft>
              <a:spcPct val="35000"/>
            </a:spcAft>
            <a:buNone/>
          </a:pPr>
          <a:r>
            <a:rPr lang="en-GB" sz="1100" kern="1200"/>
            <a:t>(Term-time only)</a:t>
          </a:r>
        </a:p>
      </dsp:txBody>
      <dsp:txXfrm>
        <a:off x="2896260" y="4284549"/>
        <a:ext cx="1983260" cy="991630"/>
      </dsp:txXfrm>
    </dsp:sp>
    <dsp:sp modelId="{63147B93-8ED7-4157-A5E6-9706B54120C7}">
      <dsp:nvSpPr>
        <dsp:cNvPr id="0" name=""/>
        <dsp:cNvSpPr/>
      </dsp:nvSpPr>
      <dsp:spPr>
        <a:xfrm>
          <a:off x="4800191" y="1468319"/>
          <a:ext cx="1983260" cy="991630"/>
        </a:xfrm>
        <a:prstGeom prst="rect">
          <a:avLst/>
        </a:prstGeom>
        <a:solidFill>
          <a:srgbClr val="952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Head of People &amp; </a:t>
          </a:r>
        </a:p>
        <a:p>
          <a:pPr marL="0" lvl="0" indent="0" algn="ctr" defTabSz="488950">
            <a:lnSpc>
              <a:spcPct val="90000"/>
            </a:lnSpc>
            <a:spcBef>
              <a:spcPct val="0"/>
            </a:spcBef>
            <a:spcAft>
              <a:spcPct val="35000"/>
            </a:spcAft>
            <a:buNone/>
          </a:pPr>
          <a:r>
            <a:rPr lang="en-GB" sz="1100" b="1" kern="1200"/>
            <a:t>Wellbeing</a:t>
          </a:r>
          <a:endParaRPr lang="en-GB" sz="1100" kern="1200"/>
        </a:p>
        <a:p>
          <a:pPr marL="0" lvl="0" indent="0" algn="ctr" defTabSz="488950">
            <a:lnSpc>
              <a:spcPct val="90000"/>
            </a:lnSpc>
            <a:spcBef>
              <a:spcPct val="0"/>
            </a:spcBef>
            <a:spcAft>
              <a:spcPct val="35000"/>
            </a:spcAft>
            <a:buNone/>
          </a:pPr>
          <a:r>
            <a:rPr lang="en-GB" sz="1100" kern="1200"/>
            <a:t>Annmarie Evans</a:t>
          </a:r>
        </a:p>
      </dsp:txBody>
      <dsp:txXfrm>
        <a:off x="4800191" y="1468319"/>
        <a:ext cx="1983260" cy="991630"/>
      </dsp:txXfrm>
    </dsp:sp>
    <dsp:sp modelId="{03930B17-7072-4E10-8C49-4A26F7802FDE}">
      <dsp:nvSpPr>
        <dsp:cNvPr id="0" name=""/>
        <dsp:cNvSpPr/>
      </dsp:nvSpPr>
      <dsp:spPr>
        <a:xfrm>
          <a:off x="5296006" y="2876434"/>
          <a:ext cx="1983260" cy="991630"/>
        </a:xfrm>
        <a:prstGeom prst="rect">
          <a:avLst/>
        </a:prstGeom>
        <a:solidFill>
          <a:srgbClr val="95277D">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Advisor </a:t>
          </a:r>
          <a:endParaRPr lang="en-GB" sz="1100" kern="1200"/>
        </a:p>
        <a:p>
          <a:pPr marL="0" lvl="0" indent="0" algn="ctr" defTabSz="488950">
            <a:lnSpc>
              <a:spcPct val="90000"/>
            </a:lnSpc>
            <a:spcBef>
              <a:spcPct val="0"/>
            </a:spcBef>
            <a:spcAft>
              <a:spcPct val="35000"/>
            </a:spcAft>
            <a:buNone/>
          </a:pPr>
          <a:r>
            <a:rPr lang="en-GB" sz="1100" kern="1200"/>
            <a:t>Molly Sutton</a:t>
          </a:r>
        </a:p>
        <a:p>
          <a:pPr marL="0" lvl="0" indent="0" algn="ctr" defTabSz="488950">
            <a:lnSpc>
              <a:spcPct val="90000"/>
            </a:lnSpc>
            <a:spcBef>
              <a:spcPct val="0"/>
            </a:spcBef>
            <a:spcAft>
              <a:spcPct val="35000"/>
            </a:spcAft>
            <a:buNone/>
          </a:pPr>
          <a:endParaRPr lang="en-GB" sz="1100" kern="1200"/>
        </a:p>
      </dsp:txBody>
      <dsp:txXfrm>
        <a:off x="5296006" y="2876434"/>
        <a:ext cx="1983260" cy="991630"/>
      </dsp:txXfrm>
    </dsp:sp>
    <dsp:sp modelId="{5710F650-F1E3-44B7-B358-DFC089A813E1}">
      <dsp:nvSpPr>
        <dsp:cNvPr id="0" name=""/>
        <dsp:cNvSpPr/>
      </dsp:nvSpPr>
      <dsp:spPr>
        <a:xfrm>
          <a:off x="7199936" y="1468319"/>
          <a:ext cx="1983260" cy="991630"/>
        </a:xfrm>
        <a:prstGeom prst="rect">
          <a:avLst/>
        </a:prstGeom>
        <a:solidFill>
          <a:srgbClr val="0171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Head of Student Voice</a:t>
          </a:r>
        </a:p>
        <a:p>
          <a:pPr marL="0" lvl="0" indent="0" algn="ctr" defTabSz="488950">
            <a:lnSpc>
              <a:spcPct val="90000"/>
            </a:lnSpc>
            <a:spcBef>
              <a:spcPct val="0"/>
            </a:spcBef>
            <a:spcAft>
              <a:spcPct val="35000"/>
            </a:spcAft>
            <a:buNone/>
          </a:pPr>
          <a:r>
            <a:rPr lang="en-GB" sz="1100" b="1" kern="1200"/>
            <a:t>Jacob Webb</a:t>
          </a:r>
          <a:endParaRPr lang="en-GB" sz="1100" kern="1200"/>
        </a:p>
      </dsp:txBody>
      <dsp:txXfrm>
        <a:off x="7199936" y="1468319"/>
        <a:ext cx="1983260" cy="991630"/>
      </dsp:txXfrm>
    </dsp:sp>
    <dsp:sp modelId="{C2849765-9E9F-4777-8BB0-AE1126BD6AE1}">
      <dsp:nvSpPr>
        <dsp:cNvPr id="0" name=""/>
        <dsp:cNvSpPr/>
      </dsp:nvSpPr>
      <dsp:spPr>
        <a:xfrm>
          <a:off x="7695751" y="2876434"/>
          <a:ext cx="1983260" cy="991630"/>
        </a:xfrm>
        <a:prstGeom prst="rect">
          <a:avLst/>
        </a:prstGeom>
        <a:solidFill>
          <a:srgbClr val="0171A3">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Campaigns &amp; Democracy Coordinator</a:t>
          </a:r>
          <a:endParaRPr lang="en-GB" sz="1100" kern="1200"/>
        </a:p>
        <a:p>
          <a:pPr marL="0" lvl="0" indent="0" algn="ctr" defTabSz="488950">
            <a:lnSpc>
              <a:spcPct val="90000"/>
            </a:lnSpc>
            <a:spcBef>
              <a:spcPct val="0"/>
            </a:spcBef>
            <a:spcAft>
              <a:spcPct val="35000"/>
            </a:spcAft>
            <a:buNone/>
          </a:pPr>
          <a:r>
            <a:rPr lang="en-GB" sz="1100" kern="1200"/>
            <a:t>Ash Sturrock </a:t>
          </a:r>
        </a:p>
      </dsp:txBody>
      <dsp:txXfrm>
        <a:off x="7695751" y="2876434"/>
        <a:ext cx="1983260" cy="991630"/>
      </dsp:txXfrm>
    </dsp:sp>
    <dsp:sp modelId="{16A8F6C5-3BD7-4CF5-AF0F-14C3EA47BD44}">
      <dsp:nvSpPr>
        <dsp:cNvPr id="0" name=""/>
        <dsp:cNvSpPr/>
      </dsp:nvSpPr>
      <dsp:spPr>
        <a:xfrm>
          <a:off x="7695751" y="4284549"/>
          <a:ext cx="1983260" cy="1226051"/>
        </a:xfrm>
        <a:prstGeom prst="rect">
          <a:avLst/>
        </a:prstGeom>
        <a:solidFill>
          <a:srgbClr val="0171A3">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Academic Representation  Coordinator</a:t>
          </a:r>
          <a:endParaRPr lang="en-GB" sz="1100" kern="1200"/>
        </a:p>
        <a:p>
          <a:pPr marL="0" lvl="0" indent="0" algn="ctr" defTabSz="488950">
            <a:lnSpc>
              <a:spcPct val="90000"/>
            </a:lnSpc>
            <a:spcBef>
              <a:spcPct val="0"/>
            </a:spcBef>
            <a:spcAft>
              <a:spcPct val="35000"/>
            </a:spcAft>
            <a:buNone/>
          </a:pPr>
          <a:r>
            <a:rPr lang="en-GB" sz="1100" kern="1200"/>
            <a:t>Zoe Hayne</a:t>
          </a:r>
        </a:p>
      </dsp:txBody>
      <dsp:txXfrm>
        <a:off x="7695751" y="4284549"/>
        <a:ext cx="1983260" cy="1226051"/>
      </dsp:txXfrm>
    </dsp:sp>
    <dsp:sp modelId="{9890BD69-AD95-4626-AEFE-751CF41E38D6}">
      <dsp:nvSpPr>
        <dsp:cNvPr id="0" name=""/>
        <dsp:cNvSpPr/>
      </dsp:nvSpPr>
      <dsp:spPr>
        <a:xfrm>
          <a:off x="9599681" y="1468319"/>
          <a:ext cx="1983260" cy="991630"/>
        </a:xfrm>
        <a:prstGeom prst="rect">
          <a:avLst/>
        </a:prstGeom>
        <a:solidFill>
          <a:srgbClr val="F794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Head of Opportunities</a:t>
          </a:r>
        </a:p>
        <a:p>
          <a:pPr marL="0" lvl="0" indent="0" algn="ctr" defTabSz="488950">
            <a:lnSpc>
              <a:spcPct val="90000"/>
            </a:lnSpc>
            <a:spcBef>
              <a:spcPct val="0"/>
            </a:spcBef>
            <a:spcAft>
              <a:spcPct val="35000"/>
            </a:spcAft>
            <a:buNone/>
          </a:pPr>
          <a:r>
            <a:rPr lang="en-GB" sz="1100" kern="1200"/>
            <a:t>Lucie Gwilt</a:t>
          </a:r>
        </a:p>
      </dsp:txBody>
      <dsp:txXfrm>
        <a:off x="9599681" y="1468319"/>
        <a:ext cx="1983260" cy="991630"/>
      </dsp:txXfrm>
    </dsp:sp>
    <dsp:sp modelId="{8918DFEA-CE18-4091-96E1-758A67A92B66}">
      <dsp:nvSpPr>
        <dsp:cNvPr id="0" name=""/>
        <dsp:cNvSpPr/>
      </dsp:nvSpPr>
      <dsp:spPr>
        <a:xfrm>
          <a:off x="10095496" y="2876434"/>
          <a:ext cx="1983260" cy="991630"/>
        </a:xfrm>
        <a:prstGeom prst="rect">
          <a:avLst/>
        </a:prstGeom>
        <a:solidFill>
          <a:srgbClr val="F7941F">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Societies Development  &amp; Volunteering  Coordinator</a:t>
          </a:r>
          <a:endParaRPr lang="en-GB" sz="1100" kern="1200"/>
        </a:p>
        <a:p>
          <a:pPr marL="0" lvl="0" indent="0" algn="ctr" defTabSz="488950">
            <a:lnSpc>
              <a:spcPct val="90000"/>
            </a:lnSpc>
            <a:spcBef>
              <a:spcPct val="0"/>
            </a:spcBef>
            <a:spcAft>
              <a:spcPct val="35000"/>
            </a:spcAft>
            <a:buNone/>
          </a:pPr>
          <a:r>
            <a:rPr lang="en-GB" sz="1100" kern="1200"/>
            <a:t>Tom Morrissey</a:t>
          </a:r>
        </a:p>
      </dsp:txBody>
      <dsp:txXfrm>
        <a:off x="10095496" y="2876434"/>
        <a:ext cx="1983260" cy="991630"/>
      </dsp:txXfrm>
    </dsp:sp>
    <dsp:sp modelId="{E96BC9D4-5FB4-4174-9EC4-948389025AE8}">
      <dsp:nvSpPr>
        <dsp:cNvPr id="0" name=""/>
        <dsp:cNvSpPr/>
      </dsp:nvSpPr>
      <dsp:spPr>
        <a:xfrm>
          <a:off x="10095496" y="4284549"/>
          <a:ext cx="1983260" cy="991630"/>
        </a:xfrm>
        <a:prstGeom prst="rect">
          <a:avLst/>
        </a:prstGeom>
        <a:solidFill>
          <a:srgbClr val="F7941F">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b="1" kern="1200"/>
            <a:t>Sports Coordinator</a:t>
          </a:r>
          <a:r>
            <a:rPr lang="en-GB" sz="1100" kern="1200"/>
            <a:t> </a:t>
          </a:r>
        </a:p>
        <a:p>
          <a:pPr marL="0" lvl="0" indent="0" algn="ctr" defTabSz="488950">
            <a:lnSpc>
              <a:spcPct val="90000"/>
            </a:lnSpc>
            <a:spcBef>
              <a:spcPct val="0"/>
            </a:spcBef>
            <a:spcAft>
              <a:spcPct val="35000"/>
            </a:spcAft>
            <a:buNone/>
          </a:pPr>
          <a:r>
            <a:rPr lang="en-GB" sz="1100" kern="1200"/>
            <a:t>Chloe Steer (mat cover) Paige </a:t>
          </a:r>
          <a:r>
            <a:rPr lang="en-GB" sz="1100" kern="1200" err="1"/>
            <a:t>Cradduck</a:t>
          </a:r>
          <a:r>
            <a:rPr lang="en-GB" sz="1100" kern="1200"/>
            <a:t> mat leave</a:t>
          </a:r>
        </a:p>
      </dsp:txBody>
      <dsp:txXfrm>
        <a:off x="10095496" y="4284549"/>
        <a:ext cx="1983260" cy="99163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TextBox 19"/>
          <p:cNvSpPr txBox="1"/>
          <p:nvPr userDrawn="1"/>
        </p:nvSpPr>
        <p:spPr>
          <a:xfrm>
            <a:off x="6123365" y="6004632"/>
            <a:ext cx="5971505" cy="705258"/>
          </a:xfrm>
          <a:prstGeom prst="rect">
            <a:avLst/>
          </a:prstGeom>
          <a:noFill/>
        </p:spPr>
        <p:txBody>
          <a:bodyPr wrap="square" rtlCol="0">
            <a:spAutoFit/>
          </a:bodyPr>
          <a:lstStyle/>
          <a:p>
            <a:pPr marL="0" marR="0" indent="0" algn="r" defTabSz="914400" rtl="0" eaLnBrk="1" fontAlgn="auto" latinLnBrk="0" hangingPunct="1">
              <a:lnSpc>
                <a:spcPct val="150000"/>
              </a:lnSpc>
              <a:spcBef>
                <a:spcPts val="0"/>
              </a:spcBef>
              <a:spcAft>
                <a:spcPts val="0"/>
              </a:spcAft>
              <a:buClrTx/>
              <a:buSzTx/>
              <a:buFontTx/>
              <a:buNone/>
              <a:tabLst/>
              <a:defRPr/>
            </a:pPr>
            <a:r>
              <a:rPr lang="en-US" sz="1400" b="1" i="1" cap="none" spc="0" dirty="0" err="1">
                <a:ln w="0"/>
                <a:solidFill>
                  <a:srgbClr val="CA252C"/>
                </a:solidFill>
                <a:effectLst/>
                <a:latin typeface="+mn-lt"/>
                <a:ea typeface="Tahoma" panose="020B0604030504040204" pitchFamily="34" charset="0"/>
                <a:cs typeface="Tahoma" panose="020B0604030504040204" pitchFamily="34" charset="0"/>
              </a:rPr>
              <a:t>Caru</a:t>
            </a:r>
            <a:r>
              <a:rPr lang="en-US" sz="1400" b="1" i="1" cap="none" spc="0" dirty="0">
                <a:ln w="0"/>
                <a:solidFill>
                  <a:srgbClr val="CA252C"/>
                </a:solidFill>
                <a:effectLst/>
                <a:latin typeface="+mn-lt"/>
                <a:ea typeface="Tahoma" panose="020B0604030504040204" pitchFamily="34" charset="0"/>
                <a:cs typeface="Tahoma" panose="020B0604030504040204" pitchFamily="34" charset="0"/>
              </a:rPr>
              <a:t> </a:t>
            </a:r>
            <a:r>
              <a:rPr lang="en-US" sz="1400" b="1" i="1" cap="none" spc="0" dirty="0" err="1">
                <a:ln w="0"/>
                <a:solidFill>
                  <a:srgbClr val="CA252C"/>
                </a:solidFill>
                <a:effectLst/>
                <a:latin typeface="+mn-lt"/>
                <a:ea typeface="Tahoma" panose="020B0604030504040204" pitchFamily="34" charset="0"/>
                <a:cs typeface="Tahoma" panose="020B0604030504040204" pitchFamily="34" charset="0"/>
              </a:rPr>
              <a:t>bywyd</a:t>
            </a:r>
            <a:r>
              <a:rPr lang="en-US" sz="1400" b="1" i="1" cap="none" spc="0" dirty="0">
                <a:ln w="0"/>
                <a:solidFill>
                  <a:srgbClr val="CA252C"/>
                </a:solidFill>
                <a:effectLst/>
                <a:latin typeface="+mn-lt"/>
                <a:ea typeface="Tahoma" panose="020B0604030504040204" pitchFamily="34" charset="0"/>
                <a:cs typeface="Tahoma" panose="020B0604030504040204" pitchFamily="34" charset="0"/>
              </a:rPr>
              <a:t> </a:t>
            </a:r>
            <a:r>
              <a:rPr lang="en-US" sz="1400" b="1" i="1" cap="none" spc="0" dirty="0" err="1">
                <a:ln w="0"/>
                <a:solidFill>
                  <a:srgbClr val="CA252C"/>
                </a:solidFill>
                <a:effectLst/>
                <a:latin typeface="+mn-lt"/>
                <a:ea typeface="Tahoma" panose="020B0604030504040204" pitchFamily="34" charset="0"/>
                <a:cs typeface="Tahoma" panose="020B0604030504040204" pitchFamily="34" charset="0"/>
              </a:rPr>
              <a:t>myfyrwyr</a:t>
            </a:r>
            <a:r>
              <a:rPr lang="en-US" sz="1400" b="1" i="1" cap="none" spc="0" dirty="0">
                <a:ln w="0"/>
                <a:solidFill>
                  <a:srgbClr val="CA252C"/>
                </a:solidFill>
                <a:effectLst/>
                <a:latin typeface="+mn-lt"/>
                <a:ea typeface="Tahoma" panose="020B0604030504040204" pitchFamily="34" charset="0"/>
                <a:cs typeface="Tahoma" panose="020B0604030504040204" pitchFamily="34" charset="0"/>
              </a:rPr>
              <a:t> a bod </a:t>
            </a:r>
            <a:r>
              <a:rPr lang="en-US" sz="1400" b="1" i="1" cap="none" spc="0" dirty="0" err="1">
                <a:ln w="0"/>
                <a:solidFill>
                  <a:srgbClr val="CA252C"/>
                </a:solidFill>
                <a:effectLst/>
                <a:latin typeface="+mn-lt"/>
                <a:ea typeface="Tahoma" panose="020B0604030504040204" pitchFamily="34" charset="0"/>
                <a:cs typeface="Tahoma" panose="020B0604030504040204" pitchFamily="34" charset="0"/>
              </a:rPr>
              <a:t>yn</a:t>
            </a:r>
            <a:r>
              <a:rPr lang="en-US" sz="1400" b="1" i="1" cap="none" spc="0" dirty="0">
                <a:ln w="0"/>
                <a:solidFill>
                  <a:srgbClr val="CA252C"/>
                </a:solidFill>
                <a:effectLst/>
                <a:latin typeface="+mn-lt"/>
                <a:ea typeface="Tahoma" panose="020B0604030504040204" pitchFamily="34" charset="0"/>
                <a:cs typeface="Tahoma" panose="020B0604030504040204" pitchFamily="34" charset="0"/>
              </a:rPr>
              <a:t> </a:t>
            </a:r>
            <a:r>
              <a:rPr lang="en-US" sz="1400" b="1" i="1" cap="none" spc="0" dirty="0" err="1">
                <a:ln w="0"/>
                <a:solidFill>
                  <a:srgbClr val="CA252C"/>
                </a:solidFill>
                <a:effectLst/>
                <a:latin typeface="+mn-lt"/>
                <a:ea typeface="Tahoma" panose="020B0604030504040204" pitchFamily="34" charset="0"/>
                <a:cs typeface="Tahoma" panose="020B0604030504040204" pitchFamily="34" charset="0"/>
              </a:rPr>
              <a:t>barod</a:t>
            </a:r>
            <a:r>
              <a:rPr lang="en-US" sz="1400" b="1" i="1" cap="none" spc="0" dirty="0">
                <a:ln w="0"/>
                <a:solidFill>
                  <a:srgbClr val="CA252C"/>
                </a:solidFill>
                <a:effectLst/>
                <a:latin typeface="+mn-lt"/>
                <a:ea typeface="Tahoma" panose="020B0604030504040204" pitchFamily="34" charset="0"/>
                <a:cs typeface="Tahoma" panose="020B0604030504040204" pitchFamily="34" charset="0"/>
              </a:rPr>
              <a:t> am </a:t>
            </a:r>
            <a:r>
              <a:rPr lang="en-US" sz="1400" b="1" i="1" cap="none" spc="0" dirty="0" err="1">
                <a:ln w="0"/>
                <a:solidFill>
                  <a:srgbClr val="CA252C"/>
                </a:solidFill>
                <a:effectLst/>
                <a:latin typeface="+mn-lt"/>
                <a:ea typeface="Tahoma" panose="020B0604030504040204" pitchFamily="34" charset="0"/>
                <a:cs typeface="Tahoma" panose="020B0604030504040204" pitchFamily="34" charset="0"/>
              </a:rPr>
              <a:t>unrhyw</a:t>
            </a:r>
            <a:r>
              <a:rPr lang="en-US" sz="1400" b="1" i="1" cap="none" spc="0" dirty="0">
                <a:ln w="0"/>
                <a:solidFill>
                  <a:srgbClr val="CA252C"/>
                </a:solidFill>
                <a:effectLst/>
                <a:latin typeface="+mn-lt"/>
                <a:ea typeface="Tahoma" panose="020B0604030504040204" pitchFamily="34" charset="0"/>
                <a:cs typeface="Tahoma" panose="020B0604030504040204" pitchFamily="34" charset="0"/>
              </a:rPr>
              <a:t> </a:t>
            </a:r>
            <a:r>
              <a:rPr lang="en-US" sz="1400" b="1" i="1" cap="none" spc="0" dirty="0" err="1">
                <a:ln w="0"/>
                <a:solidFill>
                  <a:srgbClr val="CA252C"/>
                </a:solidFill>
                <a:effectLst/>
                <a:latin typeface="+mn-lt"/>
                <a:ea typeface="Tahoma" panose="020B0604030504040204" pitchFamily="34" charset="0"/>
                <a:cs typeface="Tahoma" panose="020B0604030504040204" pitchFamily="34" charset="0"/>
              </a:rPr>
              <a:t>beth</a:t>
            </a:r>
            <a:endParaRPr lang="en-US" sz="1400" b="1" i="1" cap="none" spc="0" baseline="0" dirty="0">
              <a:ln w="0"/>
              <a:solidFill>
                <a:srgbClr val="CA252C"/>
              </a:solidFill>
              <a:effectLst/>
              <a:latin typeface="+mn-lt"/>
              <a:ea typeface="Tahoma" panose="020B0604030504040204" pitchFamily="34" charset="0"/>
              <a:cs typeface="Tahoma" panose="020B0604030504040204" pitchFamily="34" charset="0"/>
            </a:endParaRPr>
          </a:p>
          <a:p>
            <a:pPr marL="0" marR="0" indent="0" algn="r" defTabSz="914400" rtl="0" eaLnBrk="1" fontAlgn="auto" latinLnBrk="0" hangingPunct="1">
              <a:lnSpc>
                <a:spcPct val="150000"/>
              </a:lnSpc>
              <a:spcBef>
                <a:spcPts val="0"/>
              </a:spcBef>
              <a:spcAft>
                <a:spcPts val="0"/>
              </a:spcAft>
              <a:buClrTx/>
              <a:buSzTx/>
              <a:buFontTx/>
              <a:buNone/>
              <a:tabLst/>
              <a:defRPr/>
            </a:pPr>
            <a:r>
              <a:rPr lang="en-US" sz="1400" b="1" i="1" cap="none" spc="0" dirty="0">
                <a:ln w="0"/>
                <a:solidFill>
                  <a:srgbClr val="CA252C"/>
                </a:solidFill>
                <a:effectLst/>
                <a:latin typeface="+mn-lt"/>
                <a:ea typeface="Tahoma" panose="020B0604030504040204" pitchFamily="34" charset="0"/>
                <a:cs typeface="Tahoma" panose="020B0604030504040204" pitchFamily="34" charset="0"/>
              </a:rPr>
              <a:t>We want Aber students to lo</a:t>
            </a:r>
            <a:r>
              <a:rPr lang="en-GB" sz="1400" b="1" i="1" cap="none" spc="0" dirty="0" err="1">
                <a:ln w="0"/>
                <a:solidFill>
                  <a:srgbClr val="CA252C"/>
                </a:solidFill>
                <a:effectLst/>
                <a:latin typeface="+mn-lt"/>
                <a:ea typeface="Tahoma" panose="020B0604030504040204" pitchFamily="34" charset="0"/>
                <a:cs typeface="Tahoma" panose="020B0604030504040204" pitchFamily="34" charset="0"/>
              </a:rPr>
              <a:t>ve</a:t>
            </a:r>
            <a:r>
              <a:rPr lang="en-GB" sz="1400" b="1" i="1" cap="none" spc="0" dirty="0">
                <a:ln w="0"/>
                <a:solidFill>
                  <a:srgbClr val="CA252C"/>
                </a:solidFill>
                <a:effectLst/>
                <a:latin typeface="+mn-lt"/>
                <a:ea typeface="Tahoma" panose="020B0604030504040204" pitchFamily="34" charset="0"/>
                <a:cs typeface="Tahoma" panose="020B0604030504040204" pitchFamily="34" charset="0"/>
              </a:rPr>
              <a:t> student life and be ready for anything</a:t>
            </a:r>
            <a:endParaRPr lang="en-GB" sz="1400" b="1" i="1" dirty="0">
              <a:solidFill>
                <a:srgbClr val="CA252C"/>
              </a:solidFill>
              <a:effectLst/>
              <a:latin typeface="+mn-lt"/>
              <a:ea typeface="Tahoma" panose="020B0604030504040204" pitchFamily="34" charset="0"/>
              <a:cs typeface="Tahoma" panose="020B0604030504040204" pitchFamily="34" charset="0"/>
            </a:endParaRPr>
          </a:p>
        </p:txBody>
      </p:sp>
      <p:grpSp>
        <p:nvGrpSpPr>
          <p:cNvPr id="32" name="Group 31"/>
          <p:cNvGrpSpPr/>
          <p:nvPr userDrawn="1"/>
        </p:nvGrpSpPr>
        <p:grpSpPr>
          <a:xfrm>
            <a:off x="126561" y="6188197"/>
            <a:ext cx="6235050" cy="503583"/>
            <a:chOff x="126561" y="6188197"/>
            <a:chExt cx="6235050" cy="503583"/>
          </a:xfrm>
        </p:grpSpPr>
        <p:sp>
          <p:nvSpPr>
            <p:cNvPr id="21" name="Oval 20"/>
            <p:cNvSpPr/>
            <p:nvPr userDrawn="1"/>
          </p:nvSpPr>
          <p:spPr>
            <a:xfrm>
              <a:off x="126561" y="6188197"/>
              <a:ext cx="528007" cy="503583"/>
            </a:xfrm>
            <a:prstGeom prst="ellipse">
              <a:avLst/>
            </a:prstGeom>
            <a:solidFill>
              <a:srgbClr val="CA252C"/>
            </a:solidFill>
            <a:ln>
              <a:solidFill>
                <a:srgbClr val="CA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userDrawn="1"/>
          </p:nvSpPr>
          <p:spPr>
            <a:xfrm>
              <a:off x="760677" y="6188197"/>
              <a:ext cx="528007" cy="503583"/>
            </a:xfrm>
            <a:prstGeom prst="ellipse">
              <a:avLst/>
            </a:prstGeom>
            <a:solidFill>
              <a:srgbClr val="F7941F"/>
            </a:solidFill>
            <a:ln>
              <a:solidFill>
                <a:srgbClr val="F79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userDrawn="1"/>
          </p:nvSpPr>
          <p:spPr>
            <a:xfrm>
              <a:off x="1394793" y="6188197"/>
              <a:ext cx="528007" cy="503583"/>
            </a:xfrm>
            <a:prstGeom prst="ellipse">
              <a:avLst/>
            </a:prstGeom>
            <a:solidFill>
              <a:srgbClr val="00AF50"/>
            </a:solidFill>
            <a:ln>
              <a:solidFill>
                <a:srgbClr val="00A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userDrawn="1"/>
          </p:nvSpPr>
          <p:spPr>
            <a:xfrm>
              <a:off x="2028909" y="6188197"/>
              <a:ext cx="528007" cy="503583"/>
            </a:xfrm>
            <a:prstGeom prst="ellipse">
              <a:avLst/>
            </a:prstGeom>
            <a:solidFill>
              <a:srgbClr val="0171A3"/>
            </a:solidFill>
            <a:ln>
              <a:solidFill>
                <a:srgbClr val="0171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userDrawn="1"/>
          </p:nvSpPr>
          <p:spPr>
            <a:xfrm>
              <a:off x="2663025" y="6188197"/>
              <a:ext cx="528007" cy="503583"/>
            </a:xfrm>
            <a:prstGeom prst="ellipse">
              <a:avLst/>
            </a:prstGeom>
            <a:solidFill>
              <a:srgbClr val="95277D"/>
            </a:solidFill>
            <a:ln>
              <a:solidFill>
                <a:srgbClr val="952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297141" y="6188197"/>
              <a:ext cx="528007" cy="503583"/>
            </a:xfrm>
            <a:prstGeom prst="ellipse">
              <a:avLst/>
            </a:prstGeom>
            <a:solidFill>
              <a:srgbClr val="CA252C"/>
            </a:solidFill>
            <a:ln>
              <a:solidFill>
                <a:srgbClr val="CA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3931257" y="6188197"/>
              <a:ext cx="528007" cy="503583"/>
            </a:xfrm>
            <a:prstGeom prst="ellipse">
              <a:avLst/>
            </a:prstGeom>
            <a:solidFill>
              <a:srgbClr val="F7941F"/>
            </a:solidFill>
            <a:ln>
              <a:solidFill>
                <a:srgbClr val="F79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4565373" y="6188197"/>
              <a:ext cx="528007" cy="503583"/>
            </a:xfrm>
            <a:prstGeom prst="ellipse">
              <a:avLst/>
            </a:prstGeom>
            <a:solidFill>
              <a:srgbClr val="00AF50"/>
            </a:solidFill>
            <a:ln>
              <a:solidFill>
                <a:srgbClr val="00A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5199488" y="6188197"/>
              <a:ext cx="528007" cy="503583"/>
            </a:xfrm>
            <a:prstGeom prst="ellipse">
              <a:avLst/>
            </a:prstGeom>
            <a:solidFill>
              <a:srgbClr val="0171A3"/>
            </a:solidFill>
            <a:ln>
              <a:solidFill>
                <a:srgbClr val="0171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5833604" y="6188197"/>
              <a:ext cx="528007" cy="503583"/>
            </a:xfrm>
            <a:prstGeom prst="ellipse">
              <a:avLst/>
            </a:prstGeom>
            <a:solidFill>
              <a:srgbClr val="95277D"/>
            </a:solidFill>
            <a:ln>
              <a:solidFill>
                <a:srgbClr val="952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7803" y="-1"/>
            <a:ext cx="794197" cy="833559"/>
          </a:xfrm>
          <a:prstGeom prst="rect">
            <a:avLst/>
          </a:prstGeom>
        </p:spPr>
      </p:pic>
    </p:spTree>
    <p:extLst>
      <p:ext uri="{BB962C8B-B14F-4D97-AF65-F5344CB8AC3E}">
        <p14:creationId xmlns:p14="http://schemas.microsoft.com/office/powerpoint/2010/main" val="1614136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51650B-4354-4F94-894B-C608F5976BC6}" type="datetimeFigureOut">
              <a:rPr lang="en-GB" smtClean="0"/>
              <a:t>06/09/2023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400001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51650B-4354-4F94-894B-C608F5976BC6}" type="datetimeFigureOut">
              <a:rPr lang="en-GB" smtClean="0"/>
              <a:t>06/09/2023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447056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51650B-4354-4F94-894B-C608F5976BC6}" type="datetimeFigureOut">
              <a:rPr lang="en-GB" smtClean="0"/>
              <a:t>06/09/2023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93451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51650B-4354-4F94-894B-C608F5976BC6}" type="datetimeFigureOut">
              <a:rPr lang="en-GB" smtClean="0"/>
              <a:t>06/09/2023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291201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51650B-4354-4F94-894B-C608F5976BC6}" type="datetimeFigureOut">
              <a:rPr lang="en-GB" smtClean="0"/>
              <a:t>06/09/2023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1134902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51650B-4354-4F94-894B-C608F5976BC6}" type="datetimeFigureOut">
              <a:rPr lang="en-GB" smtClean="0"/>
              <a:t>06/09/2023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4261441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51650B-4354-4F94-894B-C608F5976BC6}" type="datetimeFigureOut">
              <a:rPr lang="en-GB" smtClean="0"/>
              <a:t>06/09/2023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192381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1650B-4354-4F94-894B-C608F5976BC6}" type="datetimeFigureOut">
              <a:rPr lang="en-GB" smtClean="0"/>
              <a:t>06/09/2023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359177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51650B-4354-4F94-894B-C608F5976BC6}" type="datetimeFigureOut">
              <a:rPr lang="en-GB" smtClean="0"/>
              <a:t>06/09/2023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254600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51650B-4354-4F94-894B-C608F5976BC6}" type="datetimeFigureOut">
              <a:rPr lang="en-GB" smtClean="0"/>
              <a:t>06/09/2023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3D885C-2E47-4405-B749-978102DA75E9}" type="slidenum">
              <a:rPr lang="en-GB" smtClean="0"/>
              <a:t>‹#›</a:t>
            </a:fld>
            <a:endParaRPr lang="en-GB"/>
          </a:p>
        </p:txBody>
      </p:sp>
    </p:spTree>
    <p:extLst>
      <p:ext uri="{BB962C8B-B14F-4D97-AF65-F5344CB8AC3E}">
        <p14:creationId xmlns:p14="http://schemas.microsoft.com/office/powerpoint/2010/main" val="2672969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1650B-4354-4F94-894B-C608F5976BC6}" type="datetimeFigureOut">
              <a:rPr lang="en-GB" smtClean="0"/>
              <a:t>06/09/2023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D885C-2E47-4405-B749-978102DA75E9}" type="slidenum">
              <a:rPr lang="en-GB" smtClean="0"/>
              <a:t>‹#›</a:t>
            </a:fld>
            <a:endParaRPr lang="en-GB"/>
          </a:p>
        </p:txBody>
      </p:sp>
    </p:spTree>
    <p:extLst>
      <p:ext uri="{BB962C8B-B14F-4D97-AF65-F5344CB8AC3E}">
        <p14:creationId xmlns:p14="http://schemas.microsoft.com/office/powerpoint/2010/main" val="1084131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abersu.co.uk/aboutaber/trustees/" TargetMode="External"/><Relationship Id="rId2" Type="http://schemas.openxmlformats.org/officeDocument/2006/relationships/hyperlink" Target="https://www.abersu.co.uk/aboutaber/constitution/"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s://www.abersu.co.uk/ents/"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abersu.co.uk/aboutaber/roombookings/" TargetMode="External"/><Relationship Id="rId2" Type="http://schemas.openxmlformats.org/officeDocument/2006/relationships/hyperlink" Target="mailto:union@aber.ac.uk" TargetMode="Externa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b="22095"/>
          <a:stretch/>
        </p:blipFill>
        <p:spPr>
          <a:xfrm>
            <a:off x="1917137" y="985430"/>
            <a:ext cx="3415798" cy="4118663"/>
          </a:xfrm>
          <a:prstGeom prst="rect">
            <a:avLst/>
          </a:prstGeom>
        </p:spPr>
      </p:pic>
      <p:sp>
        <p:nvSpPr>
          <p:cNvPr id="3" name="TextBox 2"/>
          <p:cNvSpPr txBox="1"/>
          <p:nvPr/>
        </p:nvSpPr>
        <p:spPr>
          <a:xfrm>
            <a:off x="5591695" y="1890599"/>
            <a:ext cx="6012873" cy="3416320"/>
          </a:xfrm>
          <a:prstGeom prst="rect">
            <a:avLst/>
          </a:prstGeom>
          <a:noFill/>
        </p:spPr>
        <p:txBody>
          <a:bodyPr wrap="square" rtlCol="0">
            <a:spAutoFit/>
          </a:bodyPr>
          <a:lstStyle/>
          <a:p>
            <a:pPr algn="ctr"/>
            <a:r>
              <a:rPr lang="en-GB" sz="7200" b="1" dirty="0">
                <a:solidFill>
                  <a:srgbClr val="242021"/>
                </a:solidFill>
                <a:latin typeface="Tahoma" panose="020B0604030504040204" pitchFamily="34" charset="0"/>
                <a:ea typeface="Tahoma" panose="020B0604030504040204" pitchFamily="34" charset="0"/>
                <a:cs typeface="Tahoma" panose="020B0604030504040204" pitchFamily="34" charset="0"/>
              </a:rPr>
              <a:t>Intro to </a:t>
            </a:r>
          </a:p>
          <a:p>
            <a:pPr algn="ctr"/>
            <a:r>
              <a:rPr lang="en-GB" sz="7200" b="1" dirty="0" err="1">
                <a:solidFill>
                  <a:srgbClr val="242021"/>
                </a:solidFill>
                <a:latin typeface="Tahoma" panose="020B0604030504040204" pitchFamily="34" charset="0"/>
                <a:ea typeface="Tahoma" panose="020B0604030504040204" pitchFamily="34" charset="0"/>
                <a:cs typeface="Tahoma" panose="020B0604030504040204" pitchFamily="34" charset="0"/>
              </a:rPr>
              <a:t>AberSU</a:t>
            </a:r>
            <a:r>
              <a:rPr lang="en-GB" sz="7200" b="1" dirty="0">
                <a:solidFill>
                  <a:srgbClr val="242021"/>
                </a:solidFill>
                <a:latin typeface="Tahoma" panose="020B0604030504040204" pitchFamily="34" charset="0"/>
                <a:ea typeface="Tahoma" panose="020B0604030504040204" pitchFamily="34" charset="0"/>
                <a:cs typeface="Tahoma" panose="020B0604030504040204" pitchFamily="34" charset="0"/>
              </a:rPr>
              <a:t> for staff</a:t>
            </a:r>
          </a:p>
        </p:txBody>
      </p:sp>
    </p:spTree>
    <p:extLst>
      <p:ext uri="{BB962C8B-B14F-4D97-AF65-F5344CB8AC3E}">
        <p14:creationId xmlns:p14="http://schemas.microsoft.com/office/powerpoint/2010/main" val="1208881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551713"/>
            <a:ext cx="11198326" cy="523220"/>
          </a:xfrm>
          <a:prstGeom prst="rect">
            <a:avLst/>
          </a:prstGeom>
          <a:noFill/>
        </p:spPr>
        <p:txBody>
          <a:bodyPr wrap="square" rtlCol="0">
            <a:spAutoFit/>
          </a:bodyPr>
          <a:lstStyle/>
          <a:p>
            <a:r>
              <a:rPr lang="en-GB" sz="2800" b="1" dirty="0">
                <a:latin typeface="Tahoma" panose="020B0604030504040204" pitchFamily="34" charset="0"/>
                <a:ea typeface="Tahoma" panose="020B0604030504040204" pitchFamily="34" charset="0"/>
                <a:cs typeface="Tahoma" panose="020B0604030504040204" pitchFamily="34" charset="0"/>
              </a:rPr>
              <a:t>Who’s who?:</a:t>
            </a:r>
          </a:p>
        </p:txBody>
      </p:sp>
      <p:sp>
        <p:nvSpPr>
          <p:cNvPr id="3" name="TextBox 2"/>
          <p:cNvSpPr txBox="1"/>
          <p:nvPr/>
        </p:nvSpPr>
        <p:spPr>
          <a:xfrm>
            <a:off x="505994" y="1074933"/>
            <a:ext cx="11198326" cy="523220"/>
          </a:xfrm>
          <a:prstGeom prst="rect">
            <a:avLst/>
          </a:prstGeom>
          <a:noFill/>
        </p:spPr>
        <p:txBody>
          <a:bodyPr wrap="square" rtlCol="0">
            <a:spAutoFit/>
          </a:bodyPr>
          <a:lstStyle/>
          <a:p>
            <a:r>
              <a:rPr lang="en-GB" sz="2800" dirty="0"/>
              <a:t>Student Opportunities</a:t>
            </a:r>
          </a:p>
        </p:txBody>
      </p:sp>
      <p:sp>
        <p:nvSpPr>
          <p:cNvPr id="6" name="Rectangle 5"/>
          <p:cNvSpPr/>
          <p:nvPr/>
        </p:nvSpPr>
        <p:spPr>
          <a:xfrm>
            <a:off x="505994" y="1604078"/>
            <a:ext cx="5529046" cy="1530370"/>
          </a:xfrm>
          <a:prstGeom prst="rect">
            <a:avLst/>
          </a:prstGeom>
          <a:solidFill>
            <a:srgbClr val="F7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81002" y="1604078"/>
            <a:ext cx="5529046" cy="1530370"/>
          </a:xfrm>
          <a:prstGeom prst="rect">
            <a:avLst/>
          </a:prstGeom>
          <a:solidFill>
            <a:srgbClr val="F7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05994" y="3306265"/>
            <a:ext cx="5529046" cy="1530370"/>
          </a:xfrm>
          <a:prstGeom prst="rect">
            <a:avLst/>
          </a:prstGeom>
          <a:solidFill>
            <a:srgbClr val="F7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992092" y="1645359"/>
            <a:ext cx="4042948" cy="1754326"/>
          </a:xfrm>
          <a:prstGeom prst="rect">
            <a:avLst/>
          </a:prstGeom>
          <a:noFill/>
          <a:ln>
            <a:noFill/>
          </a:ln>
        </p:spPr>
        <p:txBody>
          <a:bodyPr wrap="square" rtlCol="0">
            <a:spAutoFit/>
          </a:bodyPr>
          <a:lstStyle/>
          <a:p>
            <a:r>
              <a:rPr lang="en-GB" b="1" dirty="0" err="1"/>
              <a:t>Lucie</a:t>
            </a:r>
            <a:r>
              <a:rPr lang="en-GB" b="1" dirty="0"/>
              <a:t> </a:t>
            </a:r>
            <a:r>
              <a:rPr lang="en-GB" b="1" dirty="0" err="1"/>
              <a:t>Gwilt</a:t>
            </a:r>
            <a:endParaRPr lang="en-GB" b="1" dirty="0"/>
          </a:p>
          <a:p>
            <a:r>
              <a:rPr lang="en-GB" b="1" dirty="0"/>
              <a:t>Head of Student Opportunities</a:t>
            </a:r>
          </a:p>
          <a:p>
            <a:r>
              <a:rPr lang="en-GB" dirty="0"/>
              <a:t>Support, enable and empower students to develop and access a rich and diverse range of extra-curricular opportunities</a:t>
            </a:r>
          </a:p>
          <a:p>
            <a:endParaRPr lang="en-GB" b="1" dirty="0"/>
          </a:p>
        </p:txBody>
      </p:sp>
      <p:sp>
        <p:nvSpPr>
          <p:cNvPr id="13" name="TextBox 12"/>
          <p:cNvSpPr txBox="1"/>
          <p:nvPr/>
        </p:nvSpPr>
        <p:spPr>
          <a:xfrm>
            <a:off x="1992092" y="3359306"/>
            <a:ext cx="4218572" cy="1754326"/>
          </a:xfrm>
          <a:prstGeom prst="rect">
            <a:avLst/>
          </a:prstGeom>
          <a:noFill/>
          <a:ln>
            <a:noFill/>
          </a:ln>
        </p:spPr>
        <p:txBody>
          <a:bodyPr wrap="square" rtlCol="0">
            <a:spAutoFit/>
          </a:bodyPr>
          <a:lstStyle/>
          <a:p>
            <a:r>
              <a:rPr lang="en-GB" b="1" dirty="0"/>
              <a:t>Chloe Steer (maternity cover)</a:t>
            </a:r>
          </a:p>
          <a:p>
            <a:r>
              <a:rPr lang="en-GB" b="1" dirty="0"/>
              <a:t>Sports Coordinator</a:t>
            </a:r>
          </a:p>
          <a:p>
            <a:r>
              <a:rPr lang="en-GB" dirty="0"/>
              <a:t>Promote student participation in sporting activities, including local, regional and national competition</a:t>
            </a:r>
          </a:p>
          <a:p>
            <a:endParaRPr lang="en-GB" b="1" dirty="0"/>
          </a:p>
        </p:txBody>
      </p:sp>
      <p:sp>
        <p:nvSpPr>
          <p:cNvPr id="15" name="TextBox 14"/>
          <p:cNvSpPr txBox="1"/>
          <p:nvPr/>
        </p:nvSpPr>
        <p:spPr>
          <a:xfrm>
            <a:off x="7770107" y="1637723"/>
            <a:ext cx="4137502" cy="1754326"/>
          </a:xfrm>
          <a:prstGeom prst="rect">
            <a:avLst/>
          </a:prstGeom>
          <a:noFill/>
          <a:ln>
            <a:noFill/>
          </a:ln>
        </p:spPr>
        <p:txBody>
          <a:bodyPr wrap="square" rtlCol="0">
            <a:spAutoFit/>
          </a:bodyPr>
          <a:lstStyle/>
          <a:p>
            <a:r>
              <a:rPr lang="en-GB" b="1" dirty="0"/>
              <a:t>Tom Morrissey</a:t>
            </a:r>
          </a:p>
          <a:p>
            <a:r>
              <a:rPr lang="en-GB" b="1" dirty="0"/>
              <a:t>Societies Coordinator (plus volunteering</a:t>
            </a:r>
          </a:p>
          <a:p>
            <a:r>
              <a:rPr lang="en-GB" dirty="0"/>
              <a:t>Promote student participation in societies   for the purposes of growing shared interest communities</a:t>
            </a:r>
          </a:p>
          <a:p>
            <a:endParaRPr lang="en-GB" b="1" dirty="0"/>
          </a:p>
        </p:txBody>
      </p:sp>
      <p:pic>
        <p:nvPicPr>
          <p:cNvPr id="14" name="Picture 4" descr="https://www.abersu.co.uk/pageassets/aboutaber/abersustaff/1(2).png">
            <a:extLst>
              <a:ext uri="{FF2B5EF4-FFF2-40B4-BE49-F238E27FC236}">
                <a16:creationId xmlns:a16="http://schemas.microsoft.com/office/drawing/2014/main" id="{9CE48B92-8328-4232-BDB7-ADA456B26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47" y="1677479"/>
            <a:ext cx="1391545" cy="13915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abersu.co.uk/pageassets/aboutaber/abersustaff/2(2).png">
            <a:extLst>
              <a:ext uri="{FF2B5EF4-FFF2-40B4-BE49-F238E27FC236}">
                <a16:creationId xmlns:a16="http://schemas.microsoft.com/office/drawing/2014/main" id="{2E64D1CF-AFBD-49DC-98B4-12EE1E683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562" y="1677479"/>
            <a:ext cx="1391545" cy="13915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www.abersu.co.uk/pageassets/aboutaber/abersustaff/2.png">
            <a:extLst>
              <a:ext uri="{FF2B5EF4-FFF2-40B4-BE49-F238E27FC236}">
                <a16:creationId xmlns:a16="http://schemas.microsoft.com/office/drawing/2014/main" id="{DE461B28-9F97-498B-8B15-78A7A54EA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96" y="3373182"/>
            <a:ext cx="1383286" cy="1383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05B0433-1BBC-8AAA-D313-244907EA0B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295" y="3373182"/>
            <a:ext cx="1377787" cy="1400282"/>
          </a:xfrm>
          <a:prstGeom prst="rect">
            <a:avLst/>
          </a:prstGeom>
        </p:spPr>
      </p:pic>
    </p:spTree>
    <p:extLst>
      <p:ext uri="{BB962C8B-B14F-4D97-AF65-F5344CB8AC3E}">
        <p14:creationId xmlns:p14="http://schemas.microsoft.com/office/powerpoint/2010/main" val="884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016FD1-0660-451C-8FFC-9ED06FBD149A}"/>
              </a:ext>
            </a:extLst>
          </p:cNvPr>
          <p:cNvSpPr/>
          <p:nvPr/>
        </p:nvSpPr>
        <p:spPr>
          <a:xfrm>
            <a:off x="505994" y="2584580"/>
            <a:ext cx="5529046" cy="2407946"/>
          </a:xfrm>
          <a:prstGeom prst="rect">
            <a:avLst/>
          </a:prstGeom>
          <a:solidFill>
            <a:srgbClr val="00AF5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505994" y="551713"/>
            <a:ext cx="11198326" cy="523220"/>
          </a:xfrm>
          <a:prstGeom prst="rect">
            <a:avLst/>
          </a:prstGeom>
          <a:noFill/>
        </p:spPr>
        <p:txBody>
          <a:bodyPr wrap="square" rtlCol="0">
            <a:spAutoFit/>
          </a:bodyPr>
          <a:lstStyle/>
          <a:p>
            <a:r>
              <a:rPr lang="en-GB" sz="2800" b="1" dirty="0">
                <a:latin typeface="Tahoma" panose="020B0604030504040204" pitchFamily="34" charset="0"/>
                <a:ea typeface="Tahoma" panose="020B0604030504040204" pitchFamily="34" charset="0"/>
                <a:cs typeface="Tahoma" panose="020B0604030504040204" pitchFamily="34" charset="0"/>
              </a:rPr>
              <a:t>Who’s who?:</a:t>
            </a:r>
          </a:p>
        </p:txBody>
      </p:sp>
      <p:sp>
        <p:nvSpPr>
          <p:cNvPr id="3" name="TextBox 2"/>
          <p:cNvSpPr txBox="1"/>
          <p:nvPr/>
        </p:nvSpPr>
        <p:spPr>
          <a:xfrm>
            <a:off x="505994" y="1074933"/>
            <a:ext cx="11198326" cy="523220"/>
          </a:xfrm>
          <a:prstGeom prst="rect">
            <a:avLst/>
          </a:prstGeom>
          <a:noFill/>
        </p:spPr>
        <p:txBody>
          <a:bodyPr wrap="square" rtlCol="0">
            <a:spAutoFit/>
          </a:bodyPr>
          <a:lstStyle/>
          <a:p>
            <a:r>
              <a:rPr lang="en-GB" sz="2800" dirty="0"/>
              <a:t>Communications &amp; Engagement</a:t>
            </a:r>
          </a:p>
        </p:txBody>
      </p:sp>
      <p:sp>
        <p:nvSpPr>
          <p:cNvPr id="18" name="Rectangle 17">
            <a:extLst>
              <a:ext uri="{FF2B5EF4-FFF2-40B4-BE49-F238E27FC236}">
                <a16:creationId xmlns:a16="http://schemas.microsoft.com/office/drawing/2014/main" id="{AB31780A-B02D-4941-88B7-165271C44C85}"/>
              </a:ext>
            </a:extLst>
          </p:cNvPr>
          <p:cNvSpPr/>
          <p:nvPr/>
        </p:nvSpPr>
        <p:spPr>
          <a:xfrm>
            <a:off x="505994" y="1796944"/>
            <a:ext cx="5529046" cy="3195582"/>
          </a:xfrm>
          <a:prstGeom prst="rect">
            <a:avLst/>
          </a:prstGeom>
          <a:solidFill>
            <a:srgbClr val="00AF5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595B9F7-0DAE-40C4-B14D-2502D72B9D32}"/>
              </a:ext>
            </a:extLst>
          </p:cNvPr>
          <p:cNvSpPr txBox="1"/>
          <p:nvPr/>
        </p:nvSpPr>
        <p:spPr>
          <a:xfrm>
            <a:off x="1871006" y="1830590"/>
            <a:ext cx="4409996" cy="1477328"/>
          </a:xfrm>
          <a:prstGeom prst="rect">
            <a:avLst/>
          </a:prstGeom>
          <a:noFill/>
          <a:ln>
            <a:noFill/>
          </a:ln>
        </p:spPr>
        <p:txBody>
          <a:bodyPr wrap="square" rtlCol="0">
            <a:spAutoFit/>
          </a:bodyPr>
          <a:lstStyle/>
          <a:p>
            <a:r>
              <a:rPr lang="en-GB" b="1" dirty="0">
                <a:solidFill>
                  <a:schemeClr val="bg1"/>
                </a:solidFill>
              </a:rPr>
              <a:t>Eleri Wyn &amp; Cleo Stanford (job share)</a:t>
            </a:r>
          </a:p>
          <a:p>
            <a:r>
              <a:rPr lang="en-GB" b="1" dirty="0">
                <a:solidFill>
                  <a:schemeClr val="bg1"/>
                </a:solidFill>
              </a:rPr>
              <a:t>Communications &amp; Engagement Manager</a:t>
            </a:r>
          </a:p>
          <a:p>
            <a:r>
              <a:rPr lang="en-GB" dirty="0">
                <a:solidFill>
                  <a:schemeClr val="bg1"/>
                </a:solidFill>
              </a:rPr>
              <a:t>Oversees the management, delivery and development of AberSU’s Communications and engagement activity</a:t>
            </a:r>
            <a:endParaRPr lang="en-GB" b="1" dirty="0">
              <a:solidFill>
                <a:schemeClr val="bg1"/>
              </a:solidFill>
            </a:endParaRPr>
          </a:p>
        </p:txBody>
      </p:sp>
      <p:sp>
        <p:nvSpPr>
          <p:cNvPr id="20" name="Rectangle 19">
            <a:extLst>
              <a:ext uri="{FF2B5EF4-FFF2-40B4-BE49-F238E27FC236}">
                <a16:creationId xmlns:a16="http://schemas.microsoft.com/office/drawing/2014/main" id="{CAD7CB87-C705-4527-8651-4EB4B7B65BA5}"/>
              </a:ext>
            </a:extLst>
          </p:cNvPr>
          <p:cNvSpPr/>
          <p:nvPr/>
        </p:nvSpPr>
        <p:spPr>
          <a:xfrm>
            <a:off x="6281002" y="1818046"/>
            <a:ext cx="5423318" cy="1530370"/>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9C3AEFAB-F325-4915-9646-5145906DA8FE}"/>
              </a:ext>
            </a:extLst>
          </p:cNvPr>
          <p:cNvSpPr txBox="1"/>
          <p:nvPr/>
        </p:nvSpPr>
        <p:spPr>
          <a:xfrm>
            <a:off x="7742269" y="1871087"/>
            <a:ext cx="3943738" cy="1477328"/>
          </a:xfrm>
          <a:prstGeom prst="rect">
            <a:avLst/>
          </a:prstGeom>
          <a:noFill/>
          <a:ln>
            <a:noFill/>
          </a:ln>
        </p:spPr>
        <p:txBody>
          <a:bodyPr wrap="square" rtlCol="0">
            <a:spAutoFit/>
          </a:bodyPr>
          <a:lstStyle/>
          <a:p>
            <a:r>
              <a:rPr lang="en-GB" b="1" dirty="0">
                <a:solidFill>
                  <a:schemeClr val="bg1"/>
                </a:solidFill>
              </a:rPr>
              <a:t>Jess </a:t>
            </a:r>
            <a:r>
              <a:rPr lang="en-GB" b="1" dirty="0" err="1">
                <a:solidFill>
                  <a:schemeClr val="bg1"/>
                </a:solidFill>
              </a:rPr>
              <a:t>Eades</a:t>
            </a:r>
            <a:endParaRPr lang="en-GB" b="1" dirty="0">
              <a:solidFill>
                <a:schemeClr val="bg1"/>
              </a:solidFill>
            </a:endParaRPr>
          </a:p>
          <a:p>
            <a:r>
              <a:rPr lang="en-GB" b="1" dirty="0">
                <a:solidFill>
                  <a:schemeClr val="bg1"/>
                </a:solidFill>
              </a:rPr>
              <a:t>Media Sales &amp; Events Coordinator</a:t>
            </a:r>
          </a:p>
          <a:p>
            <a:r>
              <a:rPr lang="en-GB" dirty="0">
                <a:solidFill>
                  <a:schemeClr val="bg1"/>
                </a:solidFill>
              </a:rPr>
              <a:t>Co-ordinates and drives sales revenue directly through the sale of media and sponsorship opportunities</a:t>
            </a:r>
            <a:endParaRPr lang="en-GB" b="1" dirty="0">
              <a:solidFill>
                <a:schemeClr val="bg1"/>
              </a:solidFill>
            </a:endParaRPr>
          </a:p>
        </p:txBody>
      </p:sp>
      <p:pic>
        <p:nvPicPr>
          <p:cNvPr id="23" name="Picture 2" descr="https://www.abersu.co.uk/pageassets/aboutaber/abersustaff/2.png">
            <a:extLst>
              <a:ext uri="{FF2B5EF4-FFF2-40B4-BE49-F238E27FC236}">
                <a16:creationId xmlns:a16="http://schemas.microsoft.com/office/drawing/2014/main" id="{F8B10D68-F7C8-4C50-8093-3490B49FC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708" y="1916492"/>
            <a:ext cx="1361561" cy="13615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B18CB40-8ABE-421A-9EA8-A864B5B22DC2}"/>
              </a:ext>
            </a:extLst>
          </p:cNvPr>
          <p:cNvSpPr txBox="1"/>
          <p:nvPr/>
        </p:nvSpPr>
        <p:spPr>
          <a:xfrm>
            <a:off x="1921675" y="3495801"/>
            <a:ext cx="4174326" cy="1200329"/>
          </a:xfrm>
          <a:prstGeom prst="rect">
            <a:avLst/>
          </a:prstGeom>
          <a:noFill/>
          <a:ln>
            <a:noFill/>
          </a:ln>
        </p:spPr>
        <p:txBody>
          <a:bodyPr wrap="square" rtlCol="0">
            <a:spAutoFit/>
          </a:bodyPr>
          <a:lstStyle/>
          <a:p>
            <a:r>
              <a:rPr lang="en-GB" dirty="0">
                <a:solidFill>
                  <a:schemeClr val="bg1"/>
                </a:solidFill>
              </a:rPr>
              <a:t>Cleo is also </a:t>
            </a:r>
            <a:r>
              <a:rPr lang="en-GB" b="1" dirty="0">
                <a:solidFill>
                  <a:schemeClr val="bg1"/>
                </a:solidFill>
              </a:rPr>
              <a:t>r</a:t>
            </a:r>
            <a:r>
              <a:rPr lang="en-GB" dirty="0">
                <a:solidFill>
                  <a:schemeClr val="bg1"/>
                </a:solidFill>
              </a:rPr>
              <a:t>esponsible for creating engaging content that works to enhance the relationship between students and the Union. </a:t>
            </a:r>
            <a:endParaRPr lang="en-GB" b="1" dirty="0">
              <a:solidFill>
                <a:schemeClr val="bg1"/>
              </a:solidFill>
            </a:endParaRPr>
          </a:p>
        </p:txBody>
      </p:sp>
      <p:sp>
        <p:nvSpPr>
          <p:cNvPr id="27" name="Rectangle 26">
            <a:extLst>
              <a:ext uri="{FF2B5EF4-FFF2-40B4-BE49-F238E27FC236}">
                <a16:creationId xmlns:a16="http://schemas.microsoft.com/office/drawing/2014/main" id="{2C2C8FA7-2BA3-4F61-BB3A-74838EAD23C7}"/>
              </a:ext>
            </a:extLst>
          </p:cNvPr>
          <p:cNvSpPr/>
          <p:nvPr/>
        </p:nvSpPr>
        <p:spPr>
          <a:xfrm>
            <a:off x="6200012" y="3473065"/>
            <a:ext cx="5529046" cy="1530370"/>
          </a:xfrm>
          <a:prstGeom prst="rect">
            <a:avLst/>
          </a:prstGeom>
          <a:solidFill>
            <a:srgbClr val="00AF5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6BDF7CC1-4D1F-4B78-A070-73A955E8047D}"/>
              </a:ext>
            </a:extLst>
          </p:cNvPr>
          <p:cNvSpPr txBox="1"/>
          <p:nvPr/>
        </p:nvSpPr>
        <p:spPr>
          <a:xfrm>
            <a:off x="7639166" y="3506710"/>
            <a:ext cx="4409996" cy="923330"/>
          </a:xfrm>
          <a:prstGeom prst="rect">
            <a:avLst/>
          </a:prstGeom>
          <a:noFill/>
          <a:ln>
            <a:noFill/>
          </a:ln>
        </p:spPr>
        <p:txBody>
          <a:bodyPr wrap="square" rtlCol="0">
            <a:spAutoFit/>
          </a:bodyPr>
          <a:lstStyle/>
          <a:p>
            <a:r>
              <a:rPr lang="en-GB" b="1" dirty="0">
                <a:solidFill>
                  <a:schemeClr val="bg1"/>
                </a:solidFill>
              </a:rPr>
              <a:t>Felix Parker-Price</a:t>
            </a:r>
          </a:p>
          <a:p>
            <a:r>
              <a:rPr lang="en-GB" b="1" dirty="0">
                <a:solidFill>
                  <a:schemeClr val="bg1"/>
                </a:solidFill>
              </a:rPr>
              <a:t>To translate a variety of documents from English into Welsh and vice versa. </a:t>
            </a:r>
          </a:p>
        </p:txBody>
      </p:sp>
      <p:pic>
        <p:nvPicPr>
          <p:cNvPr id="5" name="Picture 6" descr="https://www.abersu.co.uk/pageassets/aboutaber/abersustaff/1.png">
            <a:extLst>
              <a:ext uri="{FF2B5EF4-FFF2-40B4-BE49-F238E27FC236}">
                <a16:creationId xmlns:a16="http://schemas.microsoft.com/office/drawing/2014/main" id="{E0FF5BD8-CC4A-9B64-4304-5829264EC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79" y="3559752"/>
            <a:ext cx="1303796" cy="13037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80D60CD-00A6-BDB0-8EBB-967810725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309939" y="3587705"/>
            <a:ext cx="1353942" cy="1353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ree, outdoor, forest&#10;&#10;Description automatically generated">
            <a:extLst>
              <a:ext uri="{FF2B5EF4-FFF2-40B4-BE49-F238E27FC236}">
                <a16:creationId xmlns:a16="http://schemas.microsoft.com/office/drawing/2014/main" id="{9D8F7761-F2D4-EBA0-C412-24D5FC7CE5C6}"/>
              </a:ext>
            </a:extLst>
          </p:cNvPr>
          <p:cNvPicPr>
            <a:picLocks noChangeAspect="1"/>
          </p:cNvPicPr>
          <p:nvPr/>
        </p:nvPicPr>
        <p:blipFill rotWithShape="1">
          <a:blip r:embed="rId5">
            <a:extLst>
              <a:ext uri="{28A0092B-C50C-407E-A947-70E740481C1C}">
                <a14:useLocalDpi xmlns:a14="http://schemas.microsoft.com/office/drawing/2010/main" val="0"/>
              </a:ext>
            </a:extLst>
          </a:blip>
          <a:srcRect l="35958" t="39421" r="36388" b="21739"/>
          <a:stretch/>
        </p:blipFill>
        <p:spPr>
          <a:xfrm>
            <a:off x="6402513" y="1946356"/>
            <a:ext cx="1361561" cy="1361562"/>
          </a:xfrm>
          <a:prstGeom prst="ellipse">
            <a:avLst/>
          </a:prstGeom>
        </p:spPr>
      </p:pic>
      <p:pic>
        <p:nvPicPr>
          <p:cNvPr id="1026" name="Picture 2">
            <a:extLst>
              <a:ext uri="{FF2B5EF4-FFF2-40B4-BE49-F238E27FC236}">
                <a16:creationId xmlns:a16="http://schemas.microsoft.com/office/drawing/2014/main" id="{E177E6C6-BABB-AF15-C119-6D6E9A0A6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824" y="1916492"/>
            <a:ext cx="1308851" cy="130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58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551713"/>
            <a:ext cx="11198326" cy="523220"/>
          </a:xfrm>
          <a:prstGeom prst="rect">
            <a:avLst/>
          </a:prstGeom>
          <a:noFill/>
        </p:spPr>
        <p:txBody>
          <a:bodyPr wrap="square" rtlCol="0">
            <a:spAutoFit/>
          </a:bodyPr>
          <a:lstStyle/>
          <a:p>
            <a:r>
              <a:rPr lang="en-GB" sz="2800" b="1" dirty="0">
                <a:latin typeface="Tahoma" panose="020B0604030504040204" pitchFamily="34" charset="0"/>
                <a:ea typeface="Tahoma" panose="020B0604030504040204" pitchFamily="34" charset="0"/>
                <a:cs typeface="Tahoma" panose="020B0604030504040204" pitchFamily="34" charset="0"/>
              </a:rPr>
              <a:t>Who’s who?:</a:t>
            </a:r>
          </a:p>
        </p:txBody>
      </p:sp>
      <p:sp>
        <p:nvSpPr>
          <p:cNvPr id="3" name="TextBox 2"/>
          <p:cNvSpPr txBox="1"/>
          <p:nvPr/>
        </p:nvSpPr>
        <p:spPr>
          <a:xfrm>
            <a:off x="505994" y="1074933"/>
            <a:ext cx="11198326" cy="523220"/>
          </a:xfrm>
          <a:prstGeom prst="rect">
            <a:avLst/>
          </a:prstGeom>
          <a:noFill/>
        </p:spPr>
        <p:txBody>
          <a:bodyPr wrap="square" rtlCol="0">
            <a:spAutoFit/>
          </a:bodyPr>
          <a:lstStyle/>
          <a:p>
            <a:r>
              <a:rPr lang="en-GB" sz="2800" dirty="0"/>
              <a:t>People and Wellbeing</a:t>
            </a:r>
          </a:p>
        </p:txBody>
      </p:sp>
      <p:sp>
        <p:nvSpPr>
          <p:cNvPr id="31" name="Rectangle 30"/>
          <p:cNvSpPr/>
          <p:nvPr/>
        </p:nvSpPr>
        <p:spPr>
          <a:xfrm>
            <a:off x="571060" y="1679519"/>
            <a:ext cx="5529046" cy="1530370"/>
          </a:xfrm>
          <a:prstGeom prst="rect">
            <a:avLst/>
          </a:prstGeom>
          <a:solidFill>
            <a:srgbClr val="952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936072" y="1713164"/>
            <a:ext cx="4409996" cy="1477328"/>
          </a:xfrm>
          <a:prstGeom prst="rect">
            <a:avLst/>
          </a:prstGeom>
          <a:noFill/>
          <a:ln>
            <a:noFill/>
          </a:ln>
        </p:spPr>
        <p:txBody>
          <a:bodyPr wrap="square" rtlCol="0">
            <a:spAutoFit/>
          </a:bodyPr>
          <a:lstStyle/>
          <a:p>
            <a:r>
              <a:rPr lang="en-GB" b="1" dirty="0">
                <a:solidFill>
                  <a:schemeClr val="bg1"/>
                </a:solidFill>
              </a:rPr>
              <a:t>Annmarie Evans</a:t>
            </a:r>
          </a:p>
          <a:p>
            <a:r>
              <a:rPr lang="en-GB" b="1" dirty="0">
                <a:solidFill>
                  <a:schemeClr val="bg1"/>
                </a:solidFill>
              </a:rPr>
              <a:t>Head of People and Wellbeing</a:t>
            </a:r>
          </a:p>
          <a:p>
            <a:r>
              <a:rPr lang="en-GB" dirty="0">
                <a:solidFill>
                  <a:schemeClr val="bg1"/>
                </a:solidFill>
              </a:rPr>
              <a:t>Supports staff wellbeing. Ensures AberSU’s staff related activity is in line with policy &amp; procedures and within best practice</a:t>
            </a:r>
            <a:endParaRPr lang="en-GB" b="1" dirty="0">
              <a:solidFill>
                <a:schemeClr val="bg1"/>
              </a:solidFill>
            </a:endParaRPr>
          </a:p>
        </p:txBody>
      </p:sp>
      <p:pic>
        <p:nvPicPr>
          <p:cNvPr id="26" name="Picture 2" descr="https://www.abersu.co.uk/pageassets/aboutaber/contact/Annmarie-circle.jpg">
            <a:extLst>
              <a:ext uri="{FF2B5EF4-FFF2-40B4-BE49-F238E27FC236}">
                <a16:creationId xmlns:a16="http://schemas.microsoft.com/office/drawing/2014/main" id="{4569864B-9D32-4638-9FBE-2378FB265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18" y="1820074"/>
            <a:ext cx="1247045" cy="12674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988504F-CFB4-C9C5-AFA4-B0BD228694FF}"/>
              </a:ext>
            </a:extLst>
          </p:cNvPr>
          <p:cNvSpPr/>
          <p:nvPr/>
        </p:nvSpPr>
        <p:spPr>
          <a:xfrm>
            <a:off x="6346068" y="1679520"/>
            <a:ext cx="5529046" cy="1530370"/>
          </a:xfrm>
          <a:prstGeom prst="rect">
            <a:avLst/>
          </a:prstGeom>
          <a:solidFill>
            <a:srgbClr val="952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921D9B4-167F-5D56-8EE7-E4E3E98CD1A6}"/>
              </a:ext>
            </a:extLst>
          </p:cNvPr>
          <p:cNvSpPr txBox="1"/>
          <p:nvPr/>
        </p:nvSpPr>
        <p:spPr>
          <a:xfrm>
            <a:off x="7711080" y="1732561"/>
            <a:ext cx="4339658" cy="1477328"/>
          </a:xfrm>
          <a:prstGeom prst="rect">
            <a:avLst/>
          </a:prstGeom>
          <a:noFill/>
          <a:ln>
            <a:noFill/>
          </a:ln>
        </p:spPr>
        <p:txBody>
          <a:bodyPr wrap="square" rtlCol="0">
            <a:spAutoFit/>
          </a:bodyPr>
          <a:lstStyle/>
          <a:p>
            <a:r>
              <a:rPr lang="en-GB" b="1" dirty="0">
                <a:solidFill>
                  <a:schemeClr val="bg1"/>
                </a:solidFill>
              </a:rPr>
              <a:t>Molly Sutton</a:t>
            </a:r>
          </a:p>
          <a:p>
            <a:r>
              <a:rPr lang="en-GB" b="1" dirty="0">
                <a:solidFill>
                  <a:schemeClr val="bg1"/>
                </a:solidFill>
              </a:rPr>
              <a:t>Student Advisor</a:t>
            </a:r>
          </a:p>
          <a:p>
            <a:r>
              <a:rPr lang="en-GB" dirty="0">
                <a:solidFill>
                  <a:schemeClr val="bg1"/>
                </a:solidFill>
              </a:rPr>
              <a:t>Provides high quality, independent information, advice and advocacy, primarily for members in University disputes</a:t>
            </a:r>
            <a:endParaRPr lang="en-GB" b="1" dirty="0">
              <a:solidFill>
                <a:schemeClr val="bg1"/>
              </a:solidFill>
            </a:endParaRPr>
          </a:p>
        </p:txBody>
      </p:sp>
      <p:pic>
        <p:nvPicPr>
          <p:cNvPr id="17" name="Picture 2" descr="https://www.abersu.co.uk/pageassets/aboutaber/abersustaff/1(1).png">
            <a:extLst>
              <a:ext uri="{FF2B5EF4-FFF2-40B4-BE49-F238E27FC236}">
                <a16:creationId xmlns:a16="http://schemas.microsoft.com/office/drawing/2014/main" id="{85B9AF46-0F94-A411-D8FE-44663C64D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110" y="1800329"/>
            <a:ext cx="1321616" cy="132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551713"/>
            <a:ext cx="11198326" cy="523220"/>
          </a:xfrm>
          <a:prstGeom prst="rect">
            <a:avLst/>
          </a:prstGeom>
          <a:noFill/>
        </p:spPr>
        <p:txBody>
          <a:bodyPr wrap="square" rtlCol="0">
            <a:spAutoFit/>
          </a:bodyPr>
          <a:lstStyle/>
          <a:p>
            <a:r>
              <a:rPr lang="en-GB" sz="2800" b="1" dirty="0">
                <a:latin typeface="Tahoma" panose="020B0604030504040204" pitchFamily="34" charset="0"/>
                <a:ea typeface="Tahoma" panose="020B0604030504040204" pitchFamily="34" charset="0"/>
                <a:cs typeface="Tahoma" panose="020B0604030504040204" pitchFamily="34" charset="0"/>
              </a:rPr>
              <a:t>Who’s who?:</a:t>
            </a:r>
          </a:p>
        </p:txBody>
      </p:sp>
      <p:sp>
        <p:nvSpPr>
          <p:cNvPr id="3" name="TextBox 2"/>
          <p:cNvSpPr txBox="1"/>
          <p:nvPr/>
        </p:nvSpPr>
        <p:spPr>
          <a:xfrm>
            <a:off x="505994" y="1074933"/>
            <a:ext cx="11198326" cy="523220"/>
          </a:xfrm>
          <a:prstGeom prst="rect">
            <a:avLst/>
          </a:prstGeom>
          <a:noFill/>
        </p:spPr>
        <p:txBody>
          <a:bodyPr wrap="square" rtlCol="0">
            <a:spAutoFit/>
          </a:bodyPr>
          <a:lstStyle/>
          <a:p>
            <a:r>
              <a:rPr lang="en-GB" sz="2800" dirty="0"/>
              <a:t>Finance and Operations</a:t>
            </a:r>
          </a:p>
        </p:txBody>
      </p:sp>
      <p:sp>
        <p:nvSpPr>
          <p:cNvPr id="6" name="Rectangle 5"/>
          <p:cNvSpPr/>
          <p:nvPr/>
        </p:nvSpPr>
        <p:spPr>
          <a:xfrm>
            <a:off x="505994" y="1609702"/>
            <a:ext cx="5529046" cy="1530370"/>
          </a:xfrm>
          <a:prstGeom prst="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871006" y="1650983"/>
            <a:ext cx="4164034" cy="1477328"/>
          </a:xfrm>
          <a:prstGeom prst="rect">
            <a:avLst/>
          </a:prstGeom>
          <a:noFill/>
          <a:ln>
            <a:noFill/>
          </a:ln>
        </p:spPr>
        <p:txBody>
          <a:bodyPr wrap="square" rtlCol="0">
            <a:spAutoFit/>
          </a:bodyPr>
          <a:lstStyle/>
          <a:p>
            <a:r>
              <a:rPr lang="en-GB" b="1" dirty="0" err="1">
                <a:solidFill>
                  <a:schemeClr val="bg1"/>
                </a:solidFill>
              </a:rPr>
              <a:t>Catrin</a:t>
            </a:r>
            <a:r>
              <a:rPr lang="en-GB" b="1" dirty="0">
                <a:solidFill>
                  <a:schemeClr val="bg1"/>
                </a:solidFill>
              </a:rPr>
              <a:t> Hopkins</a:t>
            </a:r>
          </a:p>
          <a:p>
            <a:r>
              <a:rPr lang="en-GB" b="1" dirty="0">
                <a:solidFill>
                  <a:schemeClr val="bg1"/>
                </a:solidFill>
              </a:rPr>
              <a:t>Head of Finance and Operations</a:t>
            </a:r>
          </a:p>
          <a:p>
            <a:r>
              <a:rPr lang="en-GB" dirty="0">
                <a:solidFill>
                  <a:schemeClr val="bg1"/>
                </a:solidFill>
              </a:rPr>
              <a:t>Oversees the management, delivery and development of AberSU’s finance activity and resources</a:t>
            </a:r>
            <a:endParaRPr lang="en-GB" b="1" dirty="0">
              <a:solidFill>
                <a:schemeClr val="bg1"/>
              </a:solidFill>
            </a:endParaRPr>
          </a:p>
        </p:txBody>
      </p:sp>
      <p:sp>
        <p:nvSpPr>
          <p:cNvPr id="19" name="Rectangle 18"/>
          <p:cNvSpPr/>
          <p:nvPr/>
        </p:nvSpPr>
        <p:spPr>
          <a:xfrm>
            <a:off x="6281002" y="1598152"/>
            <a:ext cx="5529046" cy="2199407"/>
          </a:xfrm>
          <a:prstGeom prst="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646014" y="1631798"/>
            <a:ext cx="4409996" cy="2031325"/>
          </a:xfrm>
          <a:prstGeom prst="rect">
            <a:avLst/>
          </a:prstGeom>
          <a:noFill/>
          <a:ln>
            <a:noFill/>
          </a:ln>
        </p:spPr>
        <p:txBody>
          <a:bodyPr wrap="square" rtlCol="0">
            <a:spAutoFit/>
          </a:bodyPr>
          <a:lstStyle/>
          <a:p>
            <a:r>
              <a:rPr lang="en-GB" b="1" dirty="0">
                <a:solidFill>
                  <a:schemeClr val="bg1"/>
                </a:solidFill>
              </a:rPr>
              <a:t>Kit Malik </a:t>
            </a:r>
            <a:r>
              <a:rPr lang="en-GB" b="1" dirty="0" err="1">
                <a:solidFill>
                  <a:schemeClr val="bg1"/>
                </a:solidFill>
              </a:rPr>
              <a:t>Strøm</a:t>
            </a:r>
            <a:r>
              <a:rPr lang="en-GB" b="1" dirty="0">
                <a:solidFill>
                  <a:schemeClr val="bg1"/>
                </a:solidFill>
              </a:rPr>
              <a:t> Hansen</a:t>
            </a:r>
          </a:p>
          <a:p>
            <a:r>
              <a:rPr lang="en-GB" b="1" dirty="0">
                <a:solidFill>
                  <a:schemeClr val="bg1"/>
                </a:solidFill>
              </a:rPr>
              <a:t>Reception &amp; Finance Coordinator</a:t>
            </a:r>
          </a:p>
          <a:p>
            <a:r>
              <a:rPr lang="en-GB" dirty="0">
                <a:solidFill>
                  <a:schemeClr val="bg1"/>
                </a:solidFill>
              </a:rPr>
              <a:t>A welcoming and friendly first point of contact for students, staff and visitors entering or contacting the Students’ Union. </a:t>
            </a:r>
          </a:p>
          <a:p>
            <a:endParaRPr lang="en-GB" dirty="0">
              <a:solidFill>
                <a:schemeClr val="bg1"/>
              </a:solidFill>
            </a:endParaRPr>
          </a:p>
          <a:p>
            <a:r>
              <a:rPr lang="en-GB" dirty="0">
                <a:solidFill>
                  <a:schemeClr val="bg1"/>
                </a:solidFill>
              </a:rPr>
              <a:t>Administrates and supports SU finance. </a:t>
            </a:r>
          </a:p>
        </p:txBody>
      </p:sp>
      <p:sp>
        <p:nvSpPr>
          <p:cNvPr id="30" name="Rectangle 29"/>
          <p:cNvSpPr/>
          <p:nvPr/>
        </p:nvSpPr>
        <p:spPr>
          <a:xfrm>
            <a:off x="481280" y="3330143"/>
            <a:ext cx="5529046" cy="18239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1846292" y="3371425"/>
            <a:ext cx="4164034" cy="1754326"/>
          </a:xfrm>
          <a:prstGeom prst="rect">
            <a:avLst/>
          </a:prstGeom>
          <a:noFill/>
          <a:ln>
            <a:noFill/>
          </a:ln>
        </p:spPr>
        <p:txBody>
          <a:bodyPr wrap="square" rtlCol="0">
            <a:spAutoFit/>
          </a:bodyPr>
          <a:lstStyle/>
          <a:p>
            <a:r>
              <a:rPr lang="en-GB" b="1" dirty="0">
                <a:solidFill>
                  <a:schemeClr val="bg1"/>
                </a:solidFill>
              </a:rPr>
              <a:t>Trish McGrath</a:t>
            </a:r>
          </a:p>
          <a:p>
            <a:r>
              <a:rPr lang="en-GB" b="1" dirty="0">
                <a:solidFill>
                  <a:schemeClr val="bg1"/>
                </a:solidFill>
              </a:rPr>
              <a:t>Chief Executive Officer</a:t>
            </a:r>
          </a:p>
          <a:p>
            <a:r>
              <a:rPr lang="en-GB" dirty="0">
                <a:solidFill>
                  <a:schemeClr val="bg1"/>
                </a:solidFill>
              </a:rPr>
              <a:t>Overall operational management of AberSU – responsible for the delivery of the Union’s purpose, vision and strategy and FT Officer support &amp; development</a:t>
            </a:r>
            <a:endParaRPr lang="en-GB" b="1" dirty="0">
              <a:solidFill>
                <a:schemeClr val="bg1"/>
              </a:solidFill>
            </a:endParaRPr>
          </a:p>
        </p:txBody>
      </p:sp>
      <p:pic>
        <p:nvPicPr>
          <p:cNvPr id="23" name="Picture 2" descr="https://www.abersu.co.uk/pageassets/aboutaber/contact/catrin-circle.jpg">
            <a:extLst>
              <a:ext uri="{FF2B5EF4-FFF2-40B4-BE49-F238E27FC236}">
                <a16:creationId xmlns:a16="http://schemas.microsoft.com/office/drawing/2014/main" id="{B2BC3DAE-6085-4D9D-A5B6-C234DE520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78" y="1703937"/>
            <a:ext cx="1249648" cy="12675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abersu.co.uk/pageassets/aboutaber/contact/Trish-circle.jpg">
            <a:extLst>
              <a:ext uri="{FF2B5EF4-FFF2-40B4-BE49-F238E27FC236}">
                <a16:creationId xmlns:a16="http://schemas.microsoft.com/office/drawing/2014/main" id="{5518890E-8ECE-4B33-9100-C4C3D8FC2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64" y="3443729"/>
            <a:ext cx="1276189" cy="12944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577018B7-9F6A-8DF9-B31E-778F40E81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360136" y="1689845"/>
            <a:ext cx="1307548" cy="1328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96EB13B-DFDB-A8D4-022D-0851F878F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70671" y="3458240"/>
            <a:ext cx="1298115" cy="125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6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5759" y="640412"/>
            <a:ext cx="9961581" cy="8083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txBox="1">
            <a:spLocks/>
          </p:cNvSpPr>
          <p:nvPr/>
        </p:nvSpPr>
        <p:spPr>
          <a:xfrm>
            <a:off x="1714500" y="1163632"/>
            <a:ext cx="10266006" cy="5341671"/>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600"/>
              </a:spcBef>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Full time Officers are elected in an all-student online vote and hold their positon for 12 months starting July each year</a:t>
            </a:r>
          </a:p>
          <a:p>
            <a:pPr lvl="0">
              <a:lnSpc>
                <a:spcPct val="100000"/>
              </a:lnSpc>
              <a:spcBef>
                <a:spcPts val="600"/>
              </a:spcBef>
              <a:defRPr sz="1800" b="0" i="0" u="none" strike="noStrike" kern="0" cap="none" spc="0" baseline="0">
                <a:solidFill>
                  <a:srgbClr val="000000"/>
                </a:solidFill>
                <a:uFillTx/>
              </a:defRPr>
            </a:pPr>
            <a:endPar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nSpc>
                <a:spcPct val="100000"/>
              </a:lnSpc>
              <a:spcBef>
                <a:spcPts val="600"/>
              </a:spcBef>
              <a:defRPr sz="1800" b="0" i="0" u="none" strike="noStrike" kern="0" cap="none" spc="0" baseline="0">
                <a:solidFill>
                  <a:srgbClr val="000000"/>
                </a:solidFill>
                <a:uFillTx/>
              </a:defRPr>
            </a:pPr>
            <a:r>
              <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rPr>
              <a:t>President: Bayanda Vundamina</a:t>
            </a:r>
          </a:p>
          <a:p>
            <a:pPr lvl="0">
              <a:lnSpc>
                <a:spcPct val="100000"/>
              </a:lnSpc>
              <a:spcBef>
                <a:spcPts val="600"/>
              </a:spcBef>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Lead student voice for SU democracy, governance, external relations and primary spokesperson</a:t>
            </a:r>
          </a:p>
          <a:p>
            <a:pPr lvl="0">
              <a:lnSpc>
                <a:spcPct val="100000"/>
              </a:lnSpc>
              <a:spcBef>
                <a:spcPts val="600"/>
              </a:spcBef>
              <a:defRPr sz="1800" b="0" i="0" u="none" strike="noStrike" kern="0" cap="none" spc="0" baseline="0">
                <a:solidFill>
                  <a:srgbClr val="000000"/>
                </a:solidFill>
                <a:uFillTx/>
              </a:defRPr>
            </a:pPr>
            <a:endPar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nSpc>
                <a:spcPct val="100000"/>
              </a:lnSpc>
              <a:spcBef>
                <a:spcPts val="600"/>
              </a:spcBef>
              <a:defRPr sz="1800" b="0" i="0" u="none" strike="noStrike" kern="0" cap="none" spc="0" baseline="0">
                <a:solidFill>
                  <a:srgbClr val="000000"/>
                </a:solidFill>
                <a:uFillTx/>
              </a:defRPr>
            </a:pPr>
            <a:r>
              <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rPr>
              <a:t>Academic Affairs Officer: Anna Simpkins</a:t>
            </a:r>
          </a:p>
          <a:p>
            <a:pPr lvl="0">
              <a:lnSpc>
                <a:spcPct val="100000"/>
              </a:lnSpc>
              <a:spcBef>
                <a:spcPts val="600"/>
              </a:spcBef>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Lead student voice for education policy, course representatives, academic campaigns </a:t>
            </a:r>
          </a:p>
          <a:p>
            <a:pPr lvl="0">
              <a:lnSpc>
                <a:spcPct val="100000"/>
              </a:lnSpc>
              <a:spcBef>
                <a:spcPts val="600"/>
              </a:spcBef>
              <a:defRPr sz="1800" b="0" i="0" u="none" strike="noStrike" kern="0" cap="none" spc="0" baseline="0">
                <a:solidFill>
                  <a:srgbClr val="000000"/>
                </a:solidFill>
                <a:uFillTx/>
              </a:defRPr>
            </a:pPr>
            <a:endPar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nSpc>
                <a:spcPct val="100000"/>
              </a:lnSpc>
              <a:spcBef>
                <a:spcPts val="600"/>
              </a:spcBef>
              <a:defRPr sz="1800" b="0" i="0" u="none" strike="noStrike" kern="0" cap="none" spc="0" baseline="0">
                <a:solidFill>
                  <a:srgbClr val="000000"/>
                </a:solidFill>
                <a:uFillTx/>
              </a:defRPr>
            </a:pPr>
            <a:r>
              <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rPr>
              <a:t>Student Opportunities Officer: Tiff McWilliams</a:t>
            </a:r>
          </a:p>
          <a:p>
            <a:pPr lvl="0">
              <a:lnSpc>
                <a:spcPct val="100000"/>
              </a:lnSpc>
              <a:spcBef>
                <a:spcPts val="600"/>
              </a:spcBef>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Lead student voice for sports, societies, volunteering, skills development</a:t>
            </a:r>
          </a:p>
          <a:p>
            <a:pPr lvl="0">
              <a:lnSpc>
                <a:spcPct val="100000"/>
              </a:lnSpc>
              <a:spcBef>
                <a:spcPts val="600"/>
              </a:spcBef>
              <a:defRPr sz="1800" b="0" i="0" u="none" strike="noStrike" kern="0" cap="none" spc="0" baseline="0">
                <a:solidFill>
                  <a:srgbClr val="000000"/>
                </a:solidFill>
                <a:uFillTx/>
              </a:defRPr>
            </a:pPr>
            <a:endPar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nSpc>
                <a:spcPct val="100000"/>
              </a:lnSpc>
              <a:spcBef>
                <a:spcPts val="600"/>
              </a:spcBef>
              <a:defRPr sz="1800" b="0" i="0" u="none" strike="noStrike" kern="0" cap="none" spc="0" baseline="0">
                <a:solidFill>
                  <a:srgbClr val="000000"/>
                </a:solidFill>
                <a:uFillTx/>
              </a:defRPr>
            </a:pPr>
            <a:r>
              <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rPr>
              <a:t>Wellbeing Officer: Helen Cooper</a:t>
            </a:r>
          </a:p>
          <a:p>
            <a:pPr lvl="0">
              <a:lnSpc>
                <a:spcPct val="100000"/>
              </a:lnSpc>
              <a:spcBef>
                <a:spcPts val="600"/>
              </a:spcBef>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Lead student voice for wellbeing, including mental health, finance, housing campaigns etc.</a:t>
            </a:r>
          </a:p>
          <a:p>
            <a:pPr lvl="0">
              <a:lnSpc>
                <a:spcPct val="100000"/>
              </a:lnSpc>
              <a:spcBef>
                <a:spcPts val="600"/>
              </a:spcBef>
              <a:defRPr sz="1800" b="0" i="0" u="none" strike="noStrike" kern="0" cap="none" spc="0" baseline="0">
                <a:solidFill>
                  <a:srgbClr val="000000"/>
                </a:solidFill>
                <a:uFillTx/>
              </a:defRPr>
            </a:pPr>
            <a:endPar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nSpc>
                <a:spcPct val="100000"/>
              </a:lnSpc>
              <a:spcBef>
                <a:spcPts val="600"/>
              </a:spcBef>
              <a:defRPr sz="1800" b="0" i="0" u="none" strike="noStrike" kern="0" cap="none" spc="0" baseline="0">
                <a:solidFill>
                  <a:srgbClr val="000000"/>
                </a:solidFill>
                <a:uFillTx/>
              </a:defRPr>
            </a:pPr>
            <a:r>
              <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rPr>
              <a:t>Welsh Culture Officer &amp; UMCA President: Elain Gwynedd </a:t>
            </a:r>
          </a:p>
          <a:p>
            <a:pPr lvl="0">
              <a:lnSpc>
                <a:spcPct val="100000"/>
              </a:lnSpc>
              <a:spcBef>
                <a:spcPts val="600"/>
              </a:spcBef>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Lead student voice for Welsh language &amp; culture in the SU, Welsh language education, UMCA and Welsh community activity</a:t>
            </a:r>
          </a:p>
          <a:p>
            <a:pPr>
              <a:lnSpc>
                <a:spcPct val="150000"/>
              </a:lnSpc>
            </a:pPr>
            <a:endParaRPr lang="en-GB"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05994" y="441611"/>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MEET THE TEAM: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FULL-TIME</a:t>
            </a:r>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OFFICERS</a:t>
            </a:r>
            <a:endParaRPr lang="en-GB" sz="2800" b="1" dirty="0">
              <a:solidFill>
                <a:schemeClr val="tx1">
                  <a:lumMod val="65000"/>
                  <a:lumOff val="35000"/>
                </a:schemeClr>
              </a:solidFill>
            </a:endParaRPr>
          </a:p>
        </p:txBody>
      </p:sp>
      <p:pic>
        <p:nvPicPr>
          <p:cNvPr id="1026" name="Picture 2">
            <a:extLst>
              <a:ext uri="{FF2B5EF4-FFF2-40B4-BE49-F238E27FC236}">
                <a16:creationId xmlns:a16="http://schemas.microsoft.com/office/drawing/2014/main" id="{B834696B-1B54-2239-478A-3CBC4954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17" y="1758751"/>
            <a:ext cx="907473" cy="9074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68BB7A-1E4C-20B2-480D-8759A12DB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17" y="5338259"/>
            <a:ext cx="907473" cy="907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DA9DEA-6D2A-BA33-7BF1-797084994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217" y="3523313"/>
            <a:ext cx="907473" cy="9074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6350446-19E8-C164-632C-9D10579C2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293" y="4430786"/>
            <a:ext cx="907473" cy="9074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DC82625-20AD-EE76-91F4-A578DD9483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217" y="2641032"/>
            <a:ext cx="907473" cy="90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0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5759" y="640412"/>
            <a:ext cx="9961581" cy="8083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txBox="1">
            <a:spLocks/>
          </p:cNvSpPr>
          <p:nvPr/>
        </p:nvSpPr>
        <p:spPr>
          <a:xfrm>
            <a:off x="505994" y="1163632"/>
            <a:ext cx="11474512" cy="5341671"/>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600"/>
              </a:spcBef>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Full time Officers are elected in an all-student online vote and hold their positon for 12 months starting July each year</a:t>
            </a:r>
          </a:p>
          <a:p>
            <a:pPr lvl="0">
              <a:lnSpc>
                <a:spcPct val="100000"/>
              </a:lnSpc>
              <a:spcBef>
                <a:spcPts val="600"/>
              </a:spcBef>
              <a:defRPr sz="1800" b="0" i="0" u="none" strike="noStrike" kern="0" cap="none" spc="0" baseline="0">
                <a:solidFill>
                  <a:srgbClr val="000000"/>
                </a:solidFill>
                <a:uFillTx/>
              </a:defRPr>
            </a:pPr>
            <a:endPar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LGBTQ+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BAME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Women’s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Disabled Students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Independent Students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Environment &amp; Sustainability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Postgraduate Students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Welsh Language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Union Chairperson</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International Students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Mature Students Officer</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Faculty Officers</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UG Student Trustee</a:t>
            </a:r>
          </a:p>
          <a:p>
            <a:pPr marL="571500" lvl="0" indent="-571500">
              <a:lnSpc>
                <a:spcPct val="100000"/>
              </a:lnSpc>
              <a:spcBef>
                <a:spcPts val="600"/>
              </a:spcBef>
              <a:buFont typeface="Arial" panose="020B0604020202020204" pitchFamily="34" charset="0"/>
              <a:buChar char="•"/>
              <a:defRPr sz="1800" b="0" i="0" u="none" strike="noStrike" kern="0" cap="none" spc="0" baseline="0">
                <a:solidFill>
                  <a:srgbClr val="000000"/>
                </a:solidFill>
                <a:uFillTx/>
              </a:defRPr>
            </a:pPr>
            <a:r>
              <a:rPr lang="en-GB" sz="3600" kern="0" dirty="0">
                <a:solidFill>
                  <a:srgbClr val="000000"/>
                </a:solidFill>
                <a:latin typeface="Tahoma" panose="020B0604030504040204" pitchFamily="34" charset="0"/>
                <a:ea typeface="Tahoma" panose="020B0604030504040204" pitchFamily="34" charset="0"/>
                <a:cs typeface="Tahoma" panose="020B0604030504040204" pitchFamily="34" charset="0"/>
              </a:rPr>
              <a:t>PG Student Trustee</a:t>
            </a:r>
          </a:p>
          <a:p>
            <a:pPr lvl="0">
              <a:lnSpc>
                <a:spcPct val="100000"/>
              </a:lnSpc>
              <a:spcBef>
                <a:spcPts val="600"/>
              </a:spcBef>
              <a:defRPr sz="1800" b="0" i="0" u="none" strike="noStrike" kern="0" cap="none" spc="0" baseline="0">
                <a:solidFill>
                  <a:srgbClr val="000000"/>
                </a:solidFill>
                <a:uFillTx/>
              </a:defRPr>
            </a:pPr>
            <a:endParaRPr lang="en-GB" sz="3600" b="1"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05994" y="441611"/>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MEET THE TEAM: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VOLUNTEER</a:t>
            </a:r>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OFFICERS</a:t>
            </a:r>
            <a:endParaRPr lang="en-GB" sz="2800" b="1" dirty="0">
              <a:solidFill>
                <a:schemeClr val="tx1">
                  <a:lumMod val="65000"/>
                  <a:lumOff val="35000"/>
                </a:schemeClr>
              </a:solidFill>
            </a:endParaRPr>
          </a:p>
        </p:txBody>
      </p:sp>
    </p:spTree>
    <p:extLst>
      <p:ext uri="{BB962C8B-B14F-4D97-AF65-F5344CB8AC3E}">
        <p14:creationId xmlns:p14="http://schemas.microsoft.com/office/powerpoint/2010/main" val="359396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6306" y="3224348"/>
            <a:ext cx="8708352" cy="2788679"/>
          </a:xfrm>
          <a:prstGeom prst="rect">
            <a:avLst/>
          </a:prstGeom>
          <a:solidFill>
            <a:srgbClr val="CB2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a:srcRect l="32090" t="41234" r="45483" b="42038"/>
          <a:stretch/>
        </p:blipFill>
        <p:spPr>
          <a:xfrm>
            <a:off x="522758" y="1051266"/>
            <a:ext cx="4989164" cy="2092231"/>
          </a:xfrm>
          <a:prstGeom prst="rect">
            <a:avLst/>
          </a:prstGeom>
        </p:spPr>
      </p:pic>
      <p:pic>
        <p:nvPicPr>
          <p:cNvPr id="8" name="Picture 7"/>
          <p:cNvPicPr>
            <a:picLocks noChangeAspect="1"/>
          </p:cNvPicPr>
          <p:nvPr/>
        </p:nvPicPr>
        <p:blipFill rotWithShape="1">
          <a:blip r:embed="rId2"/>
          <a:srcRect l="33277" t="81870" r="46362" b="8755"/>
          <a:stretch/>
        </p:blipFill>
        <p:spPr>
          <a:xfrm rot="16200000">
            <a:off x="-272486" y="4330173"/>
            <a:ext cx="2673565" cy="692142"/>
          </a:xfrm>
          <a:prstGeom prst="rect">
            <a:avLst/>
          </a:prstGeom>
        </p:spPr>
      </p:pic>
      <p:pic>
        <p:nvPicPr>
          <p:cNvPr id="9" name="Picture 8"/>
          <p:cNvPicPr>
            <a:picLocks noChangeAspect="1"/>
          </p:cNvPicPr>
          <p:nvPr/>
        </p:nvPicPr>
        <p:blipFill rotWithShape="1">
          <a:blip r:embed="rId2"/>
          <a:srcRect l="31977" t="58697" r="46554" b="20347"/>
          <a:stretch/>
        </p:blipFill>
        <p:spPr>
          <a:xfrm>
            <a:off x="5511922" y="1052853"/>
            <a:ext cx="3753998" cy="2060164"/>
          </a:xfrm>
          <a:prstGeom prst="rect">
            <a:avLst/>
          </a:prstGeom>
        </p:spPr>
      </p:pic>
      <p:pic>
        <p:nvPicPr>
          <p:cNvPr id="4" name="Picture 3"/>
          <p:cNvPicPr>
            <a:picLocks noChangeAspect="1"/>
          </p:cNvPicPr>
          <p:nvPr/>
        </p:nvPicPr>
        <p:blipFill rotWithShape="1">
          <a:blip r:embed="rId3"/>
          <a:srcRect l="24834" t="49732" r="20450" b="19018"/>
          <a:stretch/>
        </p:blipFill>
        <p:spPr>
          <a:xfrm>
            <a:off x="1532287" y="3361507"/>
            <a:ext cx="7520273" cy="2414767"/>
          </a:xfrm>
          <a:prstGeom prst="rect">
            <a:avLst/>
          </a:prstGeom>
        </p:spPr>
      </p:pic>
      <p:pic>
        <p:nvPicPr>
          <p:cNvPr id="11" name="Picture 10"/>
          <p:cNvPicPr>
            <a:picLocks noChangeAspect="1"/>
          </p:cNvPicPr>
          <p:nvPr/>
        </p:nvPicPr>
        <p:blipFill rotWithShape="1">
          <a:blip r:embed="rId2"/>
          <a:srcRect l="55952" t="25750" r="32505" b="14649"/>
          <a:stretch/>
        </p:blipFill>
        <p:spPr>
          <a:xfrm>
            <a:off x="9457057" y="1113813"/>
            <a:ext cx="1687661" cy="4899214"/>
          </a:xfrm>
          <a:prstGeom prst="rect">
            <a:avLst/>
          </a:prstGeom>
        </p:spPr>
      </p:pic>
      <p:sp>
        <p:nvSpPr>
          <p:cNvPr id="13" name="TextBox 12"/>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STRATEGY</a:t>
            </a:r>
            <a:endParaRPr lang="en-GB" sz="2800" b="1" dirty="0">
              <a:solidFill>
                <a:srgbClr val="242021"/>
              </a:solidFill>
            </a:endParaRPr>
          </a:p>
        </p:txBody>
      </p:sp>
    </p:spTree>
    <p:extLst>
      <p:ext uri="{BB962C8B-B14F-4D97-AF65-F5344CB8AC3E}">
        <p14:creationId xmlns:p14="http://schemas.microsoft.com/office/powerpoint/2010/main" val="293239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559" y="1140248"/>
            <a:ext cx="11404066" cy="1200329"/>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The Students’ Union plans and monitors progress against our strategy in a number of key documents including an annual operating plan and a KPI (Key performance indicator) dashboard that is accessible to all staff. </a:t>
            </a:r>
            <a:endParaRPr lang="en-GB" sz="2400" dirty="0"/>
          </a:p>
        </p:txBody>
      </p:sp>
      <p:sp>
        <p:nvSpPr>
          <p:cNvPr id="4" name="TextBox 3"/>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STRATEGY: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MONITORING PROGRESS</a:t>
            </a:r>
            <a:endParaRPr lang="en-GB" sz="2800" b="1" dirty="0">
              <a:solidFill>
                <a:schemeClr val="tx1">
                  <a:lumMod val="65000"/>
                  <a:lumOff val="35000"/>
                </a:schemeClr>
              </a:solidFill>
            </a:endParaRPr>
          </a:p>
        </p:txBody>
      </p:sp>
      <p:sp>
        <p:nvSpPr>
          <p:cNvPr id="5" name="TextBox 4">
            <a:extLst>
              <a:ext uri="{FF2B5EF4-FFF2-40B4-BE49-F238E27FC236}">
                <a16:creationId xmlns:a16="http://schemas.microsoft.com/office/drawing/2014/main" id="{2D08F538-CD0E-43F2-B480-7F0EF7EA8E4F}"/>
              </a:ext>
            </a:extLst>
          </p:cNvPr>
          <p:cNvSpPr txBox="1"/>
          <p:nvPr/>
        </p:nvSpPr>
        <p:spPr>
          <a:xfrm>
            <a:off x="623559" y="2670764"/>
            <a:ext cx="11404066" cy="3046988"/>
          </a:xfrm>
          <a:prstGeom prst="rect">
            <a:avLst/>
          </a:prstGeom>
          <a:noFill/>
        </p:spPr>
        <p:txBody>
          <a:bodyPr wrap="square" rtlCol="0">
            <a:spAutoFit/>
          </a:bodyPr>
          <a:lstStyle/>
          <a:p>
            <a:r>
              <a:rPr lang="en-GB" sz="2400" b="1" dirty="0">
                <a:latin typeface="Tahoma" panose="020B0604030504040204" pitchFamily="34" charset="0"/>
                <a:ea typeface="Tahoma" panose="020B0604030504040204" pitchFamily="34" charset="0"/>
                <a:cs typeface="Tahoma" panose="020B0604030504040204" pitchFamily="34" charset="0"/>
              </a:rPr>
              <a:t>KPIS include:</a:t>
            </a:r>
          </a:p>
          <a:p>
            <a:r>
              <a:rPr lang="en-GB" sz="2400" b="0" i="0" dirty="0">
                <a:solidFill>
                  <a:srgbClr val="000000"/>
                </a:solidFill>
                <a:effectLst/>
                <a:latin typeface="Arial" panose="020B0604020202020204" pitchFamily="34" charset="0"/>
              </a:rPr>
              <a:t>% of UG and PG students will have engaged with the SU (</a:t>
            </a:r>
            <a:r>
              <a:rPr lang="en-GB" sz="2400" dirty="0">
                <a:solidFill>
                  <a:srgbClr val="000000"/>
                </a:solidFill>
                <a:latin typeface="Arial" panose="020B0604020202020204" pitchFamily="34" charset="0"/>
              </a:rPr>
              <a:t>61</a:t>
            </a:r>
            <a:r>
              <a:rPr lang="en-GB" sz="2400" b="0" i="0" dirty="0">
                <a:solidFill>
                  <a:srgbClr val="000000"/>
                </a:solidFill>
                <a:effectLst/>
                <a:latin typeface="Arial" panose="020B0604020202020204" pitchFamily="34" charset="0"/>
              </a:rPr>
              <a:t>% in 22-23)</a:t>
            </a:r>
            <a:endParaRPr lang="en-GB"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GB" sz="2400" b="0" i="0" dirty="0">
                <a:solidFill>
                  <a:srgbClr val="000000"/>
                </a:solidFill>
                <a:effectLst/>
                <a:latin typeface="Arial" panose="020B0604020202020204" pitchFamily="34" charset="0"/>
              </a:rPr>
              <a:t>Students feel like part of a community (68%)</a:t>
            </a:r>
            <a:endPar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GB" sz="2400" b="0" i="0" dirty="0">
                <a:solidFill>
                  <a:srgbClr val="000000"/>
                </a:solidFill>
                <a:effectLst/>
                <a:latin typeface="Arial" panose="020B0604020202020204" pitchFamily="34" charset="0"/>
              </a:rPr>
              <a:t>Maintain or increase in club and society memberships</a:t>
            </a:r>
          </a:p>
          <a:p>
            <a:r>
              <a:rPr lang="en-GB" sz="2400" b="0" i="0" dirty="0">
                <a:solidFill>
                  <a:srgbClr val="000000"/>
                </a:solidFill>
                <a:effectLst/>
                <a:latin typeface="Arial" panose="020B0604020202020204" pitchFamily="34" charset="0"/>
              </a:rPr>
              <a:t>Maintain or improve SU and Uni NSS Score</a:t>
            </a:r>
          </a:p>
          <a:p>
            <a:r>
              <a:rPr lang="en-GB" sz="2400" b="0" i="0" dirty="0">
                <a:solidFill>
                  <a:srgbClr val="000000"/>
                </a:solidFill>
                <a:effectLst/>
                <a:latin typeface="Arial" panose="020B0604020202020204" pitchFamily="34" charset="0"/>
              </a:rPr>
              <a:t>Improvement on students self reporting as healthy</a:t>
            </a:r>
          </a:p>
          <a:p>
            <a:r>
              <a:rPr lang="en-GB" sz="2400" b="0" i="0" dirty="0">
                <a:solidFill>
                  <a:srgbClr val="000000"/>
                </a:solidFill>
                <a:effectLst/>
                <a:latin typeface="Arial" panose="020B0604020202020204" pitchFamily="34" charset="0"/>
              </a:rPr>
              <a:t>Improvement on students self reporting as happy</a:t>
            </a:r>
          </a:p>
          <a:p>
            <a:r>
              <a:rPr lang="en-GB" sz="2400" b="0" i="0" dirty="0">
                <a:solidFill>
                  <a:srgbClr val="000000"/>
                </a:solidFill>
                <a:effectLst/>
                <a:latin typeface="Arial" panose="020B0604020202020204" pitchFamily="34" charset="0"/>
              </a:rPr>
              <a:t>Accessed Advice (case or info)</a:t>
            </a:r>
          </a:p>
        </p:txBody>
      </p:sp>
    </p:spTree>
    <p:extLst>
      <p:ext uri="{BB962C8B-B14F-4D97-AF65-F5344CB8AC3E}">
        <p14:creationId xmlns:p14="http://schemas.microsoft.com/office/powerpoint/2010/main" val="2952814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DECISION MAKING</a:t>
            </a:r>
            <a:endParaRPr lang="en-GB" sz="2800" b="1" dirty="0">
              <a:solidFill>
                <a:srgbClr val="242021"/>
              </a:solidFill>
            </a:endParaRPr>
          </a:p>
        </p:txBody>
      </p:sp>
      <p:sp>
        <p:nvSpPr>
          <p:cNvPr id="3" name="TextBox 2"/>
          <p:cNvSpPr txBox="1"/>
          <p:nvPr/>
        </p:nvSpPr>
        <p:spPr>
          <a:xfrm>
            <a:off x="623559" y="1140248"/>
            <a:ext cx="11404066" cy="4947508"/>
          </a:xfrm>
          <a:prstGeom prst="rect">
            <a:avLst/>
          </a:prstGeom>
          <a:noFill/>
        </p:spPr>
        <p:txBody>
          <a:bodyPr wrap="square" rtlCol="0">
            <a:spAutoFit/>
          </a:bodyPr>
          <a:lstStyle/>
          <a:p>
            <a:r>
              <a:rPr lang="en-GB" sz="1750" dirty="0">
                <a:latin typeface="Tahoma" panose="020B0604030504040204" pitchFamily="34" charset="0"/>
                <a:ea typeface="Tahoma" panose="020B0604030504040204" pitchFamily="34" charset="0"/>
                <a:cs typeface="Tahoma" panose="020B0604030504040204" pitchFamily="34" charset="0"/>
              </a:rPr>
              <a:t>The Students’ Union is governed by overall policies/bye-laws outlined in </a:t>
            </a:r>
            <a:r>
              <a:rPr lang="en-GB" sz="1750" dirty="0">
                <a:latin typeface="Tahoma" panose="020B0604030504040204" pitchFamily="34" charset="0"/>
                <a:ea typeface="Tahoma" panose="020B0604030504040204" pitchFamily="34" charset="0"/>
                <a:cs typeface="Tahoma" panose="020B0604030504040204" pitchFamily="34" charset="0"/>
                <a:hlinkClick r:id="rId2"/>
              </a:rPr>
              <a:t>our Constitution. </a:t>
            </a:r>
            <a:endParaRPr lang="en-GB" dirty="0"/>
          </a:p>
          <a:p>
            <a:endParaRPr lang="en-GB" dirty="0"/>
          </a:p>
          <a:p>
            <a:r>
              <a:rPr lang="en-GB" sz="1750" dirty="0"/>
              <a:t>As a registered Charity the Students’ Union is governed and strategically led by the </a:t>
            </a:r>
            <a:r>
              <a:rPr lang="en-GB" sz="1750" dirty="0">
                <a:hlinkClick r:id="rId3"/>
              </a:rPr>
              <a:t>Board of Trustees.</a:t>
            </a:r>
            <a:r>
              <a:rPr lang="en-GB" sz="1750" dirty="0"/>
              <a:t>  They are ultimately responsible for making sure that we operate in line with our charitable objectives.  AberSU Trustee Board is made up of 12 members and meets at least four times a year </a:t>
            </a:r>
          </a:p>
          <a:p>
            <a:endParaRPr lang="en-GB" sz="1750" dirty="0"/>
          </a:p>
          <a:p>
            <a:r>
              <a:rPr lang="en-GB" sz="1750" dirty="0"/>
              <a:t>The Board is made up of:</a:t>
            </a:r>
          </a:p>
          <a:p>
            <a:r>
              <a:rPr lang="en-GB" sz="1750" dirty="0"/>
              <a:t>5 Full Time Officer Trustees</a:t>
            </a:r>
          </a:p>
          <a:p>
            <a:r>
              <a:rPr lang="en-GB" sz="1750" dirty="0"/>
              <a:t>2 Student Trustees</a:t>
            </a:r>
          </a:p>
          <a:p>
            <a:r>
              <a:rPr lang="en-GB" sz="1750" dirty="0"/>
              <a:t>5 External Trustees</a:t>
            </a:r>
          </a:p>
          <a:p>
            <a:endParaRPr lang="en-GB" sz="1750" dirty="0"/>
          </a:p>
          <a:p>
            <a:r>
              <a:rPr lang="en-GB" sz="1750" dirty="0"/>
              <a:t>However, there are a number of protections in place to support Trustees to consider overall and high level impact and activity to protect student ability to define the political goals (policies) as members. The constitution outlines in detail how each aspect of decision making works but in brief Political decisions are made by students who can also set the direction for any aspect of the SU but all decisions and actions must be agreed by our Trustee Board.</a:t>
            </a:r>
          </a:p>
          <a:p>
            <a:endParaRPr lang="en-GB" sz="1750" dirty="0"/>
          </a:p>
          <a:p>
            <a:r>
              <a:rPr lang="en-GB" sz="1750" dirty="0"/>
              <a:t>Students largely make decisions by submitting ideas to our Senedd which are then voted on by our elected Senedd members</a:t>
            </a:r>
          </a:p>
        </p:txBody>
      </p:sp>
    </p:spTree>
    <p:extLst>
      <p:ext uri="{BB962C8B-B14F-4D97-AF65-F5344CB8AC3E}">
        <p14:creationId xmlns:p14="http://schemas.microsoft.com/office/powerpoint/2010/main" val="812715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9852404" y="4275001"/>
            <a:ext cx="1618455" cy="1491544"/>
          </a:xfrm>
          <a:prstGeom prst="ellipse">
            <a:avLst/>
          </a:prstGeom>
          <a:solidFill>
            <a:srgbClr val="0171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5824566" y="2144972"/>
            <a:ext cx="4508938" cy="1778898"/>
          </a:xfrm>
          <a:prstGeom prst="round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983168" y="2180613"/>
            <a:ext cx="4294351" cy="1661993"/>
          </a:xfrm>
          <a:prstGeom prst="rect">
            <a:avLst/>
          </a:prstGeom>
          <a:noFill/>
        </p:spPr>
        <p:txBody>
          <a:bodyPr wrap="square" rtlCol="0">
            <a:spAutoFit/>
          </a:bodyPr>
          <a:lstStyle/>
          <a:p>
            <a:pPr algn="ctr"/>
            <a:r>
              <a:rPr lang="en-GB" sz="1700" b="1" dirty="0">
                <a:solidFill>
                  <a:schemeClr val="bg1"/>
                </a:solidFill>
              </a:rPr>
              <a:t>Senedd (SU policy making body):</a:t>
            </a:r>
          </a:p>
          <a:p>
            <a:pPr algn="ctr"/>
            <a:r>
              <a:rPr lang="en-GB" sz="1700" dirty="0">
                <a:solidFill>
                  <a:schemeClr val="bg1"/>
                </a:solidFill>
              </a:rPr>
              <a:t>All students can submit ideas, attend and </a:t>
            </a:r>
            <a:r>
              <a:rPr lang="en-GB" sz="1700" dirty="0" err="1">
                <a:solidFill>
                  <a:schemeClr val="bg1"/>
                </a:solidFill>
              </a:rPr>
              <a:t>debate.Only</a:t>
            </a:r>
            <a:r>
              <a:rPr lang="en-GB" sz="1700" dirty="0">
                <a:solidFill>
                  <a:schemeClr val="bg1"/>
                </a:solidFill>
              </a:rPr>
              <a:t> the roles listed below can vote:</a:t>
            </a:r>
            <a:endParaRPr lang="en-GB" sz="1700" b="1" dirty="0">
              <a:solidFill>
                <a:schemeClr val="bg1"/>
              </a:solidFill>
            </a:endParaRPr>
          </a:p>
          <a:p>
            <a:pPr algn="ctr"/>
            <a:r>
              <a:rPr lang="en-GB" sz="1700" i="1" dirty="0">
                <a:solidFill>
                  <a:schemeClr val="bg1"/>
                </a:solidFill>
              </a:rPr>
              <a:t>5 Full Time Officers, 9 Volunteer Officers, 6 Faculty Reps, 2 UMCA Exec, 5 Sports Clubs Reps, 5 Societies Rep</a:t>
            </a:r>
          </a:p>
        </p:txBody>
      </p:sp>
      <p:sp>
        <p:nvSpPr>
          <p:cNvPr id="13" name="Rounded Rectangle 12"/>
          <p:cNvSpPr/>
          <p:nvPr/>
        </p:nvSpPr>
        <p:spPr>
          <a:xfrm>
            <a:off x="5648661" y="4563707"/>
            <a:ext cx="3276600" cy="1035244"/>
          </a:xfrm>
          <a:prstGeom prst="round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p>
        </p:txBody>
      </p:sp>
      <p:sp>
        <p:nvSpPr>
          <p:cNvPr id="14" name="TextBox 13"/>
          <p:cNvSpPr txBox="1"/>
          <p:nvPr/>
        </p:nvSpPr>
        <p:spPr>
          <a:xfrm>
            <a:off x="5621959" y="4616100"/>
            <a:ext cx="3276600" cy="877163"/>
          </a:xfrm>
          <a:prstGeom prst="rect">
            <a:avLst/>
          </a:prstGeom>
          <a:noFill/>
        </p:spPr>
        <p:txBody>
          <a:bodyPr wrap="square" rtlCol="0">
            <a:spAutoFit/>
          </a:bodyPr>
          <a:lstStyle/>
          <a:p>
            <a:pPr algn="ctr"/>
            <a:r>
              <a:rPr lang="en-GB" sz="1700" b="1" dirty="0">
                <a:solidFill>
                  <a:schemeClr val="bg1"/>
                </a:solidFill>
              </a:rPr>
              <a:t>Board of Trustees:</a:t>
            </a:r>
          </a:p>
          <a:p>
            <a:pPr algn="ctr"/>
            <a:r>
              <a:rPr lang="en-GB" sz="1700" dirty="0">
                <a:solidFill>
                  <a:schemeClr val="bg1"/>
                </a:solidFill>
              </a:rPr>
              <a:t>5 Full Time Officers, 1 elected UG, 1 elected PG, 5 Externals</a:t>
            </a:r>
          </a:p>
        </p:txBody>
      </p:sp>
      <p:sp>
        <p:nvSpPr>
          <p:cNvPr id="19" name="TextBox 18"/>
          <p:cNvSpPr txBox="1"/>
          <p:nvPr/>
        </p:nvSpPr>
        <p:spPr>
          <a:xfrm>
            <a:off x="9734071" y="4777972"/>
            <a:ext cx="1970249" cy="353943"/>
          </a:xfrm>
          <a:prstGeom prst="rect">
            <a:avLst/>
          </a:prstGeom>
          <a:noFill/>
        </p:spPr>
        <p:txBody>
          <a:bodyPr wrap="square" rtlCol="0">
            <a:spAutoFit/>
          </a:bodyPr>
          <a:lstStyle/>
          <a:p>
            <a:pPr algn="ctr"/>
            <a:r>
              <a:rPr lang="en-GB" sz="1700" b="1" dirty="0">
                <a:solidFill>
                  <a:schemeClr val="bg1"/>
                </a:solidFill>
              </a:rPr>
              <a:t>Staff</a:t>
            </a:r>
          </a:p>
        </p:txBody>
      </p:sp>
      <p:cxnSp>
        <p:nvCxnSpPr>
          <p:cNvPr id="37" name="Straight Arrow Connector 36"/>
          <p:cNvCxnSpPr/>
          <p:nvPr/>
        </p:nvCxnSpPr>
        <p:spPr>
          <a:xfrm>
            <a:off x="2872556" y="3276637"/>
            <a:ext cx="0" cy="728326"/>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7092807" y="3939248"/>
            <a:ext cx="6212" cy="561959"/>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3757225" y="3828676"/>
            <a:ext cx="2115650" cy="964206"/>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705342" y="5032560"/>
            <a:ext cx="1656461" cy="0"/>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925261" y="5032560"/>
            <a:ext cx="802533" cy="0"/>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6200000" flipH="1">
            <a:off x="-518923" y="3219397"/>
            <a:ext cx="3276259" cy="440799"/>
          </a:xfrm>
          <a:prstGeom prst="bentConnector3">
            <a:avLst>
              <a:gd name="adj1" fmla="val 100074"/>
            </a:avLst>
          </a:prstGeom>
          <a:ln w="762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811833" y="1282243"/>
            <a:ext cx="6212" cy="84702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7092807" y="1261490"/>
            <a:ext cx="6212" cy="84702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p:cNvCxnSpPr>
          <p:nvPr/>
        </p:nvCxnSpPr>
        <p:spPr>
          <a:xfrm>
            <a:off x="9548313" y="3973818"/>
            <a:ext cx="557304" cy="476106"/>
          </a:xfrm>
          <a:prstGeom prst="straightConnector1">
            <a:avLst/>
          </a:prstGeom>
          <a:ln w="762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10847840" y="1361682"/>
            <a:ext cx="23498" cy="2731644"/>
          </a:xfrm>
          <a:prstGeom prst="straightConnector1">
            <a:avLst/>
          </a:prstGeom>
          <a:ln w="762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544351" y="1088380"/>
            <a:ext cx="10657049" cy="713287"/>
            <a:chOff x="544351" y="1088380"/>
            <a:chExt cx="10657049" cy="713287"/>
          </a:xfrm>
        </p:grpSpPr>
        <p:sp>
          <p:nvSpPr>
            <p:cNvPr id="6" name="Rounded Rectangle 5"/>
            <p:cNvSpPr/>
            <p:nvPr/>
          </p:nvSpPr>
          <p:spPr>
            <a:xfrm>
              <a:off x="544351" y="1088380"/>
              <a:ext cx="10657049" cy="713287"/>
            </a:xfrm>
            <a:prstGeom prst="roundRect">
              <a:avLst/>
            </a:prstGeom>
            <a:solidFill>
              <a:srgbClr val="952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12300" y="1264716"/>
              <a:ext cx="10035540" cy="369332"/>
            </a:xfrm>
            <a:prstGeom prst="rect">
              <a:avLst/>
            </a:prstGeom>
            <a:noFill/>
          </p:spPr>
          <p:txBody>
            <a:bodyPr wrap="square" rtlCol="0">
              <a:spAutoFit/>
            </a:bodyPr>
            <a:lstStyle/>
            <a:p>
              <a:pPr algn="ctr"/>
              <a:r>
                <a:rPr lang="en-GB" b="1" dirty="0">
                  <a:solidFill>
                    <a:schemeClr val="bg1"/>
                  </a:solidFill>
                </a:rPr>
                <a:t>c7500 students </a:t>
              </a:r>
            </a:p>
          </p:txBody>
        </p:sp>
      </p:grpSp>
      <p:sp>
        <p:nvSpPr>
          <p:cNvPr id="16" name="Rounded Rectangle 15"/>
          <p:cNvSpPr/>
          <p:nvPr/>
        </p:nvSpPr>
        <p:spPr>
          <a:xfrm>
            <a:off x="1081913" y="2027925"/>
            <a:ext cx="2153498" cy="1610036"/>
          </a:xfrm>
          <a:prstGeom prst="round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029332" y="2087890"/>
            <a:ext cx="2153498" cy="1400383"/>
          </a:xfrm>
          <a:prstGeom prst="rect">
            <a:avLst/>
          </a:prstGeom>
          <a:noFill/>
        </p:spPr>
        <p:txBody>
          <a:bodyPr wrap="square" rtlCol="0">
            <a:spAutoFit/>
          </a:bodyPr>
          <a:lstStyle/>
          <a:p>
            <a:pPr algn="ctr"/>
            <a:r>
              <a:rPr lang="en-GB" sz="1700" b="1" dirty="0">
                <a:solidFill>
                  <a:schemeClr val="bg1"/>
                </a:solidFill>
              </a:rPr>
              <a:t>Forums:</a:t>
            </a:r>
          </a:p>
          <a:p>
            <a:pPr algn="ctr"/>
            <a:r>
              <a:rPr lang="en-GB" sz="1700" dirty="0">
                <a:solidFill>
                  <a:schemeClr val="bg1"/>
                </a:solidFill>
              </a:rPr>
              <a:t>FT Officer accountability, general discussion and idea shaping groups</a:t>
            </a:r>
          </a:p>
        </p:txBody>
      </p:sp>
      <p:cxnSp>
        <p:nvCxnSpPr>
          <p:cNvPr id="74" name="Straight Arrow Connector 73"/>
          <p:cNvCxnSpPr/>
          <p:nvPr/>
        </p:nvCxnSpPr>
        <p:spPr>
          <a:xfrm flipV="1">
            <a:off x="2960501" y="5719521"/>
            <a:ext cx="7096248" cy="21857"/>
          </a:xfrm>
          <a:prstGeom prst="straightConnector1">
            <a:avLst/>
          </a:prstGeom>
          <a:ln w="7620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04849" y="4004963"/>
            <a:ext cx="2200493" cy="2273577"/>
            <a:chOff x="2729073" y="4196035"/>
            <a:chExt cx="2200493" cy="2273577"/>
          </a:xfrm>
        </p:grpSpPr>
        <p:sp>
          <p:nvSpPr>
            <p:cNvPr id="15" name="Oval 14"/>
            <p:cNvSpPr/>
            <p:nvPr/>
          </p:nvSpPr>
          <p:spPr>
            <a:xfrm>
              <a:off x="2729073" y="4196035"/>
              <a:ext cx="2200493" cy="2103417"/>
            </a:xfrm>
            <a:prstGeom prst="ellipse">
              <a:avLst/>
            </a:prstGeom>
            <a:solidFill>
              <a:srgbClr val="0171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2841511" y="4284398"/>
              <a:ext cx="2020820" cy="2185214"/>
            </a:xfrm>
            <a:prstGeom prst="rect">
              <a:avLst/>
            </a:prstGeom>
            <a:noFill/>
          </p:spPr>
          <p:txBody>
            <a:bodyPr wrap="square" rtlCol="0">
              <a:spAutoFit/>
            </a:bodyPr>
            <a:lstStyle/>
            <a:p>
              <a:pPr algn="ctr"/>
              <a:r>
                <a:rPr lang="en-GB" sz="1700" b="1" dirty="0">
                  <a:solidFill>
                    <a:schemeClr val="bg1"/>
                  </a:solidFill>
                </a:rPr>
                <a:t>FT Officers:</a:t>
              </a:r>
            </a:p>
            <a:p>
              <a:pPr algn="ctr"/>
              <a:r>
                <a:rPr lang="en-GB" sz="1700" dirty="0">
                  <a:solidFill>
                    <a:schemeClr val="bg1"/>
                  </a:solidFill>
                </a:rPr>
                <a:t>Academic Affairs</a:t>
              </a:r>
            </a:p>
            <a:p>
              <a:pPr algn="ctr"/>
              <a:r>
                <a:rPr lang="en-GB" sz="1700" dirty="0">
                  <a:solidFill>
                    <a:schemeClr val="bg1"/>
                  </a:solidFill>
                </a:rPr>
                <a:t>Student Opportunities</a:t>
              </a:r>
            </a:p>
            <a:p>
              <a:pPr algn="ctr"/>
              <a:r>
                <a:rPr lang="en-GB" sz="1700" dirty="0">
                  <a:solidFill>
                    <a:schemeClr val="bg1"/>
                  </a:solidFill>
                </a:rPr>
                <a:t>President</a:t>
              </a:r>
            </a:p>
            <a:p>
              <a:pPr algn="ctr"/>
              <a:r>
                <a:rPr lang="en-GB" sz="1700" dirty="0">
                  <a:solidFill>
                    <a:schemeClr val="bg1"/>
                  </a:solidFill>
                </a:rPr>
                <a:t>Wellbeing</a:t>
              </a:r>
            </a:p>
            <a:p>
              <a:pPr algn="ctr"/>
              <a:r>
                <a:rPr lang="en-GB" sz="1700" dirty="0">
                  <a:solidFill>
                    <a:schemeClr val="bg1"/>
                  </a:solidFill>
                </a:rPr>
                <a:t>Welsh Culture</a:t>
              </a:r>
            </a:p>
            <a:p>
              <a:pPr algn="ctr"/>
              <a:endParaRPr lang="en-GB" sz="1700" dirty="0"/>
            </a:p>
          </p:txBody>
        </p:sp>
      </p:grpSp>
      <p:sp>
        <p:nvSpPr>
          <p:cNvPr id="29" name="TextBox 28"/>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DECISION MAKING</a:t>
            </a:r>
            <a:endParaRPr lang="en-GB" sz="2800" b="1" dirty="0">
              <a:solidFill>
                <a:srgbClr val="242021"/>
              </a:solidFill>
            </a:endParaRPr>
          </a:p>
        </p:txBody>
      </p:sp>
      <p:sp>
        <p:nvSpPr>
          <p:cNvPr id="5" name="Rounded Rectangle 15">
            <a:extLst>
              <a:ext uri="{FF2B5EF4-FFF2-40B4-BE49-F238E27FC236}">
                <a16:creationId xmlns:a16="http://schemas.microsoft.com/office/drawing/2014/main" id="{149C89CC-3ADF-AF85-0824-9DB405679781}"/>
              </a:ext>
            </a:extLst>
          </p:cNvPr>
          <p:cNvSpPr/>
          <p:nvPr/>
        </p:nvSpPr>
        <p:spPr>
          <a:xfrm>
            <a:off x="3386893" y="2243372"/>
            <a:ext cx="2153498" cy="1610036"/>
          </a:xfrm>
          <a:prstGeom prst="round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1F281DB-92A6-F9EC-0235-414FE0393F1A}"/>
              </a:ext>
            </a:extLst>
          </p:cNvPr>
          <p:cNvSpPr txBox="1"/>
          <p:nvPr/>
        </p:nvSpPr>
        <p:spPr>
          <a:xfrm>
            <a:off x="3365937" y="2464237"/>
            <a:ext cx="2153498" cy="1138773"/>
          </a:xfrm>
          <a:prstGeom prst="rect">
            <a:avLst/>
          </a:prstGeom>
          <a:noFill/>
        </p:spPr>
        <p:txBody>
          <a:bodyPr wrap="square" rtlCol="0">
            <a:spAutoFit/>
          </a:bodyPr>
          <a:lstStyle/>
          <a:p>
            <a:pPr algn="ctr"/>
            <a:r>
              <a:rPr lang="en-GB" sz="1700" b="1" dirty="0">
                <a:solidFill>
                  <a:schemeClr val="bg1"/>
                </a:solidFill>
              </a:rPr>
              <a:t>Advisory Boards:</a:t>
            </a:r>
          </a:p>
          <a:p>
            <a:pPr algn="ctr"/>
            <a:r>
              <a:rPr lang="en-GB" sz="1700" dirty="0">
                <a:solidFill>
                  <a:schemeClr val="bg1"/>
                </a:solidFill>
              </a:rPr>
              <a:t>Feed into Union projects and Campaigns</a:t>
            </a:r>
          </a:p>
        </p:txBody>
      </p:sp>
      <p:cxnSp>
        <p:nvCxnSpPr>
          <p:cNvPr id="9" name="Straight Arrow Connector 8">
            <a:extLst>
              <a:ext uri="{FF2B5EF4-FFF2-40B4-BE49-F238E27FC236}">
                <a16:creationId xmlns:a16="http://schemas.microsoft.com/office/drawing/2014/main" id="{AD733765-868A-AE5D-3A05-7C39919AC3D0}"/>
              </a:ext>
            </a:extLst>
          </p:cNvPr>
          <p:cNvCxnSpPr>
            <a:cxnSpLocks/>
          </p:cNvCxnSpPr>
          <p:nvPr/>
        </p:nvCxnSpPr>
        <p:spPr>
          <a:xfrm>
            <a:off x="4442686" y="1819871"/>
            <a:ext cx="0" cy="452355"/>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A81A665-A6F9-058B-88AE-5D7EDA35ABDC}"/>
              </a:ext>
            </a:extLst>
          </p:cNvPr>
          <p:cNvCxnSpPr>
            <a:cxnSpLocks/>
          </p:cNvCxnSpPr>
          <p:nvPr/>
        </p:nvCxnSpPr>
        <p:spPr>
          <a:xfrm flipH="1">
            <a:off x="3386893" y="3858424"/>
            <a:ext cx="373753" cy="452355"/>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22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525588"/>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Contents:</a:t>
            </a:r>
          </a:p>
        </p:txBody>
      </p:sp>
      <p:sp>
        <p:nvSpPr>
          <p:cNvPr id="3" name="TextBox 2"/>
          <p:cNvSpPr txBox="1"/>
          <p:nvPr/>
        </p:nvSpPr>
        <p:spPr>
          <a:xfrm>
            <a:off x="505994" y="1205561"/>
            <a:ext cx="11404066" cy="4955203"/>
          </a:xfrm>
          <a:prstGeom prst="rect">
            <a:avLst/>
          </a:prstGeom>
          <a:noFill/>
        </p:spPr>
        <p:txBody>
          <a:bodyPr wrap="square" rtlCol="0">
            <a:spAutoFit/>
          </a:bodyPr>
          <a:lstStyle/>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Welcome</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Meet the team – Staff</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Meet the Team - Officers</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Strategy</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Decision making</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Political Policies</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An average year</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Key channels and events</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Booking rooms</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Benchmarks and awards</a:t>
            </a:r>
          </a:p>
          <a:p>
            <a:pPr marL="457200" indent="-45720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Questions</a:t>
            </a:r>
            <a:endParaRPr lang="en-GB" sz="2400" dirty="0"/>
          </a:p>
          <a:p>
            <a:pPr marL="457200" indent="-457200">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endParaRPr lang="en-GB"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600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05"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POLITICAL POLICIES</a:t>
            </a:r>
            <a:endParaRPr lang="en-GB" sz="2800" b="1" dirty="0">
              <a:solidFill>
                <a:srgbClr val="242021"/>
              </a:solidFill>
            </a:endParaRPr>
          </a:p>
        </p:txBody>
      </p:sp>
      <p:sp>
        <p:nvSpPr>
          <p:cNvPr id="3" name="TextBox 2"/>
          <p:cNvSpPr txBox="1"/>
          <p:nvPr/>
        </p:nvSpPr>
        <p:spPr>
          <a:xfrm>
            <a:off x="466805" y="1166373"/>
            <a:ext cx="11539664" cy="3046988"/>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Policy sets out what AberSU believes and works on; submitted as an idea it is then discussed by the Union’s Senedd or Big Meeting where it can either be passed or sent forward to be voted on by all Aberystwyth students in an All-Student Vote.</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Passed policy will remain active for up to three years unless it is completed, amended or renewed.</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A full list of current Policies can be found online: abersu.co.uk/shapeaber/policy/</a:t>
            </a:r>
          </a:p>
        </p:txBody>
      </p:sp>
    </p:spTree>
    <p:extLst>
      <p:ext uri="{BB962C8B-B14F-4D97-AF65-F5344CB8AC3E}">
        <p14:creationId xmlns:p14="http://schemas.microsoft.com/office/powerpoint/2010/main" val="2680886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05"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POLITICAL POLICIES</a:t>
            </a:r>
            <a:endParaRPr lang="en-GB" sz="2800" b="1" dirty="0">
              <a:solidFill>
                <a:srgbClr val="242021"/>
              </a:solidFill>
            </a:endParaRPr>
          </a:p>
        </p:txBody>
      </p:sp>
      <p:sp>
        <p:nvSpPr>
          <p:cNvPr id="3" name="TextBox 2"/>
          <p:cNvSpPr txBox="1"/>
          <p:nvPr/>
        </p:nvSpPr>
        <p:spPr>
          <a:xfrm>
            <a:off x="466805" y="983493"/>
            <a:ext cx="11539664" cy="5509200"/>
          </a:xfrm>
          <a:prstGeom prst="rect">
            <a:avLst/>
          </a:prstGeom>
          <a:noFill/>
        </p:spPr>
        <p:txBody>
          <a:bodyPr wrap="square" rtlCol="0">
            <a:spAutoFit/>
          </a:bodyPr>
          <a:lstStyle/>
          <a:p>
            <a:r>
              <a:rPr lang="en-GB" sz="2200" dirty="0">
                <a:latin typeface="Tahoma" panose="020B0604030504040204" pitchFamily="34" charset="0"/>
                <a:ea typeface="Tahoma" panose="020B0604030504040204" pitchFamily="34" charset="0"/>
                <a:cs typeface="Tahoma" panose="020B0604030504040204" pitchFamily="34" charset="0"/>
              </a:rPr>
              <a:t>Current policy:</a:t>
            </a:r>
          </a:p>
          <a:p>
            <a:pPr marL="342900" indent="-342900">
              <a:buFont typeface="Arial" panose="020B0604020202020204" pitchFamily="34" charset="0"/>
              <a:buChar char="•"/>
            </a:pPr>
            <a:r>
              <a:rPr lang="en-GB" sz="2200" b="0" i="0" dirty="0">
                <a:solidFill>
                  <a:srgbClr val="666666"/>
                </a:solidFill>
                <a:effectLst/>
                <a:latin typeface="Tahoma" panose="020B0604030504040204" pitchFamily="34" charset="0"/>
                <a:ea typeface="Tahoma" panose="020B0604030504040204" pitchFamily="34" charset="0"/>
                <a:cs typeface="Tahoma" panose="020B0604030504040204" pitchFamily="34" charset="0"/>
              </a:rPr>
              <a:t>The SU should endorse and back the UCU within their current strike action</a:t>
            </a:r>
          </a:p>
          <a:p>
            <a:pPr marL="342900" indent="-342900">
              <a:buFont typeface="Arial" panose="020B0604020202020204" pitchFamily="34" charset="0"/>
              <a:buChar char="•"/>
            </a:pPr>
            <a:r>
              <a:rPr lang="en-GB" sz="2200" b="0" i="0" dirty="0">
                <a:solidFill>
                  <a:srgbClr val="666666"/>
                </a:solidFill>
                <a:effectLst/>
                <a:latin typeface="Tahoma" panose="020B0604030504040204" pitchFamily="34" charset="0"/>
                <a:ea typeface="Tahoma" panose="020B0604030504040204" pitchFamily="34" charset="0"/>
                <a:cs typeface="Tahoma" panose="020B0604030504040204" pitchFamily="34" charset="0"/>
              </a:rPr>
              <a:t>Improve Welsh Language Provision in Modules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Assignment Grace Period and Penalties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Got Proof?</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Introduce a No Confidence Vote for Academic Representatives and Sports and Society Committee Members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Should </a:t>
            </a:r>
            <a:r>
              <a:rPr lang="en-GB" sz="2200" dirty="0" err="1">
                <a:latin typeface="Tahoma" panose="020B0604030504040204" pitchFamily="34" charset="0"/>
                <a:ea typeface="Tahoma" panose="020B0604030504040204" pitchFamily="34" charset="0"/>
                <a:cs typeface="Tahoma" panose="020B0604030504040204" pitchFamily="34" charset="0"/>
              </a:rPr>
              <a:t>AberSU</a:t>
            </a:r>
            <a:r>
              <a:rPr lang="en-GB" sz="2200" dirty="0">
                <a:latin typeface="Tahoma" panose="020B0604030504040204" pitchFamily="34" charset="0"/>
                <a:ea typeface="Tahoma" panose="020B0604030504040204" pitchFamily="34" charset="0"/>
                <a:cs typeface="Tahoma" panose="020B0604030504040204" pitchFamily="34" charset="0"/>
              </a:rPr>
              <a:t> reduce the number of Faculty Officers?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Boat Shed to Boathouse</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Bring Back RAG Charity/</a:t>
            </a:r>
            <a:r>
              <a:rPr lang="en-GB" sz="2200" dirty="0" err="1">
                <a:latin typeface="Tahoma" panose="020B0604030504040204" pitchFamily="34" charset="0"/>
                <a:ea typeface="Tahoma" panose="020B0604030504040204" pitchFamily="34" charset="0"/>
                <a:cs typeface="Tahoma" panose="020B0604030504040204" pitchFamily="34" charset="0"/>
              </a:rPr>
              <a:t>ies</a:t>
            </a: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Ensure RAG Funds the Wellbeing Pot to Support Aber Students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Sports Hall Improvements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Strength and Conditioning for Sports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We as Students' Want Aberystwyth University cannot green wash anymore. If we are saying we are plastic free, we should be plastic free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1282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05"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POLITICAL POLICIES</a:t>
            </a:r>
            <a:endParaRPr lang="en-GB" sz="2800" b="1" dirty="0">
              <a:solidFill>
                <a:srgbClr val="242021"/>
              </a:solidFill>
            </a:endParaRPr>
          </a:p>
        </p:txBody>
      </p:sp>
      <p:sp>
        <p:nvSpPr>
          <p:cNvPr id="3" name="TextBox 2"/>
          <p:cNvSpPr txBox="1"/>
          <p:nvPr/>
        </p:nvSpPr>
        <p:spPr>
          <a:xfrm>
            <a:off x="466805" y="983493"/>
            <a:ext cx="11539664" cy="5447645"/>
          </a:xfrm>
          <a:prstGeom prst="rect">
            <a:avLst/>
          </a:prstGeom>
          <a:noFill/>
        </p:spPr>
        <p:txBody>
          <a:bodyPr wrap="square" rtlCol="0">
            <a:spAutoFit/>
          </a:bodyPr>
          <a:lstStyle/>
          <a:p>
            <a:r>
              <a:rPr lang="en-GB" sz="2200" dirty="0">
                <a:latin typeface="Tahoma" panose="020B0604030504040204" pitchFamily="34" charset="0"/>
                <a:ea typeface="Tahoma" panose="020B0604030504040204" pitchFamily="34" charset="0"/>
                <a:cs typeface="Tahoma" panose="020B0604030504040204" pitchFamily="34" charset="0"/>
              </a:rPr>
              <a:t>Current policy:</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Aberystwyth University to Divest in Fossil Fuels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Should the SU &amp; University commit to becoming more Sustainable?</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The SU should ban the use of single use plastic for events such as Freshers (including external organisations) and general day-to-day use.</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The University and </a:t>
            </a:r>
            <a:r>
              <a:rPr lang="en-GB" sz="2200" dirty="0" err="1">
                <a:latin typeface="Tahoma" panose="020B0604030504040204" pitchFamily="34" charset="0"/>
                <a:ea typeface="Tahoma" panose="020B0604030504040204" pitchFamily="34" charset="0"/>
                <a:cs typeface="Tahoma" panose="020B0604030504040204" pitchFamily="34" charset="0"/>
              </a:rPr>
              <a:t>AberSU</a:t>
            </a:r>
            <a:r>
              <a:rPr lang="en-GB" sz="2200" dirty="0">
                <a:latin typeface="Tahoma" panose="020B0604030504040204" pitchFamily="34" charset="0"/>
                <a:ea typeface="Tahoma" panose="020B0604030504040204" pitchFamily="34" charset="0"/>
                <a:cs typeface="Tahoma" panose="020B0604030504040204" pitchFamily="34" charset="0"/>
              </a:rPr>
              <a:t> should suspend their banking with fossil fuel investment banks and switch to a more ethical, green bank instead</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To Reduce the Use of Buying from Amazon Within the Students Union</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Redeveloped Sports Facilities</a:t>
            </a:r>
          </a:p>
          <a:p>
            <a:pPr marL="342900" indent="-342900">
              <a:buFont typeface="Arial" panose="020B0604020202020204" pitchFamily="34" charset="0"/>
              <a:buChar char="•"/>
            </a:pPr>
            <a:r>
              <a:rPr lang="en-GB" sz="2200" dirty="0" err="1">
                <a:latin typeface="Tahoma" panose="020B0604030504040204" pitchFamily="34" charset="0"/>
                <a:ea typeface="Tahoma" panose="020B0604030504040204" pitchFamily="34" charset="0"/>
                <a:cs typeface="Tahoma" panose="020B0604030504040204" pitchFamily="34" charset="0"/>
              </a:rPr>
              <a:t>AberSU</a:t>
            </a:r>
            <a:r>
              <a:rPr lang="en-GB" sz="2200" dirty="0">
                <a:latin typeface="Tahoma" panose="020B0604030504040204" pitchFamily="34" charset="0"/>
                <a:ea typeface="Tahoma" panose="020B0604030504040204" pitchFamily="34" charset="0"/>
                <a:cs typeface="Tahoma" panose="020B0604030504040204" pitchFamily="34" charset="0"/>
              </a:rPr>
              <a:t> should continue to support trans and gender diverse students by providing gender affirming products.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Healthcare for our Trans students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Stopping Spiking and Supporting Survivors</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University and SU to take a stand in supporting Pro-Reproductive Rights Universally.</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We should host an annual SHAG Week</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025898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05"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AVERAGE YEAR</a:t>
            </a:r>
            <a:endParaRPr lang="en-GB" sz="2800" b="1" dirty="0">
              <a:solidFill>
                <a:srgbClr val="242021"/>
              </a:solidFill>
            </a:endParaRPr>
          </a:p>
        </p:txBody>
      </p:sp>
      <p:sp>
        <p:nvSpPr>
          <p:cNvPr id="3" name="TextBox 2"/>
          <p:cNvSpPr txBox="1"/>
          <p:nvPr/>
        </p:nvSpPr>
        <p:spPr>
          <a:xfrm>
            <a:off x="466805" y="1140248"/>
            <a:ext cx="11404066" cy="630942"/>
          </a:xfrm>
          <a:prstGeom prst="rect">
            <a:avLst/>
          </a:prstGeom>
          <a:noFill/>
        </p:spPr>
        <p:txBody>
          <a:bodyPr wrap="square" rtlCol="0">
            <a:spAutoFit/>
          </a:bodyPr>
          <a:lstStyle/>
          <a:p>
            <a:r>
              <a:rPr lang="en-GB" sz="1750" dirty="0">
                <a:latin typeface="Tahoma" panose="020B0604030504040204" pitchFamily="34" charset="0"/>
                <a:ea typeface="Tahoma" panose="020B0604030504040204" pitchFamily="34" charset="0"/>
                <a:cs typeface="Tahoma" panose="020B0604030504040204" pitchFamily="34" charset="0"/>
              </a:rPr>
              <a:t>The SU operates strategically in academic years rather than calendar years. In general there are a number of key elements of the average academic year to be aware</a:t>
            </a:r>
          </a:p>
        </p:txBody>
      </p:sp>
      <p:sp>
        <p:nvSpPr>
          <p:cNvPr id="4" name="TextBox 3"/>
          <p:cNvSpPr txBox="1"/>
          <p:nvPr/>
        </p:nvSpPr>
        <p:spPr>
          <a:xfrm>
            <a:off x="466805" y="2040494"/>
            <a:ext cx="3883126" cy="4185761"/>
          </a:xfrm>
          <a:prstGeom prst="rect">
            <a:avLst/>
          </a:prstGeom>
          <a:noFill/>
        </p:spPr>
        <p:txBody>
          <a:bodyPr wrap="square" rtlCol="0">
            <a:spAutoFit/>
          </a:bodyPr>
          <a:lstStyle/>
          <a:p>
            <a:r>
              <a:rPr lang="en-GB" sz="1400" b="1" dirty="0">
                <a:latin typeface="Tahoma" panose="020B0604030504040204" pitchFamily="34" charset="0"/>
                <a:ea typeface="Tahoma" panose="020B0604030504040204" pitchFamily="34" charset="0"/>
                <a:cs typeface="Tahoma" panose="020B0604030504040204" pitchFamily="34" charset="0"/>
              </a:rPr>
              <a:t>July</a:t>
            </a:r>
          </a:p>
          <a:p>
            <a:r>
              <a:rPr lang="en-GB" sz="1400" dirty="0">
                <a:latin typeface="Tahoma" panose="020B0604030504040204" pitchFamily="34" charset="0"/>
                <a:ea typeface="Tahoma" panose="020B0604030504040204" pitchFamily="34" charset="0"/>
                <a:cs typeface="Tahoma" panose="020B0604030504040204" pitchFamily="34" charset="0"/>
              </a:rPr>
              <a:t>New FT Officers start there role and have intro training</a:t>
            </a:r>
          </a:p>
          <a:p>
            <a:r>
              <a:rPr lang="en-GB" sz="1400" dirty="0">
                <a:latin typeface="Tahoma" panose="020B0604030504040204" pitchFamily="34" charset="0"/>
                <a:ea typeface="Tahoma" panose="020B0604030504040204" pitchFamily="34" charset="0"/>
                <a:cs typeface="Tahoma" panose="020B0604030504040204" pitchFamily="34" charset="0"/>
              </a:rPr>
              <a:t>Graduation</a:t>
            </a:r>
          </a:p>
          <a:p>
            <a:r>
              <a:rPr lang="en-GB" sz="1400" dirty="0">
                <a:latin typeface="Tahoma" panose="020B0604030504040204" pitchFamily="34" charset="0"/>
                <a:ea typeface="Tahoma" panose="020B0604030504040204" pitchFamily="34" charset="0"/>
                <a:cs typeface="Tahoma" panose="020B0604030504040204" pitchFamily="34" charset="0"/>
              </a:rPr>
              <a:t>Planning and prep</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August</a:t>
            </a:r>
          </a:p>
          <a:p>
            <a:r>
              <a:rPr lang="en-GB" sz="1400" dirty="0">
                <a:latin typeface="Tahoma" panose="020B0604030504040204" pitchFamily="34" charset="0"/>
                <a:ea typeface="Tahoma" panose="020B0604030504040204" pitchFamily="34" charset="0"/>
                <a:cs typeface="Tahoma" panose="020B0604030504040204" pitchFamily="34" charset="0"/>
              </a:rPr>
              <a:t>Planning and prep</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September</a:t>
            </a:r>
          </a:p>
          <a:p>
            <a:r>
              <a:rPr lang="en-GB" sz="1400" dirty="0">
                <a:latin typeface="Tahoma" panose="020B0604030504040204" pitchFamily="34" charset="0"/>
                <a:ea typeface="Tahoma" panose="020B0604030504040204" pitchFamily="34" charset="0"/>
                <a:cs typeface="Tahoma" panose="020B0604030504040204" pitchFamily="34" charset="0"/>
              </a:rPr>
              <a:t>Majority of students arrive for the start of Semester one</a:t>
            </a:r>
          </a:p>
          <a:p>
            <a:r>
              <a:rPr lang="en-GB" sz="1400" dirty="0" err="1">
                <a:latin typeface="Tahoma" panose="020B0604030504040204" pitchFamily="34" charset="0"/>
                <a:ea typeface="Tahoma" panose="020B0604030504040204" pitchFamily="34" charset="0"/>
                <a:cs typeface="Tahoma" panose="020B0604030504040204" pitchFamily="34" charset="0"/>
              </a:rPr>
              <a:t>Freshers</a:t>
            </a:r>
            <a:r>
              <a:rPr lang="en-GB" sz="1400" dirty="0">
                <a:latin typeface="Tahoma" panose="020B0604030504040204" pitchFamily="34" charset="0"/>
                <a:ea typeface="Tahoma" panose="020B0604030504040204" pitchFamily="34" charset="0"/>
                <a:cs typeface="Tahoma" panose="020B0604030504040204" pitchFamily="34" charset="0"/>
              </a:rPr>
              <a:t> week and </a:t>
            </a:r>
            <a:r>
              <a:rPr lang="en-GB" sz="1400" dirty="0" err="1">
                <a:latin typeface="Tahoma" panose="020B0604030504040204" pitchFamily="34" charset="0"/>
                <a:ea typeface="Tahoma" panose="020B0604030504040204" pitchFamily="34" charset="0"/>
                <a:cs typeface="Tahoma" panose="020B0604030504040204" pitchFamily="34" charset="0"/>
              </a:rPr>
              <a:t>Freshers</a:t>
            </a:r>
            <a:r>
              <a:rPr lang="en-GB" sz="1400" dirty="0">
                <a:latin typeface="Tahoma" panose="020B0604030504040204" pitchFamily="34" charset="0"/>
                <a:ea typeface="Tahoma" panose="020B0604030504040204" pitchFamily="34" charset="0"/>
                <a:cs typeface="Tahoma" panose="020B0604030504040204" pitchFamily="34" charset="0"/>
              </a:rPr>
              <a:t> Fair</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October</a:t>
            </a:r>
          </a:p>
          <a:p>
            <a:r>
              <a:rPr lang="en-GB" sz="1400" dirty="0">
                <a:latin typeface="Tahoma" panose="020B0604030504040204" pitchFamily="34" charset="0"/>
                <a:ea typeface="Tahoma" panose="020B0604030504040204" pitchFamily="34" charset="0"/>
                <a:cs typeface="Tahoma" panose="020B0604030504040204" pitchFamily="34" charset="0"/>
              </a:rPr>
              <a:t>First set of democratic meetings </a:t>
            </a:r>
          </a:p>
          <a:p>
            <a:r>
              <a:rPr lang="en-GB" sz="1400" dirty="0">
                <a:latin typeface="Tahoma" panose="020B0604030504040204" pitchFamily="34" charset="0"/>
                <a:ea typeface="Tahoma" panose="020B0604030504040204" pitchFamily="34" charset="0"/>
                <a:cs typeface="Tahoma" panose="020B0604030504040204" pitchFamily="34" charset="0"/>
              </a:rPr>
              <a:t>Rep and vacant role elections</a:t>
            </a:r>
          </a:p>
          <a:p>
            <a:r>
              <a:rPr lang="en-GB" sz="1400" dirty="0">
                <a:latin typeface="Tahoma" panose="020B0604030504040204" pitchFamily="34" charset="0"/>
                <a:ea typeface="Tahoma" panose="020B0604030504040204" pitchFamily="34" charset="0"/>
                <a:cs typeface="Tahoma" panose="020B0604030504040204" pitchFamily="34" charset="0"/>
              </a:rPr>
              <a:t>Homecoming event</a:t>
            </a:r>
          </a:p>
          <a:p>
            <a:endParaRPr lang="en-GB" sz="14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7960077" y="2065097"/>
            <a:ext cx="3017072" cy="3593291"/>
          </a:xfrm>
          <a:prstGeom prst="rect">
            <a:avLst/>
          </a:prstGeom>
          <a:noFill/>
        </p:spPr>
        <p:txBody>
          <a:bodyPr wrap="square" rtlCol="0">
            <a:spAutoFit/>
          </a:bodyPr>
          <a:lstStyle/>
          <a:p>
            <a:r>
              <a:rPr lang="en-GB" sz="1400" b="1" dirty="0">
                <a:latin typeface="Tahoma" panose="020B0604030504040204" pitchFamily="34" charset="0"/>
                <a:ea typeface="Tahoma" panose="020B0604030504040204" pitchFamily="34" charset="0"/>
                <a:cs typeface="Tahoma" panose="020B0604030504040204" pitchFamily="34" charset="0"/>
              </a:rPr>
              <a:t>March</a:t>
            </a:r>
          </a:p>
          <a:p>
            <a:r>
              <a:rPr lang="en-GB" sz="1400" dirty="0">
                <a:latin typeface="Tahoma" panose="020B0604030504040204" pitchFamily="34" charset="0"/>
                <a:ea typeface="Tahoma" panose="020B0604030504040204" pitchFamily="34" charset="0"/>
                <a:cs typeface="Tahoma" panose="020B0604030504040204" pitchFamily="34" charset="0"/>
              </a:rPr>
              <a:t>Main SU elections (FT roles)</a:t>
            </a:r>
          </a:p>
          <a:p>
            <a:r>
              <a:rPr lang="en-GB" sz="1400" dirty="0">
                <a:latin typeface="Tahoma" panose="020B0604030504040204" pitchFamily="34" charset="0"/>
                <a:ea typeface="Tahoma" panose="020B0604030504040204" pitchFamily="34" charset="0"/>
                <a:cs typeface="Tahoma" panose="020B0604030504040204" pitchFamily="34" charset="0"/>
              </a:rPr>
              <a:t>Fourth set of democratic meetings </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April:</a:t>
            </a:r>
          </a:p>
          <a:p>
            <a:r>
              <a:rPr lang="en-GB" sz="1400" dirty="0">
                <a:latin typeface="Tahoma" panose="020B0604030504040204" pitchFamily="34" charset="0"/>
                <a:ea typeface="Tahoma" panose="020B0604030504040204" pitchFamily="34" charset="0"/>
                <a:cs typeface="Tahoma" panose="020B0604030504040204" pitchFamily="34" charset="0"/>
              </a:rPr>
              <a:t>Varsity &amp; </a:t>
            </a:r>
            <a:r>
              <a:rPr lang="en-GB" sz="1400" dirty="0" err="1">
                <a:latin typeface="Tahoma" panose="020B0604030504040204" pitchFamily="34" charset="0"/>
                <a:ea typeface="Tahoma" panose="020B0604030504040204" pitchFamily="34" charset="0"/>
                <a:cs typeface="Tahoma" panose="020B0604030504040204" pitchFamily="34" charset="0"/>
              </a:rPr>
              <a:t>Socs</a:t>
            </a:r>
            <a:r>
              <a:rPr lang="en-GB" sz="1400" dirty="0">
                <a:latin typeface="Tahoma" panose="020B0604030504040204" pitchFamily="34" charset="0"/>
                <a:ea typeface="Tahoma" panose="020B0604030504040204" pitchFamily="34" charset="0"/>
                <a:cs typeface="Tahoma" panose="020B0604030504040204" pitchFamily="34" charset="0"/>
              </a:rPr>
              <a:t> Fest</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May</a:t>
            </a:r>
          </a:p>
          <a:p>
            <a:r>
              <a:rPr lang="en-GB" sz="1400" dirty="0">
                <a:latin typeface="Tahoma" panose="020B0604030504040204" pitchFamily="34" charset="0"/>
                <a:ea typeface="Tahoma" panose="020B0604030504040204" pitchFamily="34" charset="0"/>
                <a:cs typeface="Tahoma" panose="020B0604030504040204" pitchFamily="34" charset="0"/>
              </a:rPr>
              <a:t>Aber 7s</a:t>
            </a:r>
          </a:p>
          <a:p>
            <a:r>
              <a:rPr lang="en-GB" sz="1400" dirty="0">
                <a:latin typeface="Tahoma" panose="020B0604030504040204" pitchFamily="34" charset="0"/>
                <a:ea typeface="Tahoma" panose="020B0604030504040204" pitchFamily="34" charset="0"/>
                <a:cs typeface="Tahoma" panose="020B0604030504040204" pitchFamily="34" charset="0"/>
              </a:rPr>
              <a:t>Awards (or in April depending on Easter)</a:t>
            </a:r>
          </a:p>
          <a:p>
            <a:r>
              <a:rPr lang="en-GB" sz="1400" dirty="0">
                <a:latin typeface="Tahoma" panose="020B0604030504040204" pitchFamily="34" charset="0"/>
                <a:ea typeface="Tahoma" panose="020B0604030504040204" pitchFamily="34" charset="0"/>
                <a:cs typeface="Tahoma" panose="020B0604030504040204" pitchFamily="34" charset="0"/>
              </a:rPr>
              <a:t>Exams</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June</a:t>
            </a:r>
          </a:p>
          <a:p>
            <a:r>
              <a:rPr lang="en-GB" sz="1400" dirty="0">
                <a:latin typeface="Tahoma" panose="020B0604030504040204" pitchFamily="34" charset="0"/>
                <a:ea typeface="Tahoma" panose="020B0604030504040204" pitchFamily="34" charset="0"/>
                <a:cs typeface="Tahoma" panose="020B0604030504040204" pitchFamily="34" charset="0"/>
              </a:rPr>
              <a:t>Planning and prep</a:t>
            </a:r>
          </a:p>
          <a:p>
            <a:endParaRPr lang="en-GB" sz="175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880118" y="5830780"/>
            <a:ext cx="2194062" cy="276999"/>
          </a:xfrm>
          <a:prstGeom prst="rect">
            <a:avLst/>
          </a:prstGeom>
        </p:spPr>
        <p:txBody>
          <a:bodyPr wrap="none">
            <a:spAutoFit/>
          </a:bodyPr>
          <a:lstStyle/>
          <a:p>
            <a:r>
              <a:rPr lang="en-GB" sz="1200" dirty="0">
                <a:latin typeface="Tahoma" panose="020B0604030504040204" pitchFamily="34" charset="0"/>
                <a:ea typeface="Tahoma" panose="020B0604030504040204" pitchFamily="34" charset="0"/>
                <a:cs typeface="Tahoma" panose="020B0604030504040204" pitchFamily="34" charset="0"/>
              </a:rPr>
              <a:t>* Plans are subject to change</a:t>
            </a:r>
          </a:p>
        </p:txBody>
      </p:sp>
      <p:sp>
        <p:nvSpPr>
          <p:cNvPr id="7" name="TextBox 6"/>
          <p:cNvSpPr txBox="1"/>
          <p:nvPr/>
        </p:nvSpPr>
        <p:spPr>
          <a:xfrm>
            <a:off x="4767206" y="2040494"/>
            <a:ext cx="2803263" cy="4031873"/>
          </a:xfrm>
          <a:prstGeom prst="rect">
            <a:avLst/>
          </a:prstGeom>
          <a:noFill/>
        </p:spPr>
        <p:txBody>
          <a:bodyPr wrap="square" rtlCol="0">
            <a:spAutoFit/>
          </a:bodyPr>
          <a:lstStyle/>
          <a:p>
            <a:r>
              <a:rPr lang="en-GB" sz="1400" b="1" dirty="0">
                <a:latin typeface="Tahoma" panose="020B0604030504040204" pitchFamily="34" charset="0"/>
                <a:ea typeface="Tahoma" panose="020B0604030504040204" pitchFamily="34" charset="0"/>
                <a:cs typeface="Tahoma" panose="020B0604030504040204" pitchFamily="34" charset="0"/>
              </a:rPr>
              <a:t>November</a:t>
            </a:r>
          </a:p>
          <a:p>
            <a:r>
              <a:rPr lang="en-GB" sz="1400" dirty="0">
                <a:latin typeface="Tahoma" panose="020B0604030504040204" pitchFamily="34" charset="0"/>
                <a:ea typeface="Tahoma" panose="020B0604030504040204" pitchFamily="34" charset="0"/>
                <a:cs typeface="Tahoma" panose="020B0604030504040204" pitchFamily="34" charset="0"/>
              </a:rPr>
              <a:t>Aber Challenge</a:t>
            </a:r>
          </a:p>
          <a:p>
            <a:r>
              <a:rPr lang="en-GB" sz="1400" dirty="0">
                <a:latin typeface="Tahoma" panose="020B0604030504040204" pitchFamily="34" charset="0"/>
                <a:ea typeface="Tahoma" panose="020B0604030504040204" pitchFamily="34" charset="0"/>
                <a:cs typeface="Tahoma" panose="020B0604030504040204" pitchFamily="34" charset="0"/>
              </a:rPr>
              <a:t>Second set of democratic meetings </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December</a:t>
            </a:r>
          </a:p>
          <a:p>
            <a:r>
              <a:rPr lang="en-GB" sz="1400" dirty="0">
                <a:latin typeface="Tahoma" panose="020B0604030504040204" pitchFamily="34" charset="0"/>
                <a:ea typeface="Tahoma" panose="020B0604030504040204" pitchFamily="34" charset="0"/>
                <a:cs typeface="Tahoma" panose="020B0604030504040204" pitchFamily="34" charset="0"/>
              </a:rPr>
              <a:t>End of Semester 1</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January</a:t>
            </a:r>
          </a:p>
          <a:p>
            <a:r>
              <a:rPr lang="en-GB" sz="1400" dirty="0">
                <a:latin typeface="Tahoma" panose="020B0604030504040204" pitchFamily="34" charset="0"/>
                <a:ea typeface="Tahoma" panose="020B0604030504040204" pitchFamily="34" charset="0"/>
                <a:cs typeface="Tahoma" panose="020B0604030504040204" pitchFamily="34" charset="0"/>
              </a:rPr>
              <a:t>Exams</a:t>
            </a:r>
          </a:p>
          <a:p>
            <a:r>
              <a:rPr lang="en-GB" sz="1400" dirty="0">
                <a:latin typeface="Tahoma" panose="020B0604030504040204" pitchFamily="34" charset="0"/>
                <a:ea typeface="Tahoma" panose="020B0604030504040204" pitchFamily="34" charset="0"/>
                <a:cs typeface="Tahoma" panose="020B0604030504040204" pitchFamily="34" charset="0"/>
              </a:rPr>
              <a:t>Planning and prep</a:t>
            </a:r>
          </a:p>
          <a:p>
            <a:r>
              <a:rPr lang="en-GB" sz="1400" dirty="0">
                <a:latin typeface="Tahoma" panose="020B0604030504040204" pitchFamily="34" charset="0"/>
                <a:ea typeface="Tahoma" panose="020B0604030504040204" pitchFamily="34" charset="0"/>
                <a:cs typeface="Tahoma" panose="020B0604030504040204" pitchFamily="34" charset="0"/>
              </a:rPr>
              <a:t>Refreshers</a:t>
            </a:r>
          </a:p>
          <a:p>
            <a:endParaRPr lang="en-GB" sz="1400"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February</a:t>
            </a:r>
          </a:p>
          <a:p>
            <a:r>
              <a:rPr lang="en-GB" sz="1400" dirty="0">
                <a:latin typeface="Tahoma" panose="020B0604030504040204" pitchFamily="34" charset="0"/>
                <a:ea typeface="Tahoma" panose="020B0604030504040204" pitchFamily="34" charset="0"/>
                <a:cs typeface="Tahoma" panose="020B0604030504040204" pitchFamily="34" charset="0"/>
              </a:rPr>
              <a:t>Superteams</a:t>
            </a:r>
          </a:p>
          <a:p>
            <a:r>
              <a:rPr lang="en-GB" sz="1400" dirty="0">
                <a:latin typeface="Tahoma" panose="020B0604030504040204" pitchFamily="34" charset="0"/>
                <a:ea typeface="Tahoma" panose="020B0604030504040204" pitchFamily="34" charset="0"/>
                <a:cs typeface="Tahoma" panose="020B0604030504040204" pitchFamily="34" charset="0"/>
              </a:rPr>
              <a:t>Third set of democratic meetings </a:t>
            </a:r>
          </a:p>
          <a:p>
            <a:endParaRPr lang="en-GB" sz="1400"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6578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05"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KEY COMMUNICATIONS &amp; EVENTS</a:t>
            </a:r>
            <a:endParaRPr lang="en-GB" sz="2800" b="1" dirty="0">
              <a:solidFill>
                <a:srgbClr val="242021"/>
              </a:solidFill>
            </a:endParaRPr>
          </a:p>
        </p:txBody>
      </p:sp>
      <p:sp>
        <p:nvSpPr>
          <p:cNvPr id="3" name="TextBox 2"/>
          <p:cNvSpPr txBox="1"/>
          <p:nvPr/>
        </p:nvSpPr>
        <p:spPr>
          <a:xfrm>
            <a:off x="466805" y="1140248"/>
            <a:ext cx="11404066" cy="1977464"/>
          </a:xfrm>
          <a:prstGeom prst="rect">
            <a:avLst/>
          </a:prstGeom>
          <a:noFill/>
        </p:spPr>
        <p:txBody>
          <a:bodyPr wrap="square" rtlCol="0">
            <a:spAutoFit/>
          </a:bodyPr>
          <a:lstStyle/>
          <a:p>
            <a:r>
              <a:rPr lang="en-GB" sz="1750" dirty="0">
                <a:latin typeface="Tahoma" panose="020B0604030504040204" pitchFamily="34" charset="0"/>
                <a:ea typeface="Tahoma" panose="020B0604030504040204" pitchFamily="34" charset="0"/>
                <a:cs typeface="Tahoma" panose="020B0604030504040204" pitchFamily="34" charset="0"/>
              </a:rPr>
              <a:t>The SU uses a few key communications platforms:</a:t>
            </a:r>
          </a:p>
          <a:p>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dirty="0">
                <a:latin typeface="Tahoma" panose="020B0604030504040204" pitchFamily="34" charset="0"/>
                <a:ea typeface="Tahoma" panose="020B0604030504040204" pitchFamily="34" charset="0"/>
                <a:cs typeface="Tahoma" panose="020B0604030504040204" pitchFamily="34" charset="0"/>
              </a:rPr>
              <a:t>Website: abersu.co.uk</a:t>
            </a:r>
          </a:p>
          <a:p>
            <a:r>
              <a:rPr lang="en-GB" sz="1750" dirty="0">
                <a:latin typeface="Tahoma" panose="020B0604030504040204" pitchFamily="34" charset="0"/>
                <a:ea typeface="Tahoma" panose="020B0604030504040204" pitchFamily="34" charset="0"/>
                <a:cs typeface="Tahoma" panose="020B0604030504040204" pitchFamily="34" charset="0"/>
              </a:rPr>
              <a:t>Instagram: </a:t>
            </a:r>
            <a:r>
              <a:rPr lang="en-GB" sz="1750" dirty="0" err="1">
                <a:latin typeface="Tahoma" panose="020B0604030504040204" pitchFamily="34" charset="0"/>
                <a:ea typeface="Tahoma" panose="020B0604030504040204" pitchFamily="34" charset="0"/>
                <a:cs typeface="Tahoma" panose="020B0604030504040204" pitchFamily="34" charset="0"/>
              </a:rPr>
              <a:t>umabersu</a:t>
            </a:r>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dirty="0">
                <a:latin typeface="Tahoma" panose="020B0604030504040204" pitchFamily="34" charset="0"/>
                <a:ea typeface="Tahoma" panose="020B0604030504040204" pitchFamily="34" charset="0"/>
                <a:cs typeface="Tahoma" panose="020B0604030504040204" pitchFamily="34" charset="0"/>
              </a:rPr>
              <a:t>Facebook: </a:t>
            </a:r>
            <a:r>
              <a:rPr lang="en-GB" sz="1750" dirty="0" err="1">
                <a:latin typeface="Tahoma" panose="020B0604030504040204" pitchFamily="34" charset="0"/>
                <a:ea typeface="Tahoma" panose="020B0604030504040204" pitchFamily="34" charset="0"/>
                <a:cs typeface="Tahoma" panose="020B0604030504040204" pitchFamily="34" charset="0"/>
              </a:rPr>
              <a:t>umabersu</a:t>
            </a:r>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dirty="0" err="1">
                <a:latin typeface="Tahoma" panose="020B0604030504040204" pitchFamily="34" charset="0"/>
                <a:ea typeface="Tahoma" panose="020B0604030504040204" pitchFamily="34" charset="0"/>
                <a:cs typeface="Tahoma" panose="020B0604030504040204" pitchFamily="34" charset="0"/>
              </a:rPr>
              <a:t>Tiktok</a:t>
            </a:r>
            <a:r>
              <a:rPr lang="en-GB" sz="1750" dirty="0">
                <a:latin typeface="Tahoma" panose="020B0604030504040204" pitchFamily="34" charset="0"/>
                <a:ea typeface="Tahoma" panose="020B0604030504040204" pitchFamily="34" charset="0"/>
                <a:cs typeface="Tahoma" panose="020B0604030504040204" pitchFamily="34" charset="0"/>
              </a:rPr>
              <a:t>: @umabersu</a:t>
            </a:r>
          </a:p>
          <a:p>
            <a:endParaRPr lang="en-GB" sz="175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670947A4-F390-8432-A08D-E07E4C94887D}"/>
              </a:ext>
            </a:extLst>
          </p:cNvPr>
          <p:cNvSpPr txBox="1"/>
          <p:nvPr/>
        </p:nvSpPr>
        <p:spPr>
          <a:xfrm>
            <a:off x="466805" y="3229879"/>
            <a:ext cx="11404066" cy="1438855"/>
          </a:xfrm>
          <a:prstGeom prst="rect">
            <a:avLst/>
          </a:prstGeom>
          <a:noFill/>
        </p:spPr>
        <p:txBody>
          <a:bodyPr wrap="square" rtlCol="0">
            <a:spAutoFit/>
          </a:bodyPr>
          <a:lstStyle/>
          <a:p>
            <a:r>
              <a:rPr lang="en-GB" sz="1750" b="1" dirty="0">
                <a:latin typeface="Tahoma" panose="020B0604030504040204" pitchFamily="34" charset="0"/>
                <a:ea typeface="Tahoma" panose="020B0604030504040204" pitchFamily="34" charset="0"/>
                <a:cs typeface="Tahoma" panose="020B0604030504040204" pitchFamily="34" charset="0"/>
              </a:rPr>
              <a:t>Events:</a:t>
            </a:r>
          </a:p>
          <a:p>
            <a:r>
              <a:rPr lang="en-GB" sz="1750" dirty="0">
                <a:latin typeface="Tahoma" panose="020B0604030504040204" pitchFamily="34" charset="0"/>
                <a:ea typeface="Tahoma" panose="020B0604030504040204" pitchFamily="34" charset="0"/>
                <a:cs typeface="Tahoma" panose="020B0604030504040204" pitchFamily="34" charset="0"/>
              </a:rPr>
              <a:t>We share all our events, club and societies events and try to include other relevant local events on our website:</a:t>
            </a:r>
          </a:p>
          <a:p>
            <a:r>
              <a:rPr lang="en-GB" sz="1750" dirty="0">
                <a:latin typeface="Tahoma" panose="020B0604030504040204" pitchFamily="34" charset="0"/>
                <a:ea typeface="Tahoma" panose="020B0604030504040204" pitchFamily="34" charset="0"/>
                <a:cs typeface="Tahoma" panose="020B0604030504040204" pitchFamily="34" charset="0"/>
                <a:hlinkClick r:id="rId2"/>
              </a:rPr>
              <a:t>https://www.abersu.co.uk/ents/</a:t>
            </a:r>
            <a:endParaRPr lang="en-GB" sz="1750" dirty="0">
              <a:latin typeface="Tahoma" panose="020B0604030504040204" pitchFamily="34" charset="0"/>
              <a:ea typeface="Tahoma" panose="020B0604030504040204" pitchFamily="34" charset="0"/>
              <a:cs typeface="Tahoma" panose="020B0604030504040204" pitchFamily="34" charset="0"/>
            </a:endParaRPr>
          </a:p>
          <a:p>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dirty="0">
                <a:latin typeface="Tahoma" panose="020B0604030504040204" pitchFamily="34" charset="0"/>
                <a:ea typeface="Tahoma" panose="020B0604030504040204" pitchFamily="34" charset="0"/>
                <a:cs typeface="Tahoma" panose="020B0604030504040204" pitchFamily="34" charset="0"/>
              </a:rPr>
              <a:t>If our website or channels can share useful info for you don’t hesitate to get in touch with </a:t>
            </a:r>
            <a:r>
              <a:rPr lang="en-GB" sz="1750" dirty="0" err="1">
                <a:latin typeface="Tahoma" panose="020B0604030504040204" pitchFamily="34" charset="0"/>
                <a:ea typeface="Tahoma" panose="020B0604030504040204" pitchFamily="34" charset="0"/>
                <a:cs typeface="Tahoma" panose="020B0604030504040204" pitchFamily="34" charset="0"/>
              </a:rPr>
              <a:t>sumarketing</a:t>
            </a:r>
            <a:endParaRPr lang="en-GB" sz="17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6863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05"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BOOKING ROOMS AND VENUES</a:t>
            </a:r>
            <a:endParaRPr lang="en-GB" sz="2800" b="1" dirty="0">
              <a:solidFill>
                <a:srgbClr val="242021"/>
              </a:solidFill>
            </a:endParaRPr>
          </a:p>
        </p:txBody>
      </p:sp>
      <p:sp>
        <p:nvSpPr>
          <p:cNvPr id="3" name="TextBox 2"/>
          <p:cNvSpPr txBox="1"/>
          <p:nvPr/>
        </p:nvSpPr>
        <p:spPr>
          <a:xfrm>
            <a:off x="466805" y="1140248"/>
            <a:ext cx="11404066" cy="1169551"/>
          </a:xfrm>
          <a:prstGeom prst="rect">
            <a:avLst/>
          </a:prstGeom>
          <a:noFill/>
        </p:spPr>
        <p:txBody>
          <a:bodyPr wrap="square" rtlCol="0">
            <a:spAutoFit/>
          </a:bodyPr>
          <a:lstStyle/>
          <a:p>
            <a:r>
              <a:rPr lang="en-GB" sz="1750" dirty="0">
                <a:latin typeface="Tahoma" panose="020B0604030504040204" pitchFamily="34" charset="0"/>
                <a:ea typeface="Tahoma" panose="020B0604030504040204" pitchFamily="34" charset="0"/>
                <a:cs typeface="Tahoma" panose="020B0604030504040204" pitchFamily="34" charset="0"/>
              </a:rPr>
              <a:t>We have lots of spaces available for students to book – Res life are welcome to use them too. Give the SU an email at </a:t>
            </a:r>
            <a:r>
              <a:rPr lang="en-GB" sz="1750" dirty="0">
                <a:latin typeface="Tahoma" panose="020B0604030504040204" pitchFamily="34" charset="0"/>
                <a:ea typeface="Tahoma" panose="020B0604030504040204" pitchFamily="34" charset="0"/>
                <a:cs typeface="Tahoma" panose="020B0604030504040204" pitchFamily="34" charset="0"/>
                <a:hlinkClick r:id="rId2"/>
              </a:rPr>
              <a:t>union@aber.ac.uk</a:t>
            </a:r>
            <a:r>
              <a:rPr lang="en-GB" sz="1750" dirty="0">
                <a:latin typeface="Tahoma" panose="020B0604030504040204" pitchFamily="34" charset="0"/>
                <a:ea typeface="Tahoma" panose="020B0604030504040204" pitchFamily="34" charset="0"/>
                <a:cs typeface="Tahoma" panose="020B0604030504040204" pitchFamily="34" charset="0"/>
              </a:rPr>
              <a:t> if you want to look at multiple options or book the Main room. You can also see availability and book online here: </a:t>
            </a:r>
            <a:r>
              <a:rPr lang="en-GB" sz="1750" dirty="0">
                <a:latin typeface="Tahoma" panose="020B0604030504040204" pitchFamily="34" charset="0"/>
                <a:ea typeface="Tahoma" panose="020B0604030504040204" pitchFamily="34" charset="0"/>
                <a:cs typeface="Tahoma" panose="020B0604030504040204" pitchFamily="34" charset="0"/>
                <a:hlinkClick r:id="rId3"/>
              </a:rPr>
              <a:t>https://www.abersu.co.uk/aboutaber/roombookings/</a:t>
            </a:r>
            <a:endParaRPr lang="en-GB" sz="1750" dirty="0">
              <a:latin typeface="Tahoma" panose="020B0604030504040204" pitchFamily="34" charset="0"/>
              <a:ea typeface="Tahoma" panose="020B0604030504040204" pitchFamily="34" charset="0"/>
              <a:cs typeface="Tahoma" panose="020B0604030504040204" pitchFamily="34" charset="0"/>
            </a:endParaRPr>
          </a:p>
          <a:p>
            <a:endParaRPr lang="en-GB" sz="175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45808D51-9F1A-14B9-AF19-F2BFA3D7925F}"/>
              </a:ext>
            </a:extLst>
          </p:cNvPr>
          <p:cNvPicPr>
            <a:picLocks noChangeAspect="1"/>
          </p:cNvPicPr>
          <p:nvPr/>
        </p:nvPicPr>
        <p:blipFill>
          <a:blip r:embed="rId4"/>
          <a:stretch>
            <a:fillRect/>
          </a:stretch>
        </p:blipFill>
        <p:spPr>
          <a:xfrm rot="21338598">
            <a:off x="2224346" y="2365502"/>
            <a:ext cx="7274452" cy="4091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6176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805"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BENCHMARKS AND AWARDS</a:t>
            </a:r>
            <a:endParaRPr lang="en-GB" sz="2800" b="1" dirty="0">
              <a:solidFill>
                <a:srgbClr val="242021"/>
              </a:solidFill>
            </a:endParaRPr>
          </a:p>
        </p:txBody>
      </p:sp>
      <p:sp>
        <p:nvSpPr>
          <p:cNvPr id="3" name="TextBox 2"/>
          <p:cNvSpPr txBox="1"/>
          <p:nvPr/>
        </p:nvSpPr>
        <p:spPr>
          <a:xfrm>
            <a:off x="466805" y="1140248"/>
            <a:ext cx="11404066" cy="630942"/>
          </a:xfrm>
          <a:prstGeom prst="rect">
            <a:avLst/>
          </a:prstGeom>
          <a:noFill/>
        </p:spPr>
        <p:txBody>
          <a:bodyPr wrap="square" rtlCol="0">
            <a:spAutoFit/>
          </a:bodyPr>
          <a:lstStyle/>
          <a:p>
            <a:r>
              <a:rPr lang="en-GB" sz="1750" dirty="0">
                <a:latin typeface="Tahoma" panose="020B0604030504040204" pitchFamily="34" charset="0"/>
                <a:ea typeface="Tahoma" panose="020B0604030504040204" pitchFamily="34" charset="0"/>
                <a:cs typeface="Tahoma" panose="020B0604030504040204" pitchFamily="34" charset="0"/>
              </a:rPr>
              <a:t>The Students’ Union has taken part in a number of benchmark/development schemes and we’re proud to have been successful in gaining a number of awards. </a:t>
            </a:r>
          </a:p>
        </p:txBody>
      </p:sp>
      <p:sp>
        <p:nvSpPr>
          <p:cNvPr id="4" name="TextBox 3"/>
          <p:cNvSpPr txBox="1"/>
          <p:nvPr/>
        </p:nvSpPr>
        <p:spPr>
          <a:xfrm>
            <a:off x="466805" y="2141733"/>
            <a:ext cx="11404066" cy="3862596"/>
          </a:xfrm>
          <a:prstGeom prst="rect">
            <a:avLst/>
          </a:prstGeom>
          <a:noFill/>
        </p:spPr>
        <p:txBody>
          <a:bodyPr wrap="square" rtlCol="0">
            <a:spAutoFit/>
          </a:bodyPr>
          <a:lstStyle/>
          <a:p>
            <a:r>
              <a:rPr lang="en-GB" sz="1750" b="1" dirty="0">
                <a:latin typeface="Tahoma" panose="020B0604030504040204" pitchFamily="34" charset="0"/>
                <a:ea typeface="Tahoma" panose="020B0604030504040204" pitchFamily="34" charset="0"/>
                <a:cs typeface="Tahoma" panose="020B0604030504040204" pitchFamily="34" charset="0"/>
              </a:rPr>
              <a:t>Benchmarks</a:t>
            </a:r>
          </a:p>
          <a:p>
            <a:r>
              <a:rPr lang="en-GB" sz="1750" dirty="0">
                <a:latin typeface="Tahoma" panose="020B0604030504040204" pitchFamily="34" charset="0"/>
                <a:ea typeface="Tahoma" panose="020B0604030504040204" pitchFamily="34" charset="0"/>
                <a:cs typeface="Tahoma" panose="020B0604030504040204" pitchFamily="34" charset="0"/>
              </a:rPr>
              <a:t>2023: SOS Green Impact Excellent Award</a:t>
            </a:r>
          </a:p>
          <a:p>
            <a:r>
              <a:rPr lang="en-GB" sz="1750" dirty="0">
                <a:latin typeface="Tahoma" panose="020B0604030504040204" pitchFamily="34" charset="0"/>
                <a:ea typeface="Tahoma" panose="020B0604030504040204" pitchFamily="34" charset="0"/>
                <a:cs typeface="Tahoma" panose="020B0604030504040204" pitchFamily="34" charset="0"/>
              </a:rPr>
              <a:t>2020: Chwarae Teg </a:t>
            </a:r>
            <a:r>
              <a:rPr lang="en-GB" sz="1750" dirty="0" err="1">
                <a:latin typeface="Tahoma" panose="020B0604030504040204" pitchFamily="34" charset="0"/>
                <a:ea typeface="Tahoma" panose="020B0604030504040204" pitchFamily="34" charset="0"/>
                <a:cs typeface="Tahoma" panose="020B0604030504040204" pitchFamily="34" charset="0"/>
              </a:rPr>
              <a:t>Fairplay</a:t>
            </a:r>
            <a:r>
              <a:rPr lang="en-GB" sz="1750" dirty="0">
                <a:latin typeface="Tahoma" panose="020B0604030504040204" pitchFamily="34" charset="0"/>
                <a:ea typeface="Tahoma" panose="020B0604030504040204" pitchFamily="34" charset="0"/>
                <a:cs typeface="Tahoma" panose="020B0604030504040204" pitchFamily="34" charset="0"/>
              </a:rPr>
              <a:t> Employer Scheme – Leading level awarded</a:t>
            </a:r>
          </a:p>
          <a:p>
            <a:r>
              <a:rPr lang="en-GB" sz="1750" dirty="0">
                <a:latin typeface="Tahoma" panose="020B0604030504040204" pitchFamily="34" charset="0"/>
                <a:ea typeface="Tahoma" panose="020B0604030504040204" pitchFamily="34" charset="0"/>
                <a:cs typeface="Tahoma" panose="020B0604030504040204" pitchFamily="34" charset="0"/>
              </a:rPr>
              <a:t>2019: NUS Quality Students’ Unions </a:t>
            </a:r>
          </a:p>
          <a:p>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b="1" dirty="0">
                <a:latin typeface="Tahoma" panose="020B0604030504040204" pitchFamily="34" charset="0"/>
                <a:ea typeface="Tahoma" panose="020B0604030504040204" pitchFamily="34" charset="0"/>
                <a:cs typeface="Tahoma" panose="020B0604030504040204" pitchFamily="34" charset="0"/>
              </a:rPr>
              <a:t>Charters: </a:t>
            </a:r>
          </a:p>
          <a:p>
            <a:r>
              <a:rPr lang="en-GB" sz="1750" dirty="0">
                <a:latin typeface="Tahoma" panose="020B0604030504040204" pitchFamily="34" charset="0"/>
                <a:ea typeface="Tahoma" panose="020B0604030504040204" pitchFamily="34" charset="0"/>
                <a:cs typeface="Tahoma" panose="020B0604030504040204" pitchFamily="34" charset="0"/>
              </a:rPr>
              <a:t>We are a Mindful Employer, sign up to the HALO hair code, are a Tourette’s friendly employer and pay the Real Living Wage. </a:t>
            </a:r>
          </a:p>
          <a:p>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b="1" dirty="0">
                <a:latin typeface="Tahoma" panose="020B0604030504040204" pitchFamily="34" charset="0"/>
                <a:ea typeface="Tahoma" panose="020B0604030504040204" pitchFamily="34" charset="0"/>
                <a:cs typeface="Tahoma" panose="020B0604030504040204" pitchFamily="34" charset="0"/>
              </a:rPr>
              <a:t>Awards</a:t>
            </a:r>
          </a:p>
          <a:p>
            <a:r>
              <a:rPr lang="en-GB" sz="1750" dirty="0">
                <a:latin typeface="Tahoma" panose="020B0604030504040204" pitchFamily="34" charset="0"/>
                <a:ea typeface="Tahoma" panose="020B0604030504040204" pitchFamily="34" charset="0"/>
                <a:cs typeface="Tahoma" panose="020B0604030504040204" pitchFamily="34" charset="0"/>
              </a:rPr>
              <a:t>2023: NUS recognition for our cost of living, sexual health campaign and student engagement events</a:t>
            </a:r>
          </a:p>
          <a:p>
            <a:r>
              <a:rPr lang="en-GB" sz="1750" dirty="0">
                <a:latin typeface="Tahoma" panose="020B0604030504040204" pitchFamily="34" charset="0"/>
                <a:ea typeface="Tahoma" panose="020B0604030504040204" pitchFamily="34" charset="0"/>
                <a:cs typeface="Tahoma" panose="020B0604030504040204" pitchFamily="34" charset="0"/>
              </a:rPr>
              <a:t>2022: NUS Wales Staff Member </a:t>
            </a:r>
            <a:r>
              <a:rPr lang="en-GB" sz="1750" dirty="0" err="1">
                <a:latin typeface="Tahoma" panose="020B0604030504040204" pitchFamily="34" charset="0"/>
                <a:ea typeface="Tahoma" panose="020B0604030504040204" pitchFamily="34" charset="0"/>
                <a:cs typeface="Tahoma" panose="020B0604030504040204" pitchFamily="34" charset="0"/>
              </a:rPr>
              <a:t>aand</a:t>
            </a:r>
            <a:r>
              <a:rPr lang="en-GB" sz="1750" dirty="0">
                <a:latin typeface="Tahoma" panose="020B0604030504040204" pitchFamily="34" charset="0"/>
                <a:ea typeface="Tahoma" panose="020B0604030504040204" pitchFamily="34" charset="0"/>
                <a:cs typeface="Tahoma" panose="020B0604030504040204" pitchFamily="34" charset="0"/>
              </a:rPr>
              <a:t> Campaign of the year</a:t>
            </a:r>
          </a:p>
          <a:p>
            <a:r>
              <a:rPr lang="en-GB" sz="1750" dirty="0">
                <a:latin typeface="Tahoma" panose="020B0604030504040204" pitchFamily="34" charset="0"/>
                <a:ea typeface="Tahoma" panose="020B0604030504040204" pitchFamily="34" charset="0"/>
                <a:cs typeface="Tahoma" panose="020B0604030504040204" pitchFamily="34" charset="0"/>
              </a:rPr>
              <a:t>2020: Chwarae Teg Diversity Champion Award winner</a:t>
            </a:r>
          </a:p>
          <a:p>
            <a:r>
              <a:rPr lang="en-GB" sz="1750" dirty="0">
                <a:latin typeface="Tahoma" panose="020B0604030504040204" pitchFamily="34" charset="0"/>
                <a:ea typeface="Tahoma" panose="020B0604030504040204" pitchFamily="34" charset="0"/>
                <a:cs typeface="Tahoma" panose="020B0604030504040204" pitchFamily="34" charset="0"/>
              </a:rPr>
              <a:t>2019: Aberystwyth University St David’s Day Award – Promoting Welsh in the Workplace</a:t>
            </a:r>
          </a:p>
        </p:txBody>
      </p:sp>
    </p:spTree>
    <p:extLst>
      <p:ext uri="{BB962C8B-B14F-4D97-AF65-F5344CB8AC3E}">
        <p14:creationId xmlns:p14="http://schemas.microsoft.com/office/powerpoint/2010/main" val="252480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ANY QUESTIONS?</a:t>
            </a:r>
            <a:endParaRPr lang="en-GB" sz="2800" b="1" dirty="0">
              <a:solidFill>
                <a:schemeClr val="tx1">
                  <a:lumMod val="65000"/>
                  <a:lumOff val="35000"/>
                </a:schemeClr>
              </a:solidFill>
            </a:endParaRPr>
          </a:p>
        </p:txBody>
      </p:sp>
      <p:sp>
        <p:nvSpPr>
          <p:cNvPr id="7" name="Rectangle 6">
            <a:extLst>
              <a:ext uri="{FF2B5EF4-FFF2-40B4-BE49-F238E27FC236}">
                <a16:creationId xmlns:a16="http://schemas.microsoft.com/office/drawing/2014/main" id="{B9F3B908-0833-4806-80C9-29EB37DA8CDC}"/>
              </a:ext>
            </a:extLst>
          </p:cNvPr>
          <p:cNvSpPr/>
          <p:nvPr/>
        </p:nvSpPr>
        <p:spPr>
          <a:xfrm>
            <a:off x="4261865" y="1921569"/>
            <a:ext cx="3624382" cy="4006372"/>
          </a:xfrm>
          <a:prstGeom prst="rect">
            <a:avLst/>
          </a:prstGeom>
          <a:solidFill>
            <a:srgbClr val="F7941F"/>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a:solidFill>
                <a:srgbClr val="FFFFFF"/>
              </a:solidFill>
            </a:endParaRPr>
          </a:p>
        </p:txBody>
      </p:sp>
      <p:sp>
        <p:nvSpPr>
          <p:cNvPr id="9" name="Rectangle 8">
            <a:extLst>
              <a:ext uri="{FF2B5EF4-FFF2-40B4-BE49-F238E27FC236}">
                <a16:creationId xmlns:a16="http://schemas.microsoft.com/office/drawing/2014/main" id="{A74F3B71-57BA-4985-B88D-647575D13840}"/>
              </a:ext>
            </a:extLst>
          </p:cNvPr>
          <p:cNvSpPr/>
          <p:nvPr/>
        </p:nvSpPr>
        <p:spPr>
          <a:xfrm>
            <a:off x="393922" y="1921570"/>
            <a:ext cx="3624382" cy="3995904"/>
          </a:xfrm>
          <a:prstGeom prst="rect">
            <a:avLst/>
          </a:prstGeom>
          <a:solidFill>
            <a:srgbClr val="0171A3"/>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sz="2000">
              <a:solidFill>
                <a:srgbClr val="FFFFFF"/>
              </a:solidFill>
            </a:endParaRPr>
          </a:p>
        </p:txBody>
      </p:sp>
      <p:sp>
        <p:nvSpPr>
          <p:cNvPr id="11" name="Rectangle 10">
            <a:extLst>
              <a:ext uri="{FF2B5EF4-FFF2-40B4-BE49-F238E27FC236}">
                <a16:creationId xmlns:a16="http://schemas.microsoft.com/office/drawing/2014/main" id="{34C8DD78-5FB0-4128-B095-4C026BF256F4}"/>
              </a:ext>
            </a:extLst>
          </p:cNvPr>
          <p:cNvSpPr/>
          <p:nvPr/>
        </p:nvSpPr>
        <p:spPr>
          <a:xfrm>
            <a:off x="8133794" y="1911102"/>
            <a:ext cx="3625698" cy="3995904"/>
          </a:xfrm>
          <a:prstGeom prst="rect">
            <a:avLst/>
          </a:prstGeom>
          <a:solidFill>
            <a:srgbClr val="CA252C"/>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a:solidFill>
                <a:srgbClr val="FFFFFF"/>
              </a:solidFill>
            </a:endParaRPr>
          </a:p>
        </p:txBody>
      </p:sp>
      <p:sp>
        <p:nvSpPr>
          <p:cNvPr id="3" name="TextBox 2">
            <a:extLst>
              <a:ext uri="{FF2B5EF4-FFF2-40B4-BE49-F238E27FC236}">
                <a16:creationId xmlns:a16="http://schemas.microsoft.com/office/drawing/2014/main" id="{1617A5B6-1EEB-40A2-B8A7-F2EB2D71295A}"/>
              </a:ext>
            </a:extLst>
          </p:cNvPr>
          <p:cNvSpPr txBox="1"/>
          <p:nvPr/>
        </p:nvSpPr>
        <p:spPr>
          <a:xfrm>
            <a:off x="5182387" y="1665058"/>
            <a:ext cx="1783337" cy="4508927"/>
          </a:xfrm>
          <a:prstGeom prst="rect">
            <a:avLst/>
          </a:prstGeom>
          <a:noFill/>
        </p:spPr>
        <p:txBody>
          <a:bodyPr wrap="square" rtlCol="0">
            <a:spAutoFit/>
          </a:bodyPr>
          <a:lstStyle/>
          <a:p>
            <a:r>
              <a:rPr lang="en-GB" sz="28700" dirty="0">
                <a:solidFill>
                  <a:schemeClr val="bg1"/>
                </a:solidFill>
              </a:rPr>
              <a:t>?</a:t>
            </a:r>
          </a:p>
        </p:txBody>
      </p:sp>
      <p:sp>
        <p:nvSpPr>
          <p:cNvPr id="18" name="TextBox 17">
            <a:extLst>
              <a:ext uri="{FF2B5EF4-FFF2-40B4-BE49-F238E27FC236}">
                <a16:creationId xmlns:a16="http://schemas.microsoft.com/office/drawing/2014/main" id="{E9658A26-8F2D-4B71-B0DE-899ED8CEE136}"/>
              </a:ext>
            </a:extLst>
          </p:cNvPr>
          <p:cNvSpPr txBox="1"/>
          <p:nvPr/>
        </p:nvSpPr>
        <p:spPr>
          <a:xfrm>
            <a:off x="1310458" y="1665058"/>
            <a:ext cx="1783337" cy="4508927"/>
          </a:xfrm>
          <a:prstGeom prst="rect">
            <a:avLst/>
          </a:prstGeom>
          <a:noFill/>
        </p:spPr>
        <p:txBody>
          <a:bodyPr wrap="square" rtlCol="0">
            <a:spAutoFit/>
          </a:bodyPr>
          <a:lstStyle/>
          <a:p>
            <a:r>
              <a:rPr lang="en-GB" sz="28700" dirty="0">
                <a:solidFill>
                  <a:schemeClr val="bg1"/>
                </a:solidFill>
              </a:rPr>
              <a:t>?</a:t>
            </a:r>
          </a:p>
        </p:txBody>
      </p:sp>
      <p:sp>
        <p:nvSpPr>
          <p:cNvPr id="19" name="TextBox 18">
            <a:extLst>
              <a:ext uri="{FF2B5EF4-FFF2-40B4-BE49-F238E27FC236}">
                <a16:creationId xmlns:a16="http://schemas.microsoft.com/office/drawing/2014/main" id="{21F8915B-BA4E-4B2D-821B-82229787FF48}"/>
              </a:ext>
            </a:extLst>
          </p:cNvPr>
          <p:cNvSpPr txBox="1"/>
          <p:nvPr/>
        </p:nvSpPr>
        <p:spPr>
          <a:xfrm>
            <a:off x="9098207" y="1665058"/>
            <a:ext cx="1783337" cy="4508927"/>
          </a:xfrm>
          <a:prstGeom prst="rect">
            <a:avLst/>
          </a:prstGeom>
          <a:noFill/>
        </p:spPr>
        <p:txBody>
          <a:bodyPr wrap="square" rtlCol="0">
            <a:spAutoFit/>
          </a:bodyPr>
          <a:lstStyle/>
          <a:p>
            <a:r>
              <a:rPr lang="en-GB" sz="28700" dirty="0">
                <a:solidFill>
                  <a:schemeClr val="bg1"/>
                </a:solidFill>
              </a:rPr>
              <a:t>?</a:t>
            </a:r>
          </a:p>
        </p:txBody>
      </p:sp>
    </p:spTree>
    <p:extLst>
      <p:ext uri="{BB962C8B-B14F-4D97-AF65-F5344CB8AC3E}">
        <p14:creationId xmlns:p14="http://schemas.microsoft.com/office/powerpoint/2010/main" val="35511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WELCOME</a:t>
            </a:r>
            <a:endParaRPr lang="en-GB" sz="2800" b="1" dirty="0">
              <a:solidFill>
                <a:srgbClr val="242021"/>
              </a:solidFill>
            </a:endParaRPr>
          </a:p>
        </p:txBody>
      </p:sp>
      <p:sp>
        <p:nvSpPr>
          <p:cNvPr id="3" name="TextBox 2"/>
          <p:cNvSpPr txBox="1"/>
          <p:nvPr/>
        </p:nvSpPr>
        <p:spPr>
          <a:xfrm>
            <a:off x="505994" y="983493"/>
            <a:ext cx="11404066" cy="4693593"/>
          </a:xfrm>
          <a:prstGeom prst="rect">
            <a:avLst/>
          </a:prstGeom>
          <a:noFill/>
        </p:spPr>
        <p:txBody>
          <a:bodyPr wrap="square" rtlCol="0">
            <a:spAutoFit/>
          </a:bodyPr>
          <a:lstStyle/>
          <a:p>
            <a:r>
              <a:rPr lang="en-GB" sz="1750" dirty="0">
                <a:latin typeface="Tahoma" panose="020B0604030504040204" pitchFamily="34" charset="0"/>
                <a:ea typeface="Tahoma" panose="020B0604030504040204" pitchFamily="34" charset="0"/>
                <a:cs typeface="Tahoma" panose="020B0604030504040204" pitchFamily="34" charset="0"/>
              </a:rPr>
              <a:t>All students at Aberystwyth University are automatically a member of AberSU.</a:t>
            </a:r>
          </a:p>
          <a:p>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dirty="0">
                <a:latin typeface="Tahoma" panose="020B0604030504040204" pitchFamily="34" charset="0"/>
                <a:ea typeface="Tahoma" panose="020B0604030504040204" pitchFamily="34" charset="0"/>
                <a:cs typeface="Tahoma" panose="020B0604030504040204" pitchFamily="34" charset="0"/>
              </a:rPr>
              <a:t>We provide students with a range of benefits and opportunities to get involved in, including:</a:t>
            </a:r>
          </a:p>
          <a:p>
            <a:pPr>
              <a:buFont typeface="Arial" panose="020B0604020202020204" pitchFamily="34" charset="0"/>
              <a:buChar char="•"/>
            </a:pPr>
            <a:r>
              <a:rPr lang="en-GB" sz="1750" dirty="0">
                <a:latin typeface="Tahoma" panose="020B0604030504040204" pitchFamily="34" charset="0"/>
                <a:ea typeface="Tahoma" panose="020B0604030504040204" pitchFamily="34" charset="0"/>
                <a:cs typeface="Tahoma" panose="020B0604030504040204" pitchFamily="34" charset="0"/>
              </a:rPr>
              <a:t>Helping students to meet new people, make friends and build communities</a:t>
            </a:r>
          </a:p>
          <a:p>
            <a:pPr>
              <a:buFont typeface="Arial" panose="020B0604020202020204" pitchFamily="34" charset="0"/>
              <a:buChar char="•"/>
            </a:pPr>
            <a:r>
              <a:rPr lang="en-GB" sz="1750" dirty="0">
                <a:latin typeface="Tahoma" panose="020B0604030504040204" pitchFamily="34" charset="0"/>
                <a:ea typeface="Tahoma" panose="020B0604030504040204" pitchFamily="34" charset="0"/>
                <a:cs typeface="Tahoma" panose="020B0604030504040204" pitchFamily="34" charset="0"/>
              </a:rPr>
              <a:t>Supporting and developing student Sport Clubs and Societies</a:t>
            </a:r>
          </a:p>
          <a:p>
            <a:pPr>
              <a:buFont typeface="Arial" panose="020B0604020202020204" pitchFamily="34" charset="0"/>
              <a:buChar char="•"/>
            </a:pPr>
            <a:r>
              <a:rPr lang="en-GB" sz="1750" dirty="0">
                <a:latin typeface="Tahoma" panose="020B0604030504040204" pitchFamily="34" charset="0"/>
                <a:ea typeface="Tahoma" panose="020B0604030504040204" pitchFamily="34" charset="0"/>
                <a:cs typeface="Tahoma" panose="020B0604030504040204" pitchFamily="34" charset="0"/>
              </a:rPr>
              <a:t>Supporting, training and working with Academic Reps to have a positive impact for students at course level</a:t>
            </a:r>
          </a:p>
          <a:p>
            <a:pPr>
              <a:buFont typeface="Arial" panose="020B0604020202020204" pitchFamily="34" charset="0"/>
              <a:buChar char="•"/>
            </a:pPr>
            <a:r>
              <a:rPr lang="en-GB" sz="1750" dirty="0">
                <a:latin typeface="Tahoma" panose="020B0604030504040204" pitchFamily="34" charset="0"/>
                <a:ea typeface="Tahoma" panose="020B0604030504040204" pitchFamily="34" charset="0"/>
                <a:cs typeface="Tahoma" panose="020B0604030504040204" pitchFamily="34" charset="0"/>
              </a:rPr>
              <a:t>Free, impartial, friendly and confidential advice</a:t>
            </a:r>
          </a:p>
          <a:p>
            <a:pPr>
              <a:buFont typeface="Arial" panose="020B0604020202020204" pitchFamily="34" charset="0"/>
              <a:buChar char="•"/>
            </a:pPr>
            <a:r>
              <a:rPr lang="en-GB" sz="1750" dirty="0">
                <a:latin typeface="Tahoma" panose="020B0604030504040204" pitchFamily="34" charset="0"/>
                <a:ea typeface="Tahoma" panose="020B0604030504040204" pitchFamily="34" charset="0"/>
                <a:cs typeface="Tahoma" panose="020B0604030504040204" pitchFamily="34" charset="0"/>
              </a:rPr>
              <a:t>A representative voice for all Aberystwyth University students</a:t>
            </a:r>
          </a:p>
          <a:p>
            <a:pPr>
              <a:buFont typeface="Arial" panose="020B0604020202020204" pitchFamily="34" charset="0"/>
              <a:buChar char="•"/>
            </a:pPr>
            <a:r>
              <a:rPr lang="en-GB" sz="1750" dirty="0">
                <a:latin typeface="Tahoma" panose="020B0604030504040204" pitchFamily="34" charset="0"/>
                <a:ea typeface="Tahoma" panose="020B0604030504040204" pitchFamily="34" charset="0"/>
                <a:cs typeface="Tahoma" panose="020B0604030504040204" pitchFamily="34" charset="0"/>
              </a:rPr>
              <a:t>Opportunities for students to campaign on the issues they care about</a:t>
            </a:r>
          </a:p>
          <a:p>
            <a:pPr>
              <a:buFont typeface="Arial" panose="020B0604020202020204" pitchFamily="34" charset="0"/>
              <a:buChar char="•"/>
            </a:pPr>
            <a:r>
              <a:rPr lang="en-GB" sz="1750" dirty="0">
                <a:latin typeface="Tahoma" panose="020B0604030504040204" pitchFamily="34" charset="0"/>
                <a:ea typeface="Tahoma" panose="020B0604030504040204" pitchFamily="34" charset="0"/>
                <a:cs typeface="Tahoma" panose="020B0604030504040204" pitchFamily="34" charset="0"/>
              </a:rPr>
              <a:t>Spaces to study, meet and socialise</a:t>
            </a:r>
          </a:p>
          <a:p>
            <a:pPr>
              <a:buFont typeface="Arial" panose="020B0604020202020204" pitchFamily="34" charset="0"/>
              <a:buChar char="•"/>
            </a:pPr>
            <a:endParaRPr lang="en-GB" sz="1750" dirty="0">
              <a:latin typeface="Tahoma" panose="020B0604030504040204" pitchFamily="34" charset="0"/>
              <a:ea typeface="Tahoma" panose="020B0604030504040204" pitchFamily="34" charset="0"/>
              <a:cs typeface="Tahoma" panose="020B0604030504040204" pitchFamily="34" charset="0"/>
            </a:endParaRPr>
          </a:p>
          <a:p>
            <a:r>
              <a:rPr lang="en-GB" sz="1750" dirty="0">
                <a:latin typeface="Tahoma" panose="020B0604030504040204" pitchFamily="34" charset="0"/>
                <a:ea typeface="Tahoma" panose="020B0604030504040204" pitchFamily="34" charset="0"/>
                <a:cs typeface="Tahoma" panose="020B0604030504040204" pitchFamily="34" charset="0"/>
              </a:rPr>
              <a:t>We are a democratic, charitable organisation (registered charity) and have a responsibility to act ethically and responsibly in all that we do, contributing to the wider community and limiting our impact on the environment.</a:t>
            </a:r>
          </a:p>
          <a:p>
            <a:endParaRPr lang="en-GB" sz="1750" dirty="0">
              <a:latin typeface="Tahoma" panose="020B0604030504040204" pitchFamily="34" charset="0"/>
              <a:ea typeface="Tahoma" panose="020B0604030504040204" pitchFamily="34" charset="0"/>
              <a:cs typeface="Tahoma" panose="020B0604030504040204" pitchFamily="34" charset="0"/>
            </a:endParaRPr>
          </a:p>
          <a:p>
            <a:endParaRPr lang="en-GB" dirty="0"/>
          </a:p>
          <a:p>
            <a:endParaRPr lang="en-GB" dirty="0"/>
          </a:p>
          <a:p>
            <a:endParaRPr lang="en-GB" dirty="0"/>
          </a:p>
        </p:txBody>
      </p:sp>
    </p:spTree>
    <p:extLst>
      <p:ext uri="{BB962C8B-B14F-4D97-AF65-F5344CB8AC3E}">
        <p14:creationId xmlns:p14="http://schemas.microsoft.com/office/powerpoint/2010/main" val="1001490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8363AD-60EF-4DBA-EC2B-A26341AB7B19}"/>
              </a:ext>
            </a:extLst>
          </p:cNvPr>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MEET THE TEAM: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STAFF</a:t>
            </a:r>
            <a:endParaRPr lang="en-GB" sz="2800" b="1" dirty="0">
              <a:solidFill>
                <a:schemeClr val="tx1">
                  <a:lumMod val="65000"/>
                  <a:lumOff val="35000"/>
                </a:schemeClr>
              </a:solidFill>
            </a:endParaRPr>
          </a:p>
        </p:txBody>
      </p:sp>
      <p:sp>
        <p:nvSpPr>
          <p:cNvPr id="4" name="Title 1">
            <a:extLst>
              <a:ext uri="{FF2B5EF4-FFF2-40B4-BE49-F238E27FC236}">
                <a16:creationId xmlns:a16="http://schemas.microsoft.com/office/drawing/2014/main" id="{52992FA0-53CA-C45A-EC40-4AAD9EE7067D}"/>
              </a:ext>
            </a:extLst>
          </p:cNvPr>
          <p:cNvSpPr txBox="1">
            <a:spLocks/>
          </p:cNvSpPr>
          <p:nvPr/>
        </p:nvSpPr>
        <p:spPr>
          <a:xfrm>
            <a:off x="388620" y="1243056"/>
            <a:ext cx="8366760" cy="42662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Key departments:</a:t>
            </a: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FE0E380B-0302-FA4C-25CD-20859EEFE4D7}"/>
              </a:ext>
            </a:extLst>
          </p:cNvPr>
          <p:cNvSpPr/>
          <p:nvPr/>
        </p:nvSpPr>
        <p:spPr>
          <a:xfrm>
            <a:off x="4261865" y="1921569"/>
            <a:ext cx="3624382" cy="2872923"/>
          </a:xfrm>
          <a:prstGeom prst="rect">
            <a:avLst/>
          </a:prstGeom>
          <a:solidFill>
            <a:srgbClr val="F7941F"/>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dirty="0">
              <a:solidFill>
                <a:srgbClr val="FFFFFF"/>
              </a:solidFill>
            </a:endParaRPr>
          </a:p>
        </p:txBody>
      </p:sp>
      <p:sp>
        <p:nvSpPr>
          <p:cNvPr id="18" name="Rectangle 17">
            <a:extLst>
              <a:ext uri="{FF2B5EF4-FFF2-40B4-BE49-F238E27FC236}">
                <a16:creationId xmlns:a16="http://schemas.microsoft.com/office/drawing/2014/main" id="{78FA0D96-DDB0-9244-0F1B-C11E77A342E3}"/>
              </a:ext>
            </a:extLst>
          </p:cNvPr>
          <p:cNvSpPr/>
          <p:nvPr/>
        </p:nvSpPr>
        <p:spPr>
          <a:xfrm>
            <a:off x="4399620" y="2939241"/>
            <a:ext cx="3439977" cy="1938992"/>
          </a:xfrm>
          <a:prstGeom prst="rect">
            <a:avLst/>
          </a:prstGeom>
        </p:spPr>
        <p:txBody>
          <a:bodyPr wrap="square">
            <a:spAutoFit/>
          </a:bodyPr>
          <a:lstStyle/>
          <a:p>
            <a:pPr algn="ctr" eaLnBrk="1" hangingPunct="1">
              <a:defRPr/>
            </a:pPr>
            <a:r>
              <a:rPr lang="en-GB" sz="2000" dirty="0">
                <a:solidFill>
                  <a:schemeClr val="bg1"/>
                </a:solidFill>
                <a:latin typeface="+mj-lt"/>
                <a:cs typeface="Arial" panose="020B0604020202020204" pitchFamily="34" charset="0"/>
              </a:rPr>
              <a:t>Societies &amp; Sports team (BUCS) development and support</a:t>
            </a:r>
          </a:p>
          <a:p>
            <a:pPr algn="ctr" eaLnBrk="1" hangingPunct="1">
              <a:defRPr/>
            </a:pPr>
            <a:r>
              <a:rPr lang="en-GB" sz="2000" dirty="0">
                <a:solidFill>
                  <a:schemeClr val="bg1"/>
                </a:solidFill>
                <a:latin typeface="+mj-lt"/>
                <a:cs typeface="Arial" panose="020B0604020202020204" pitchFamily="34" charset="0"/>
              </a:rPr>
              <a:t>Superteams, Aber7s, Varsity</a:t>
            </a:r>
          </a:p>
          <a:p>
            <a:pPr algn="ctr" eaLnBrk="1" hangingPunct="1">
              <a:defRPr/>
            </a:pPr>
            <a:r>
              <a:rPr lang="en-GB" sz="2000" dirty="0">
                <a:solidFill>
                  <a:schemeClr val="bg1"/>
                </a:solidFill>
                <a:latin typeface="+mj-lt"/>
                <a:cs typeface="Arial" panose="020B0604020202020204" pitchFamily="34" charset="0"/>
              </a:rPr>
              <a:t>Aber Challenge, Coaching and development</a:t>
            </a:r>
          </a:p>
          <a:p>
            <a:pPr algn="ctr">
              <a:defRPr/>
            </a:pPr>
            <a:r>
              <a:rPr lang="en-GB" sz="2000" dirty="0">
                <a:solidFill>
                  <a:schemeClr val="bg1"/>
                </a:solidFill>
                <a:latin typeface="+mj-lt"/>
                <a:cs typeface="Arial" panose="020B0604020202020204" pitchFamily="34" charset="0"/>
              </a:rPr>
              <a:t>Volunteering </a:t>
            </a:r>
            <a:r>
              <a:rPr lang="en-GB" sz="2000" dirty="0" err="1">
                <a:solidFill>
                  <a:schemeClr val="bg1"/>
                </a:solidFill>
                <a:latin typeface="+mj-lt"/>
                <a:cs typeface="Arial" panose="020B0604020202020204" pitchFamily="34" charset="0"/>
              </a:rPr>
              <a:t>inc</a:t>
            </a:r>
            <a:r>
              <a:rPr lang="en-GB" sz="2000" dirty="0">
                <a:solidFill>
                  <a:schemeClr val="bg1"/>
                </a:solidFill>
                <a:latin typeface="+mj-lt"/>
                <a:cs typeface="Arial" panose="020B0604020202020204" pitchFamily="34" charset="0"/>
              </a:rPr>
              <a:t> A-Team</a:t>
            </a:r>
          </a:p>
        </p:txBody>
      </p:sp>
      <p:sp>
        <p:nvSpPr>
          <p:cNvPr id="19" name="Rectangle 18">
            <a:extLst>
              <a:ext uri="{FF2B5EF4-FFF2-40B4-BE49-F238E27FC236}">
                <a16:creationId xmlns:a16="http://schemas.microsoft.com/office/drawing/2014/main" id="{8DE2BBD6-BE2E-3E0E-FA35-882BDD65C5C3}"/>
              </a:ext>
            </a:extLst>
          </p:cNvPr>
          <p:cNvSpPr/>
          <p:nvPr/>
        </p:nvSpPr>
        <p:spPr>
          <a:xfrm>
            <a:off x="393922" y="1921570"/>
            <a:ext cx="3624382" cy="2907974"/>
          </a:xfrm>
          <a:prstGeom prst="rect">
            <a:avLst/>
          </a:prstGeom>
          <a:solidFill>
            <a:srgbClr val="0171A3"/>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sz="2000" dirty="0">
              <a:solidFill>
                <a:srgbClr val="FFFFFF"/>
              </a:solidFill>
            </a:endParaRPr>
          </a:p>
        </p:txBody>
      </p:sp>
      <p:sp>
        <p:nvSpPr>
          <p:cNvPr id="20" name="Rectangle 19">
            <a:extLst>
              <a:ext uri="{FF2B5EF4-FFF2-40B4-BE49-F238E27FC236}">
                <a16:creationId xmlns:a16="http://schemas.microsoft.com/office/drawing/2014/main" id="{82414207-16AA-AD5F-B373-5FDAFBACD169}"/>
              </a:ext>
            </a:extLst>
          </p:cNvPr>
          <p:cNvSpPr/>
          <p:nvPr/>
        </p:nvSpPr>
        <p:spPr>
          <a:xfrm>
            <a:off x="674695" y="2543268"/>
            <a:ext cx="3058850" cy="1938992"/>
          </a:xfrm>
          <a:prstGeom prst="rect">
            <a:avLst/>
          </a:prstGeom>
        </p:spPr>
        <p:txBody>
          <a:bodyPr wrap="square">
            <a:spAutoFit/>
          </a:bodyPr>
          <a:lstStyle/>
          <a:p>
            <a:pPr algn="ctr" eaLnBrk="1" hangingPunct="1">
              <a:defRPr/>
            </a:pPr>
            <a:r>
              <a:rPr lang="en-GB" sz="2000" dirty="0">
                <a:solidFill>
                  <a:schemeClr val="bg1"/>
                </a:solidFill>
                <a:latin typeface="+mj-lt"/>
                <a:cs typeface="Arial" panose="020B0604020202020204" pitchFamily="34" charset="0"/>
              </a:rPr>
              <a:t>FT &amp; Vol Officers</a:t>
            </a:r>
          </a:p>
          <a:p>
            <a:pPr algn="ctr" eaLnBrk="1" hangingPunct="1">
              <a:defRPr/>
            </a:pPr>
            <a:r>
              <a:rPr lang="en-GB" sz="2000" dirty="0">
                <a:solidFill>
                  <a:schemeClr val="bg1"/>
                </a:solidFill>
                <a:latin typeface="+mj-lt"/>
                <a:cs typeface="Arial" panose="020B0604020202020204" pitchFamily="34" charset="0"/>
              </a:rPr>
              <a:t>Campaigns  </a:t>
            </a:r>
          </a:p>
          <a:p>
            <a:pPr algn="ctr" eaLnBrk="1" hangingPunct="1">
              <a:defRPr/>
            </a:pPr>
            <a:r>
              <a:rPr lang="en-GB" sz="2000" dirty="0">
                <a:solidFill>
                  <a:schemeClr val="bg1"/>
                </a:solidFill>
                <a:latin typeface="+mj-lt"/>
                <a:cs typeface="Arial" panose="020B0604020202020204" pitchFamily="34" charset="0"/>
              </a:rPr>
              <a:t>Consultation    </a:t>
            </a:r>
          </a:p>
          <a:p>
            <a:pPr algn="ctr" eaLnBrk="1" hangingPunct="1">
              <a:defRPr/>
            </a:pPr>
            <a:r>
              <a:rPr lang="en-GB" sz="2000" dirty="0">
                <a:solidFill>
                  <a:schemeClr val="bg1"/>
                </a:solidFill>
                <a:latin typeface="+mj-lt"/>
                <a:cs typeface="Arial" panose="020B0604020202020204" pitchFamily="34" charset="0"/>
              </a:rPr>
              <a:t>Elections</a:t>
            </a:r>
          </a:p>
          <a:p>
            <a:pPr algn="ctr" eaLnBrk="1" hangingPunct="1">
              <a:defRPr/>
            </a:pPr>
            <a:r>
              <a:rPr lang="en-GB" sz="2000" dirty="0">
                <a:solidFill>
                  <a:schemeClr val="bg1"/>
                </a:solidFill>
                <a:latin typeface="+mj-lt"/>
                <a:cs typeface="Arial" panose="020B0604020202020204" pitchFamily="34" charset="0"/>
              </a:rPr>
              <a:t>Decision making</a:t>
            </a:r>
          </a:p>
          <a:p>
            <a:pPr algn="ctr" eaLnBrk="1" hangingPunct="1">
              <a:defRPr/>
            </a:pPr>
            <a:endParaRPr lang="en-GB" sz="2000" dirty="0">
              <a:solidFill>
                <a:schemeClr val="bg1"/>
              </a:solidFill>
              <a:latin typeface="+mj-lt"/>
              <a:cs typeface="Arial" panose="020B0604020202020204" pitchFamily="34" charset="0"/>
            </a:endParaRPr>
          </a:p>
        </p:txBody>
      </p:sp>
      <p:sp>
        <p:nvSpPr>
          <p:cNvPr id="21" name="Rectangle 20">
            <a:extLst>
              <a:ext uri="{FF2B5EF4-FFF2-40B4-BE49-F238E27FC236}">
                <a16:creationId xmlns:a16="http://schemas.microsoft.com/office/drawing/2014/main" id="{19962572-6E32-2036-F169-93ACB0BFAD71}"/>
              </a:ext>
            </a:extLst>
          </p:cNvPr>
          <p:cNvSpPr/>
          <p:nvPr/>
        </p:nvSpPr>
        <p:spPr>
          <a:xfrm>
            <a:off x="8133794" y="1911102"/>
            <a:ext cx="3625698" cy="4006372"/>
          </a:xfrm>
          <a:prstGeom prst="rect">
            <a:avLst/>
          </a:prstGeom>
          <a:solidFill>
            <a:srgbClr val="CA252C"/>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a:solidFill>
                <a:srgbClr val="FFFFFF"/>
              </a:solidFill>
            </a:endParaRPr>
          </a:p>
        </p:txBody>
      </p:sp>
      <p:sp>
        <p:nvSpPr>
          <p:cNvPr id="22" name="Rectangle 21">
            <a:extLst>
              <a:ext uri="{FF2B5EF4-FFF2-40B4-BE49-F238E27FC236}">
                <a16:creationId xmlns:a16="http://schemas.microsoft.com/office/drawing/2014/main" id="{8D8CD728-E634-A1B4-4CAA-4AD4ADAAC0C7}"/>
              </a:ext>
            </a:extLst>
          </p:cNvPr>
          <p:cNvSpPr/>
          <p:nvPr/>
        </p:nvSpPr>
        <p:spPr>
          <a:xfrm>
            <a:off x="8499871" y="2961701"/>
            <a:ext cx="2893544" cy="2554545"/>
          </a:xfrm>
          <a:prstGeom prst="rect">
            <a:avLst/>
          </a:prstGeom>
        </p:spPr>
        <p:txBody>
          <a:bodyPr wrap="square">
            <a:spAutoFit/>
          </a:bodyPr>
          <a:lstStyle/>
          <a:p>
            <a:pPr algn="ctr" eaLnBrk="1" hangingPunct="1">
              <a:defRPr/>
            </a:pPr>
            <a:r>
              <a:rPr lang="en-GB" sz="2000" dirty="0">
                <a:solidFill>
                  <a:schemeClr val="bg1"/>
                </a:solidFill>
                <a:latin typeface="+mj-lt"/>
                <a:cs typeface="Arial" panose="020B0604020202020204" pitchFamily="34" charset="0"/>
              </a:rPr>
              <a:t>Website &amp; Social media</a:t>
            </a:r>
          </a:p>
          <a:p>
            <a:pPr algn="ctr" eaLnBrk="1" hangingPunct="1">
              <a:defRPr/>
            </a:pPr>
            <a:r>
              <a:rPr lang="en-GB" sz="2000" dirty="0">
                <a:solidFill>
                  <a:schemeClr val="bg1"/>
                </a:solidFill>
                <a:latin typeface="+mj-lt"/>
                <a:cs typeface="Arial" panose="020B0604020202020204" pitchFamily="34" charset="0"/>
              </a:rPr>
              <a:t>Marketing income</a:t>
            </a:r>
          </a:p>
          <a:p>
            <a:pPr algn="ctr" eaLnBrk="1" hangingPunct="1">
              <a:defRPr/>
            </a:pPr>
            <a:r>
              <a:rPr lang="en-GB" sz="2000" dirty="0">
                <a:solidFill>
                  <a:schemeClr val="bg1"/>
                </a:solidFill>
                <a:latin typeface="+mj-lt"/>
                <a:cs typeface="Arial" panose="020B0604020202020204" pitchFamily="34" charset="0"/>
              </a:rPr>
              <a:t>Brand guidelines</a:t>
            </a:r>
          </a:p>
          <a:p>
            <a:pPr algn="ctr" eaLnBrk="1" hangingPunct="1">
              <a:defRPr/>
            </a:pPr>
            <a:r>
              <a:rPr lang="en-GB" sz="2000" dirty="0">
                <a:solidFill>
                  <a:schemeClr val="bg1"/>
                </a:solidFill>
                <a:latin typeface="+mj-lt"/>
                <a:cs typeface="Arial" panose="020B0604020202020204" pitchFamily="34" charset="0"/>
              </a:rPr>
              <a:t>Public relations</a:t>
            </a:r>
          </a:p>
          <a:p>
            <a:pPr algn="ctr" eaLnBrk="1" hangingPunct="1">
              <a:defRPr/>
            </a:pPr>
            <a:r>
              <a:rPr lang="en-GB" sz="2000" dirty="0">
                <a:solidFill>
                  <a:schemeClr val="bg1"/>
                </a:solidFill>
                <a:latin typeface="+mj-lt"/>
                <a:cs typeface="Arial" panose="020B0604020202020204" pitchFamily="34" charset="0"/>
              </a:rPr>
              <a:t>Event support</a:t>
            </a:r>
          </a:p>
          <a:p>
            <a:pPr algn="ctr" eaLnBrk="1" hangingPunct="1">
              <a:defRPr/>
            </a:pPr>
            <a:r>
              <a:rPr lang="en-GB" sz="2000" dirty="0">
                <a:solidFill>
                  <a:schemeClr val="bg1"/>
                </a:solidFill>
                <a:latin typeface="+mj-lt"/>
                <a:cs typeface="Arial" panose="020B0604020202020204" pitchFamily="34" charset="0"/>
              </a:rPr>
              <a:t>Insight</a:t>
            </a:r>
          </a:p>
          <a:p>
            <a:pPr algn="ctr" eaLnBrk="1" hangingPunct="1">
              <a:defRPr/>
            </a:pPr>
            <a:r>
              <a:rPr lang="en-GB" sz="2000" dirty="0">
                <a:solidFill>
                  <a:schemeClr val="bg1"/>
                </a:solidFill>
                <a:latin typeface="+mj-lt"/>
                <a:cs typeface="Arial" panose="020B0604020202020204" pitchFamily="34" charset="0"/>
              </a:rPr>
              <a:t>Translation</a:t>
            </a:r>
          </a:p>
          <a:p>
            <a:pPr algn="ctr">
              <a:defRPr/>
            </a:pPr>
            <a:r>
              <a:rPr lang="en-GB" sz="2000" dirty="0">
                <a:solidFill>
                  <a:schemeClr val="bg1"/>
                </a:solidFill>
                <a:latin typeface="+mj-lt"/>
                <a:cs typeface="Arial" panose="020B0604020202020204" pitchFamily="34" charset="0"/>
              </a:rPr>
              <a:t>Research</a:t>
            </a:r>
          </a:p>
        </p:txBody>
      </p:sp>
      <p:sp>
        <p:nvSpPr>
          <p:cNvPr id="23" name="Title 1">
            <a:extLst>
              <a:ext uri="{FF2B5EF4-FFF2-40B4-BE49-F238E27FC236}">
                <a16:creationId xmlns:a16="http://schemas.microsoft.com/office/drawing/2014/main" id="{0D350FFB-2F33-E836-3FD7-5B8943E7D0D9}"/>
              </a:ext>
            </a:extLst>
          </p:cNvPr>
          <p:cNvSpPr txBox="1">
            <a:spLocks/>
          </p:cNvSpPr>
          <p:nvPr/>
        </p:nvSpPr>
        <p:spPr>
          <a:xfrm>
            <a:off x="382491" y="2089352"/>
            <a:ext cx="3625698" cy="14742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Student Voice</a:t>
            </a:r>
          </a:p>
        </p:txBody>
      </p:sp>
      <p:sp>
        <p:nvSpPr>
          <p:cNvPr id="24" name="Title 1">
            <a:extLst>
              <a:ext uri="{FF2B5EF4-FFF2-40B4-BE49-F238E27FC236}">
                <a16:creationId xmlns:a16="http://schemas.microsoft.com/office/drawing/2014/main" id="{589A2B74-F9A2-11C2-7B34-2D44712BDAE5}"/>
              </a:ext>
            </a:extLst>
          </p:cNvPr>
          <p:cNvSpPr txBox="1">
            <a:spLocks/>
          </p:cNvSpPr>
          <p:nvPr/>
        </p:nvSpPr>
        <p:spPr>
          <a:xfrm>
            <a:off x="4283410" y="2061413"/>
            <a:ext cx="3625698" cy="9002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Student </a:t>
            </a:r>
          </a:p>
          <a:p>
            <a:pPr algn="ctr">
              <a:lnSpc>
                <a:spcPct val="100000"/>
              </a:lnSpc>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Opportunities</a:t>
            </a:r>
            <a:r>
              <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25" name="Title 1">
            <a:extLst>
              <a:ext uri="{FF2B5EF4-FFF2-40B4-BE49-F238E27FC236}">
                <a16:creationId xmlns:a16="http://schemas.microsoft.com/office/drawing/2014/main" id="{DE2D3996-A348-F737-5C5A-EE6518152879}"/>
              </a:ext>
            </a:extLst>
          </p:cNvPr>
          <p:cNvSpPr txBox="1">
            <a:spLocks/>
          </p:cNvSpPr>
          <p:nvPr/>
        </p:nvSpPr>
        <p:spPr>
          <a:xfrm>
            <a:off x="7776157" y="2089352"/>
            <a:ext cx="4340972" cy="14742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Communications &amp; </a:t>
            </a:r>
          </a:p>
          <a:p>
            <a:pPr algn="ctr">
              <a:lnSpc>
                <a:spcPct val="100000"/>
              </a:lnSpc>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Engagement</a:t>
            </a:r>
          </a:p>
          <a:p>
            <a:pPr algn="ct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B949A029-9FC3-8C51-52D4-C5FF2D3B135B}"/>
              </a:ext>
            </a:extLst>
          </p:cNvPr>
          <p:cNvSpPr/>
          <p:nvPr/>
        </p:nvSpPr>
        <p:spPr>
          <a:xfrm>
            <a:off x="4261865" y="5062330"/>
            <a:ext cx="3625698" cy="855144"/>
          </a:xfrm>
          <a:prstGeom prst="rect">
            <a:avLst/>
          </a:prstGeom>
          <a:solidFill>
            <a:srgbClr val="00AF50"/>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a:solidFill>
                <a:srgbClr val="FFFFFF"/>
              </a:solidFill>
            </a:endParaRPr>
          </a:p>
        </p:txBody>
      </p:sp>
      <p:sp>
        <p:nvSpPr>
          <p:cNvPr id="27" name="Title 1">
            <a:extLst>
              <a:ext uri="{FF2B5EF4-FFF2-40B4-BE49-F238E27FC236}">
                <a16:creationId xmlns:a16="http://schemas.microsoft.com/office/drawing/2014/main" id="{20B7936A-AAFB-4C9E-810E-4C8B5918C117}"/>
              </a:ext>
            </a:extLst>
          </p:cNvPr>
          <p:cNvSpPr txBox="1">
            <a:spLocks/>
          </p:cNvSpPr>
          <p:nvPr/>
        </p:nvSpPr>
        <p:spPr>
          <a:xfrm>
            <a:off x="3903570" y="5202707"/>
            <a:ext cx="4340972" cy="558697"/>
          </a:xfrm>
          <a:prstGeom prst="rect">
            <a:avLst/>
          </a:prstGeom>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Plus Finance &amp; Leadership</a:t>
            </a:r>
          </a:p>
          <a:p>
            <a:pPr algn="ctr">
              <a:lnSpc>
                <a:spcPct val="100000"/>
              </a:lnSpc>
            </a:pPr>
            <a:r>
              <a:rPr lang="en-GB" sz="3200" dirty="0">
                <a:solidFill>
                  <a:schemeClr val="bg1"/>
                </a:solidFill>
                <a:cs typeface="Arial" panose="020B0604020202020204" pitchFamily="34" charset="0"/>
              </a:rPr>
              <a:t>Includes Reception, maintenance</a:t>
            </a:r>
          </a:p>
          <a:p>
            <a:pPr algn="ctr">
              <a:lnSpc>
                <a:spcPct val="100000"/>
              </a:lnSpc>
            </a:pPr>
            <a:endPar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4DC871F2-EA46-58AF-327B-BC85EB6440E4}"/>
              </a:ext>
            </a:extLst>
          </p:cNvPr>
          <p:cNvSpPr/>
          <p:nvPr/>
        </p:nvSpPr>
        <p:spPr>
          <a:xfrm>
            <a:off x="393922" y="5081688"/>
            <a:ext cx="3625698" cy="855144"/>
          </a:xfrm>
          <a:prstGeom prst="rect">
            <a:avLst/>
          </a:prstGeom>
          <a:solidFill>
            <a:srgbClr val="95277D"/>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eaLnBrk="1" hangingPunct="1">
              <a:defRPr/>
            </a:pPr>
            <a:endParaRPr lang="en-US" altLang="en-US">
              <a:solidFill>
                <a:srgbClr val="FFFFFF"/>
              </a:solidFill>
            </a:endParaRPr>
          </a:p>
        </p:txBody>
      </p:sp>
      <p:sp>
        <p:nvSpPr>
          <p:cNvPr id="29" name="Title 1">
            <a:extLst>
              <a:ext uri="{FF2B5EF4-FFF2-40B4-BE49-F238E27FC236}">
                <a16:creationId xmlns:a16="http://schemas.microsoft.com/office/drawing/2014/main" id="{3E5263AB-D1BB-0142-7334-EE28BD5F2F86}"/>
              </a:ext>
            </a:extLst>
          </p:cNvPr>
          <p:cNvSpPr txBox="1">
            <a:spLocks/>
          </p:cNvSpPr>
          <p:nvPr/>
        </p:nvSpPr>
        <p:spPr>
          <a:xfrm>
            <a:off x="35627" y="5222065"/>
            <a:ext cx="4340972" cy="558697"/>
          </a:xfrm>
          <a:prstGeom prst="rect">
            <a:avLst/>
          </a:prstGeom>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People &amp; Wellbeing</a:t>
            </a:r>
          </a:p>
          <a:p>
            <a:pPr algn="ctr">
              <a:lnSpc>
                <a:spcPct val="100000"/>
              </a:lnSpc>
            </a:pPr>
            <a:r>
              <a:rPr lang="en-GB" sz="3200" dirty="0">
                <a:solidFill>
                  <a:schemeClr val="bg1"/>
                </a:solidFill>
                <a:latin typeface="+mj-lt"/>
                <a:cs typeface="Arial" panose="020B0604020202020204" pitchFamily="34" charset="0"/>
              </a:rPr>
              <a:t>Advice Service  |  HR &amp; staff</a:t>
            </a:r>
            <a:endPar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960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9" grpId="0" animBg="1"/>
      <p:bldP spid="20" grpId="0"/>
      <p:bldP spid="21" grpId="0" animBg="1"/>
      <p:bldP spid="22" grpId="0"/>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MEET THE TEAM: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STAFF</a:t>
            </a:r>
            <a:endParaRPr lang="en-GB" sz="2800" b="1" dirty="0">
              <a:solidFill>
                <a:schemeClr val="tx1">
                  <a:lumMod val="65000"/>
                  <a:lumOff val="35000"/>
                </a:schemeClr>
              </a:solidFill>
            </a:endParaRPr>
          </a:p>
        </p:txBody>
      </p:sp>
      <p:sp>
        <p:nvSpPr>
          <p:cNvPr id="4" name="TextBox 3">
            <a:extLst>
              <a:ext uri="{FF2B5EF4-FFF2-40B4-BE49-F238E27FC236}">
                <a16:creationId xmlns:a16="http://schemas.microsoft.com/office/drawing/2014/main" id="{8BBD0409-D4D2-48DB-942B-C28FF926FE08}"/>
              </a:ext>
            </a:extLst>
          </p:cNvPr>
          <p:cNvSpPr txBox="1"/>
          <p:nvPr/>
        </p:nvSpPr>
        <p:spPr>
          <a:xfrm>
            <a:off x="496837" y="1513189"/>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How many staff do you think the SU has?</a:t>
            </a:r>
            <a:endParaRPr lang="en-GB" sz="2800" b="1" dirty="0">
              <a:solidFill>
                <a:schemeClr val="tx1">
                  <a:lumMod val="65000"/>
                  <a:lumOff val="35000"/>
                </a:schemeClr>
              </a:solidFill>
            </a:endParaRPr>
          </a:p>
        </p:txBody>
      </p:sp>
    </p:spTree>
    <p:extLst>
      <p:ext uri="{BB962C8B-B14F-4D97-AF65-F5344CB8AC3E}">
        <p14:creationId xmlns:p14="http://schemas.microsoft.com/office/powerpoint/2010/main" val="364982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460273"/>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MEET THE TEAM: </a:t>
            </a:r>
            <a:r>
              <a:rPr lang="en-GB"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STAFF</a:t>
            </a:r>
            <a:endParaRPr lang="en-GB" sz="2800" b="1" dirty="0">
              <a:solidFill>
                <a:schemeClr val="tx1">
                  <a:lumMod val="65000"/>
                  <a:lumOff val="35000"/>
                </a:schemeClr>
              </a:solidFill>
            </a:endParaRPr>
          </a:p>
        </p:txBody>
      </p:sp>
      <p:sp>
        <p:nvSpPr>
          <p:cNvPr id="4" name="TextBox 3">
            <a:extLst>
              <a:ext uri="{FF2B5EF4-FFF2-40B4-BE49-F238E27FC236}">
                <a16:creationId xmlns:a16="http://schemas.microsoft.com/office/drawing/2014/main" id="{8BBD0409-D4D2-48DB-942B-C28FF926FE08}"/>
              </a:ext>
            </a:extLst>
          </p:cNvPr>
          <p:cNvSpPr txBox="1"/>
          <p:nvPr/>
        </p:nvSpPr>
        <p:spPr>
          <a:xfrm>
            <a:off x="496837" y="1513189"/>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How many staff do you think the SU has?</a:t>
            </a:r>
            <a:endParaRPr lang="en-GB" sz="2800" b="1" dirty="0">
              <a:solidFill>
                <a:schemeClr val="tx1">
                  <a:lumMod val="65000"/>
                  <a:lumOff val="35000"/>
                </a:schemeClr>
              </a:solidFill>
            </a:endParaRPr>
          </a:p>
        </p:txBody>
      </p:sp>
      <p:sp>
        <p:nvSpPr>
          <p:cNvPr id="5" name="TextBox 4">
            <a:extLst>
              <a:ext uri="{FF2B5EF4-FFF2-40B4-BE49-F238E27FC236}">
                <a16:creationId xmlns:a16="http://schemas.microsoft.com/office/drawing/2014/main" id="{3864B6A8-5A3F-BC56-9E6D-16CCE8B91760}"/>
              </a:ext>
            </a:extLst>
          </p:cNvPr>
          <p:cNvSpPr txBox="1"/>
          <p:nvPr/>
        </p:nvSpPr>
        <p:spPr>
          <a:xfrm>
            <a:off x="496837" y="2566105"/>
            <a:ext cx="11198326" cy="523220"/>
          </a:xfrm>
          <a:prstGeom prst="rect">
            <a:avLst/>
          </a:prstGeom>
          <a:noFill/>
        </p:spPr>
        <p:txBody>
          <a:bodyPr wrap="square" rtlCol="0">
            <a:spAutoFit/>
          </a:bodyPr>
          <a:lstStyle/>
          <a:p>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Usually 19 people - 14 </a:t>
            </a:r>
            <a:r>
              <a:rPr lang="en-GB" sz="2800" b="1" dirty="0" err="1">
                <a:solidFill>
                  <a:srgbClr val="242021"/>
                </a:solidFill>
                <a:latin typeface="Tahoma" panose="020B0604030504040204" pitchFamily="34" charset="0"/>
                <a:ea typeface="Tahoma" panose="020B0604030504040204" pitchFamily="34" charset="0"/>
                <a:cs typeface="Tahoma" panose="020B0604030504040204" pitchFamily="34" charset="0"/>
              </a:rPr>
              <a:t>permnent</a:t>
            </a:r>
            <a:r>
              <a:rPr lang="en-GB" sz="2800" b="1" dirty="0">
                <a:solidFill>
                  <a:srgbClr val="242021"/>
                </a:solidFill>
                <a:latin typeface="Tahoma" panose="020B0604030504040204" pitchFamily="34" charset="0"/>
                <a:ea typeface="Tahoma" panose="020B0604030504040204" pitchFamily="34" charset="0"/>
                <a:cs typeface="Tahoma" panose="020B0604030504040204" pitchFamily="34" charset="0"/>
              </a:rPr>
              <a:t> staff roles plus 5 FT Officers</a:t>
            </a:r>
            <a:endParaRPr lang="en-GB" sz="2800" b="1" dirty="0">
              <a:solidFill>
                <a:schemeClr val="tx1">
                  <a:lumMod val="65000"/>
                  <a:lumOff val="35000"/>
                </a:schemeClr>
              </a:solidFill>
            </a:endParaRPr>
          </a:p>
        </p:txBody>
      </p:sp>
    </p:spTree>
    <p:extLst>
      <p:ext uri="{BB962C8B-B14F-4D97-AF65-F5344CB8AC3E}">
        <p14:creationId xmlns:p14="http://schemas.microsoft.com/office/powerpoint/2010/main" val="2265559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65759" y="640412"/>
            <a:ext cx="9961581" cy="8083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AberSU Organisation</a:t>
            </a:r>
          </a:p>
        </p:txBody>
      </p:sp>
      <p:sp>
        <p:nvSpPr>
          <p:cNvPr id="6" name="Title 1"/>
          <p:cNvSpPr txBox="1">
            <a:spLocks/>
          </p:cNvSpPr>
          <p:nvPr/>
        </p:nvSpPr>
        <p:spPr>
          <a:xfrm>
            <a:off x="365759" y="1242554"/>
            <a:ext cx="6469380" cy="8083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0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Politically led by: </a:t>
            </a:r>
          </a:p>
          <a:p>
            <a:pP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8D2E54BC-A7C6-42DE-B784-083B63462666}"/>
              </a:ext>
            </a:extLst>
          </p:cNvPr>
          <p:cNvSpPr txBox="1">
            <a:spLocks/>
          </p:cNvSpPr>
          <p:nvPr/>
        </p:nvSpPr>
        <p:spPr>
          <a:xfrm>
            <a:off x="365759" y="2790884"/>
            <a:ext cx="5178462" cy="6523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0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Supported by 14 permanent staff:</a:t>
            </a:r>
          </a:p>
          <a:p>
            <a:pP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DFD52116-524D-4DC9-984A-558D98D0009F}"/>
              </a:ext>
            </a:extLst>
          </p:cNvPr>
          <p:cNvSpPr txBox="1">
            <a:spLocks/>
          </p:cNvSpPr>
          <p:nvPr/>
        </p:nvSpPr>
        <p:spPr>
          <a:xfrm>
            <a:off x="365759" y="5545275"/>
            <a:ext cx="11131477" cy="6523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0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Governed by a board of Trustees: 5 x FT Officers, 1 PG student, 1UG student, 5 externals</a:t>
            </a:r>
          </a:p>
          <a:p>
            <a:pPr>
              <a:lnSpc>
                <a:spcPct val="150000"/>
              </a:lnSpc>
            </a:pPr>
            <a:endParaRPr lang="en-GB" sz="2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6E75A6E9-CE16-3A67-FDBB-7A4D06771A87}"/>
              </a:ext>
            </a:extLst>
          </p:cNvPr>
          <p:cNvPicPr>
            <a:picLocks noChangeAspect="1"/>
          </p:cNvPicPr>
          <p:nvPr/>
        </p:nvPicPr>
        <p:blipFill>
          <a:blip r:embed="rId2"/>
          <a:stretch>
            <a:fillRect/>
          </a:stretch>
        </p:blipFill>
        <p:spPr>
          <a:xfrm>
            <a:off x="4422711" y="2735124"/>
            <a:ext cx="6419462" cy="2969043"/>
          </a:xfrm>
          <a:prstGeom prst="rect">
            <a:avLst/>
          </a:prstGeom>
        </p:spPr>
      </p:pic>
      <p:sp>
        <p:nvSpPr>
          <p:cNvPr id="2" name="Rounded Rectangle 15">
            <a:extLst>
              <a:ext uri="{FF2B5EF4-FFF2-40B4-BE49-F238E27FC236}">
                <a16:creationId xmlns:a16="http://schemas.microsoft.com/office/drawing/2014/main" id="{53AAF2B2-1DB4-A275-86A0-CFAD791B6216}"/>
              </a:ext>
            </a:extLst>
          </p:cNvPr>
          <p:cNvSpPr/>
          <p:nvPr/>
        </p:nvSpPr>
        <p:spPr>
          <a:xfrm>
            <a:off x="2956354" y="1526547"/>
            <a:ext cx="2466974" cy="548127"/>
          </a:xfrm>
          <a:prstGeom prst="round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4123ADD1-451E-DD95-B8C9-34AFF82D4D52}"/>
              </a:ext>
            </a:extLst>
          </p:cNvPr>
          <p:cNvSpPr txBox="1">
            <a:spLocks/>
          </p:cNvSpPr>
          <p:nvPr/>
        </p:nvSpPr>
        <p:spPr>
          <a:xfrm>
            <a:off x="3218449" y="1562373"/>
            <a:ext cx="2204879" cy="4369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1400" b="1" dirty="0">
                <a:solidFill>
                  <a:schemeClr val="bg1"/>
                </a:solidFill>
                <a:latin typeface="Tahoma" panose="020B0604030504040204" pitchFamily="34" charset="0"/>
                <a:ea typeface="Tahoma" panose="020B0604030504040204" pitchFamily="34" charset="0"/>
                <a:cs typeface="Tahoma" panose="020B0604030504040204" pitchFamily="34" charset="0"/>
              </a:rPr>
              <a:t>5 Full Time Officers</a:t>
            </a:r>
            <a:endParaRPr lang="en-GB"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15">
            <a:extLst>
              <a:ext uri="{FF2B5EF4-FFF2-40B4-BE49-F238E27FC236}">
                <a16:creationId xmlns:a16="http://schemas.microsoft.com/office/drawing/2014/main" id="{F6688490-1317-48B2-3C76-494226936BAC}"/>
              </a:ext>
            </a:extLst>
          </p:cNvPr>
          <p:cNvSpPr/>
          <p:nvPr/>
        </p:nvSpPr>
        <p:spPr>
          <a:xfrm>
            <a:off x="8201766" y="1202440"/>
            <a:ext cx="2143433" cy="1240599"/>
          </a:xfrm>
          <a:prstGeom prst="round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15">
            <a:extLst>
              <a:ext uri="{FF2B5EF4-FFF2-40B4-BE49-F238E27FC236}">
                <a16:creationId xmlns:a16="http://schemas.microsoft.com/office/drawing/2014/main" id="{E5A50293-4FCD-9FD0-0AB7-5EAF9CCD64D9}"/>
              </a:ext>
            </a:extLst>
          </p:cNvPr>
          <p:cNvSpPr/>
          <p:nvPr/>
        </p:nvSpPr>
        <p:spPr>
          <a:xfrm>
            <a:off x="5685423" y="1512613"/>
            <a:ext cx="2299432" cy="600348"/>
          </a:xfrm>
          <a:prstGeom prst="roundRect">
            <a:avLst/>
          </a:prstGeom>
          <a:solidFill>
            <a:srgbClr val="CA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FA225EFB-9C2F-3EB1-BB54-3BD8F302127C}"/>
              </a:ext>
            </a:extLst>
          </p:cNvPr>
          <p:cNvSpPr txBox="1">
            <a:spLocks/>
          </p:cNvSpPr>
          <p:nvPr/>
        </p:nvSpPr>
        <p:spPr>
          <a:xfrm>
            <a:off x="5720342" y="1616731"/>
            <a:ext cx="2382360" cy="6003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1400" b="1" dirty="0">
                <a:solidFill>
                  <a:schemeClr val="bg1"/>
                </a:solidFill>
                <a:latin typeface="Tahoma" panose="020B0604030504040204" pitchFamily="34" charset="0"/>
                <a:ea typeface="Tahoma" panose="020B0604030504040204" pitchFamily="34" charset="0"/>
                <a:cs typeface="Tahoma" panose="020B0604030504040204" pitchFamily="34" charset="0"/>
              </a:rPr>
              <a:t>17 Volunteer Officers</a:t>
            </a:r>
            <a:endParaRPr lang="en-GB"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Title 1">
            <a:extLst>
              <a:ext uri="{FF2B5EF4-FFF2-40B4-BE49-F238E27FC236}">
                <a16:creationId xmlns:a16="http://schemas.microsoft.com/office/drawing/2014/main" id="{248E46E9-0311-813B-3C4D-AC860A027548}"/>
              </a:ext>
            </a:extLst>
          </p:cNvPr>
          <p:cNvSpPr txBox="1">
            <a:spLocks/>
          </p:cNvSpPr>
          <p:nvPr/>
        </p:nvSpPr>
        <p:spPr>
          <a:xfrm>
            <a:off x="8387320" y="1266598"/>
            <a:ext cx="1957879" cy="1068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1400" b="1" dirty="0">
                <a:solidFill>
                  <a:schemeClr val="bg1"/>
                </a:solidFill>
                <a:latin typeface="Tahoma" panose="020B0604030504040204" pitchFamily="34" charset="0"/>
                <a:ea typeface="Tahoma" panose="020B0604030504040204" pitchFamily="34" charset="0"/>
                <a:cs typeface="Tahoma" panose="020B0604030504040204" pitchFamily="34" charset="0"/>
              </a:rPr>
              <a:t>5 Society Reps</a:t>
            </a:r>
          </a:p>
          <a:p>
            <a:pPr>
              <a:lnSpc>
                <a:spcPct val="150000"/>
              </a:lnSpc>
            </a:pPr>
            <a:r>
              <a:rPr lang="en-GB" sz="1400" b="1" dirty="0">
                <a:solidFill>
                  <a:schemeClr val="bg1"/>
                </a:solidFill>
                <a:latin typeface="Tahoma" panose="020B0604030504040204" pitchFamily="34" charset="0"/>
                <a:ea typeface="Tahoma" panose="020B0604030504040204" pitchFamily="34" charset="0"/>
                <a:cs typeface="Tahoma" panose="020B0604030504040204" pitchFamily="34" charset="0"/>
              </a:rPr>
              <a:t>5 Sport Reps</a:t>
            </a:r>
          </a:p>
          <a:p>
            <a:pPr>
              <a:lnSpc>
                <a:spcPct val="150000"/>
              </a:lnSpc>
            </a:pPr>
            <a:r>
              <a:rPr lang="en-GB" sz="1400" b="1" dirty="0">
                <a:solidFill>
                  <a:schemeClr val="bg1"/>
                </a:solidFill>
                <a:latin typeface="Tahoma" panose="020B0604030504040204" pitchFamily="34" charset="0"/>
                <a:ea typeface="Tahoma" panose="020B0604030504040204" pitchFamily="34" charset="0"/>
                <a:cs typeface="Tahoma" panose="020B0604030504040204" pitchFamily="34" charset="0"/>
              </a:rPr>
              <a:t>2 UMCA Exec Reps</a:t>
            </a:r>
          </a:p>
        </p:txBody>
      </p:sp>
      <p:sp>
        <p:nvSpPr>
          <p:cNvPr id="12" name="Rectangle 11">
            <a:extLst>
              <a:ext uri="{FF2B5EF4-FFF2-40B4-BE49-F238E27FC236}">
                <a16:creationId xmlns:a16="http://schemas.microsoft.com/office/drawing/2014/main" id="{EF10734B-BA9A-DD8F-0BA7-A9B52E0C8438}"/>
              </a:ext>
            </a:extLst>
          </p:cNvPr>
          <p:cNvSpPr/>
          <p:nvPr/>
        </p:nvSpPr>
        <p:spPr>
          <a:xfrm>
            <a:off x="2526890" y="1153833"/>
            <a:ext cx="8209936" cy="1373057"/>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678EE698-B313-66FB-542B-9569FE255960}"/>
              </a:ext>
            </a:extLst>
          </p:cNvPr>
          <p:cNvSpPr txBox="1"/>
          <p:nvPr/>
        </p:nvSpPr>
        <p:spPr>
          <a:xfrm>
            <a:off x="2892691" y="2098242"/>
            <a:ext cx="1828800" cy="369332"/>
          </a:xfrm>
          <a:prstGeom prst="rect">
            <a:avLst/>
          </a:prstGeom>
          <a:noFill/>
        </p:spPr>
        <p:txBody>
          <a:bodyPr wrap="square" rtlCol="0">
            <a:spAutoFit/>
          </a:bodyPr>
          <a:lstStyle/>
          <a:p>
            <a:r>
              <a:rPr lang="en-GB" dirty="0"/>
              <a:t>Union Senedd</a:t>
            </a:r>
          </a:p>
        </p:txBody>
      </p:sp>
    </p:spTree>
    <p:extLst>
      <p:ext uri="{BB962C8B-B14F-4D97-AF65-F5344CB8AC3E}">
        <p14:creationId xmlns:p14="http://schemas.microsoft.com/office/powerpoint/2010/main" val="375639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994" y="460273"/>
            <a:ext cx="11198326" cy="523220"/>
          </a:xfrm>
          <a:prstGeom prst="rect">
            <a:avLst/>
          </a:prstGeom>
          <a:noFill/>
        </p:spPr>
        <p:txBody>
          <a:bodyPr wrap="square" rtlCol="0">
            <a:spAutoFit/>
          </a:bodyPr>
          <a:lstStyle/>
          <a:p>
            <a:r>
              <a:rPr lang="en-GB" sz="2800" b="1">
                <a:solidFill>
                  <a:srgbClr val="242021"/>
                </a:solidFill>
                <a:latin typeface="Tahoma" panose="020B0604030504040204" pitchFamily="34" charset="0"/>
                <a:ea typeface="Tahoma" panose="020B0604030504040204" pitchFamily="34" charset="0"/>
                <a:cs typeface="Tahoma" panose="020B0604030504040204" pitchFamily="34" charset="0"/>
              </a:rPr>
              <a:t>MEET THE TEAM: </a:t>
            </a:r>
            <a:r>
              <a:rPr lang="en-GB" sz="28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STAFF</a:t>
            </a:r>
            <a:endParaRPr lang="en-GB" sz="2800" b="1">
              <a:solidFill>
                <a:schemeClr val="tx1">
                  <a:lumMod val="65000"/>
                  <a:lumOff val="35000"/>
                </a:schemeClr>
              </a:solidFill>
            </a:endParaRPr>
          </a:p>
        </p:txBody>
      </p:sp>
      <p:graphicFrame>
        <p:nvGraphicFramePr>
          <p:cNvPr id="7" name="Diagram 6">
            <a:extLst>
              <a:ext uri="{FF2B5EF4-FFF2-40B4-BE49-F238E27FC236}">
                <a16:creationId xmlns:a16="http://schemas.microsoft.com/office/drawing/2014/main" id="{D96B7DED-FC1C-1F98-4EEC-A24FBA484709}"/>
              </a:ext>
            </a:extLst>
          </p:cNvPr>
          <p:cNvGraphicFramePr/>
          <p:nvPr/>
        </p:nvGraphicFramePr>
        <p:xfrm>
          <a:off x="112542" y="590843"/>
          <a:ext cx="12079458" cy="5570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539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7686" y="3359026"/>
            <a:ext cx="5529046" cy="1530370"/>
          </a:xfrm>
          <a:prstGeom prst="rect">
            <a:avLst/>
          </a:prstGeom>
          <a:solidFill>
            <a:srgbClr val="017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81002" y="1592721"/>
            <a:ext cx="5529046" cy="1530370"/>
          </a:xfrm>
          <a:prstGeom prst="rect">
            <a:avLst/>
          </a:prstGeom>
          <a:solidFill>
            <a:srgbClr val="017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2DAE6AB-785F-3389-B0B2-28E304FC5FFA}"/>
              </a:ext>
            </a:extLst>
          </p:cNvPr>
          <p:cNvSpPr/>
          <p:nvPr/>
        </p:nvSpPr>
        <p:spPr>
          <a:xfrm>
            <a:off x="6364221" y="1658792"/>
            <a:ext cx="1340720" cy="1367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BD8165F-43EC-388A-47FD-B4487180A5ED}"/>
              </a:ext>
            </a:extLst>
          </p:cNvPr>
          <p:cNvSpPr/>
          <p:nvPr/>
        </p:nvSpPr>
        <p:spPr>
          <a:xfrm>
            <a:off x="593298" y="3435166"/>
            <a:ext cx="1340720" cy="1367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05994" y="1592721"/>
            <a:ext cx="5529046" cy="1530370"/>
          </a:xfrm>
          <a:prstGeom prst="rect">
            <a:avLst/>
          </a:prstGeom>
          <a:solidFill>
            <a:srgbClr val="017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871006" y="1634002"/>
            <a:ext cx="4164034" cy="1477328"/>
          </a:xfrm>
          <a:prstGeom prst="rect">
            <a:avLst/>
          </a:prstGeom>
          <a:noFill/>
          <a:ln>
            <a:noFill/>
          </a:ln>
        </p:spPr>
        <p:txBody>
          <a:bodyPr wrap="square" rtlCol="0">
            <a:spAutoFit/>
          </a:bodyPr>
          <a:lstStyle/>
          <a:p>
            <a:r>
              <a:rPr lang="en-GB" b="1" dirty="0">
                <a:solidFill>
                  <a:schemeClr val="bg1"/>
                </a:solidFill>
              </a:rPr>
              <a:t>Jacob Webb</a:t>
            </a:r>
          </a:p>
          <a:p>
            <a:r>
              <a:rPr lang="en-GB" b="1" dirty="0">
                <a:solidFill>
                  <a:schemeClr val="bg1"/>
                </a:solidFill>
              </a:rPr>
              <a:t>Head of Student Voice</a:t>
            </a:r>
          </a:p>
          <a:p>
            <a:r>
              <a:rPr lang="en-GB" dirty="0">
                <a:solidFill>
                  <a:schemeClr val="bg1"/>
                </a:solidFill>
              </a:rPr>
              <a:t>Management, delivery and development of AberSU’s high quality democracy and rep provision</a:t>
            </a:r>
          </a:p>
        </p:txBody>
      </p:sp>
      <p:sp>
        <p:nvSpPr>
          <p:cNvPr id="24" name="Rectangle 23">
            <a:extLst>
              <a:ext uri="{FF2B5EF4-FFF2-40B4-BE49-F238E27FC236}">
                <a16:creationId xmlns:a16="http://schemas.microsoft.com/office/drawing/2014/main" id="{F71F1B5C-C62B-6919-77CD-7EE1B32F1640}"/>
              </a:ext>
            </a:extLst>
          </p:cNvPr>
          <p:cNvSpPr/>
          <p:nvPr/>
        </p:nvSpPr>
        <p:spPr>
          <a:xfrm>
            <a:off x="592316" y="1671988"/>
            <a:ext cx="1340720" cy="1367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505994" y="551713"/>
            <a:ext cx="11198326" cy="523220"/>
          </a:xfrm>
          <a:prstGeom prst="rect">
            <a:avLst/>
          </a:prstGeom>
          <a:noFill/>
        </p:spPr>
        <p:txBody>
          <a:bodyPr wrap="square" rtlCol="0">
            <a:spAutoFit/>
          </a:bodyPr>
          <a:lstStyle/>
          <a:p>
            <a:r>
              <a:rPr lang="en-GB" sz="2800" b="1" dirty="0">
                <a:latin typeface="Tahoma" panose="020B0604030504040204" pitchFamily="34" charset="0"/>
                <a:ea typeface="Tahoma" panose="020B0604030504040204" pitchFamily="34" charset="0"/>
                <a:cs typeface="Tahoma" panose="020B0604030504040204" pitchFamily="34" charset="0"/>
              </a:rPr>
              <a:t>Who’s who?:</a:t>
            </a:r>
          </a:p>
        </p:txBody>
      </p:sp>
      <p:sp>
        <p:nvSpPr>
          <p:cNvPr id="3" name="TextBox 2"/>
          <p:cNvSpPr txBox="1"/>
          <p:nvPr/>
        </p:nvSpPr>
        <p:spPr>
          <a:xfrm>
            <a:off x="505994" y="1074933"/>
            <a:ext cx="11198326" cy="523220"/>
          </a:xfrm>
          <a:prstGeom prst="rect">
            <a:avLst/>
          </a:prstGeom>
          <a:noFill/>
        </p:spPr>
        <p:txBody>
          <a:bodyPr wrap="square" rtlCol="0">
            <a:spAutoFit/>
          </a:bodyPr>
          <a:lstStyle/>
          <a:p>
            <a:r>
              <a:rPr lang="en-GB" sz="2800" dirty="0"/>
              <a:t>Student Support &amp; Representation</a:t>
            </a:r>
          </a:p>
        </p:txBody>
      </p:sp>
      <p:sp>
        <p:nvSpPr>
          <p:cNvPr id="15" name="TextBox 14"/>
          <p:cNvSpPr txBox="1"/>
          <p:nvPr/>
        </p:nvSpPr>
        <p:spPr>
          <a:xfrm>
            <a:off x="7723202" y="1626366"/>
            <a:ext cx="4332807" cy="1200329"/>
          </a:xfrm>
          <a:prstGeom prst="rect">
            <a:avLst/>
          </a:prstGeom>
          <a:noFill/>
          <a:ln>
            <a:noFill/>
          </a:ln>
        </p:spPr>
        <p:txBody>
          <a:bodyPr wrap="square" rtlCol="0">
            <a:spAutoFit/>
          </a:bodyPr>
          <a:lstStyle/>
          <a:p>
            <a:r>
              <a:rPr lang="en-GB" b="1" dirty="0">
                <a:solidFill>
                  <a:schemeClr val="bg1"/>
                </a:solidFill>
              </a:rPr>
              <a:t>Zoe Hayne</a:t>
            </a:r>
          </a:p>
          <a:p>
            <a:r>
              <a:rPr lang="en-GB" b="1" dirty="0">
                <a:solidFill>
                  <a:schemeClr val="bg1"/>
                </a:solidFill>
              </a:rPr>
              <a:t>Academic Rep Coordinator</a:t>
            </a:r>
          </a:p>
          <a:p>
            <a:r>
              <a:rPr lang="en-GB" dirty="0">
                <a:solidFill>
                  <a:schemeClr val="bg1"/>
                </a:solidFill>
              </a:rPr>
              <a:t>Support and enable academic student representation</a:t>
            </a:r>
          </a:p>
        </p:txBody>
      </p:sp>
      <p:sp>
        <p:nvSpPr>
          <p:cNvPr id="17" name="TextBox 16"/>
          <p:cNvSpPr txBox="1"/>
          <p:nvPr/>
        </p:nvSpPr>
        <p:spPr>
          <a:xfrm>
            <a:off x="1933036" y="3369301"/>
            <a:ext cx="4164034" cy="1477328"/>
          </a:xfrm>
          <a:prstGeom prst="rect">
            <a:avLst/>
          </a:prstGeom>
          <a:noFill/>
          <a:ln>
            <a:noFill/>
          </a:ln>
        </p:spPr>
        <p:txBody>
          <a:bodyPr wrap="square" rtlCol="0">
            <a:spAutoFit/>
          </a:bodyPr>
          <a:lstStyle/>
          <a:p>
            <a:r>
              <a:rPr lang="en-GB" b="1" dirty="0">
                <a:solidFill>
                  <a:schemeClr val="bg1"/>
                </a:solidFill>
              </a:rPr>
              <a:t>Ash Sturrock </a:t>
            </a:r>
          </a:p>
          <a:p>
            <a:r>
              <a:rPr lang="en-GB" b="1" dirty="0">
                <a:solidFill>
                  <a:schemeClr val="bg1"/>
                </a:solidFill>
              </a:rPr>
              <a:t>Campaigns &amp; Democracy Coordinator </a:t>
            </a:r>
            <a:r>
              <a:rPr lang="en-GB" dirty="0">
                <a:solidFill>
                  <a:schemeClr val="bg1"/>
                </a:solidFill>
              </a:rPr>
              <a:t>Empowers students and student representatives to have a strong voice that shapes the SU and beyond</a:t>
            </a:r>
          </a:p>
        </p:txBody>
      </p:sp>
      <p:sp>
        <p:nvSpPr>
          <p:cNvPr id="8" name="Oval 7">
            <a:extLst>
              <a:ext uri="{FF2B5EF4-FFF2-40B4-BE49-F238E27FC236}">
                <a16:creationId xmlns:a16="http://schemas.microsoft.com/office/drawing/2014/main" id="{D8C902EB-E52F-8D19-6778-ED6BE8A95448}"/>
              </a:ext>
            </a:extLst>
          </p:cNvPr>
          <p:cNvSpPr/>
          <p:nvPr/>
        </p:nvSpPr>
        <p:spPr>
          <a:xfrm>
            <a:off x="6364221" y="1658792"/>
            <a:ext cx="1358981" cy="136751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F7A0330C-8566-AD77-A2C0-1B1719FE26AD}"/>
              </a:ext>
            </a:extLst>
          </p:cNvPr>
          <p:cNvSpPr/>
          <p:nvPr/>
        </p:nvSpPr>
        <p:spPr>
          <a:xfrm>
            <a:off x="574055" y="1674149"/>
            <a:ext cx="1358981" cy="13675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AF11D6EF-9FFB-AD53-70BE-AB6F3BD2E38E}"/>
              </a:ext>
            </a:extLst>
          </p:cNvPr>
          <p:cNvSpPr/>
          <p:nvPr/>
        </p:nvSpPr>
        <p:spPr>
          <a:xfrm>
            <a:off x="574055" y="3449400"/>
            <a:ext cx="1358981" cy="13675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1218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3e6b9808-631e-49f1-8698-a8c8a628d3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25270</TotalTime>
  <Words>2206</Words>
  <Application>Microsoft Office PowerPoint</Application>
  <PresentationFormat>Widescreen</PresentationFormat>
  <Paragraphs>348</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 McGrath</dc:creator>
  <cp:lastModifiedBy>Jacob Webb [jaw151]</cp:lastModifiedBy>
  <cp:revision>188</cp:revision>
  <dcterms:created xsi:type="dcterms:W3CDTF">2016-08-31T18:13:22Z</dcterms:created>
  <dcterms:modified xsi:type="dcterms:W3CDTF">2023-09-06T16:35:16Z</dcterms:modified>
</cp:coreProperties>
</file>