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2"/>
  </p:notesMasterIdLst>
  <p:sldIdLst>
    <p:sldId id="256" r:id="rId2"/>
    <p:sldId id="300" r:id="rId3"/>
    <p:sldId id="322" r:id="rId4"/>
    <p:sldId id="303" r:id="rId5"/>
    <p:sldId id="278" r:id="rId6"/>
    <p:sldId id="279" r:id="rId7"/>
    <p:sldId id="280" r:id="rId8"/>
    <p:sldId id="281" r:id="rId9"/>
    <p:sldId id="304" r:id="rId10"/>
    <p:sldId id="306" r:id="rId11"/>
    <p:sldId id="323" r:id="rId12"/>
    <p:sldId id="324" r:id="rId13"/>
    <p:sldId id="327" r:id="rId14"/>
    <p:sldId id="328" r:id="rId15"/>
    <p:sldId id="329" r:id="rId16"/>
    <p:sldId id="330" r:id="rId17"/>
    <p:sldId id="325" r:id="rId18"/>
    <p:sldId id="326" r:id="rId19"/>
    <p:sldId id="331" r:id="rId20"/>
    <p:sldId id="299" r:id="rId21"/>
    <p:sldId id="332" r:id="rId22"/>
    <p:sldId id="305" r:id="rId23"/>
    <p:sldId id="262" r:id="rId24"/>
    <p:sldId id="263" r:id="rId25"/>
    <p:sldId id="260" r:id="rId26"/>
    <p:sldId id="261" r:id="rId27"/>
    <p:sldId id="320" r:id="rId28"/>
    <p:sldId id="265" r:id="rId29"/>
    <p:sldId id="267" r:id="rId30"/>
    <p:sldId id="266" r:id="rId31"/>
    <p:sldId id="301" r:id="rId32"/>
    <p:sldId id="268" r:id="rId33"/>
    <p:sldId id="269" r:id="rId34"/>
    <p:sldId id="270" r:id="rId35"/>
    <p:sldId id="297" r:id="rId36"/>
    <p:sldId id="296" r:id="rId37"/>
    <p:sldId id="321" r:id="rId38"/>
    <p:sldId id="308" r:id="rId39"/>
    <p:sldId id="315" r:id="rId40"/>
    <p:sldId id="298" r:id="rId41"/>
  </p:sldIdLst>
  <p:sldSz cx="12192000" cy="6858000"/>
  <p:notesSz cx="6858000" cy="9144000"/>
  <p:embeddedFontLst>
    <p:embeddedFont>
      <p:font typeface="Tahoma" panose="020B0604030504040204" pitchFamily="3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B2C37"/>
    <a:srgbClr val="FEEECE"/>
    <a:srgbClr val="CA252C"/>
    <a:srgbClr val="F7941F"/>
    <a:srgbClr val="00AF50"/>
    <a:srgbClr val="95277D"/>
    <a:srgbClr val="0171A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EBC31-D7FE-4F23-972D-85E49576B81F}" v="2473" dt="2025-10-06T13:31:27.937"/>
  </p1510:revLst>
</p1510:revInfo>
</file>

<file path=ppt/tableStyles.xml><?xml version="1.0" encoding="utf-8"?>
<a:tblStyleLst xmlns:a="http://schemas.openxmlformats.org/drawingml/2006/main" def="{9066E4CD-CC12-4F16-A33E-9800BDA80A78}">
  <a:tblStyle styleId="{9066E4CD-CC12-4F16-A33E-9800BDA80A7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1" autoAdjust="0"/>
    <p:restoredTop sz="94660"/>
  </p:normalViewPr>
  <p:slideViewPr>
    <p:cSldViewPr snapToGrid="0">
      <p:cViewPr varScale="1">
        <p:scale>
          <a:sx n="99" d="100"/>
          <a:sy n="99" d="100"/>
        </p:scale>
        <p:origin x="10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h McGrath [plm5] (UM/SU)" userId="6bd45364-e708-4677-9e36-57b7ae0df42d" providerId="ADAL" clId="{372EBC31-D7FE-4F23-972D-85E49576B81F}"/>
    <pc:docChg chg="undo redo custSel addSld delSld modSld sldOrd modMainMaster">
      <pc:chgData name="Trish McGrath [plm5] (UM/SU)" userId="6bd45364-e708-4677-9e36-57b7ae0df42d" providerId="ADAL" clId="{372EBC31-D7FE-4F23-972D-85E49576B81F}" dt="2025-10-06T13:31:09.049" v="7268"/>
      <pc:docMkLst>
        <pc:docMk/>
      </pc:docMkLst>
      <pc:sldChg chg="delSp modSp mod">
        <pc:chgData name="Trish McGrath [plm5] (UM/SU)" userId="6bd45364-e708-4677-9e36-57b7ae0df42d" providerId="ADAL" clId="{372EBC31-D7FE-4F23-972D-85E49576B81F}" dt="2025-10-06T13:06:05.544" v="6858" actId="1076"/>
        <pc:sldMkLst>
          <pc:docMk/>
          <pc:sldMk cId="0" sldId="256"/>
        </pc:sldMkLst>
        <pc:spChg chg="mod">
          <ac:chgData name="Trish McGrath [plm5] (UM/SU)" userId="6bd45364-e708-4677-9e36-57b7ae0df42d" providerId="ADAL" clId="{372EBC31-D7FE-4F23-972D-85E49576B81F}" dt="2025-10-06T13:06:05.544" v="6858" actId="1076"/>
          <ac:spMkLst>
            <pc:docMk/>
            <pc:sldMk cId="0" sldId="256"/>
            <ac:spMk id="107" creationId="{00000000-0000-0000-0000-000000000000}"/>
          </ac:spMkLst>
        </pc:spChg>
        <pc:spChg chg="mod">
          <ac:chgData name="Trish McGrath [plm5] (UM/SU)" userId="6bd45364-e708-4677-9e36-57b7ae0df42d" providerId="ADAL" clId="{372EBC31-D7FE-4F23-972D-85E49576B81F}" dt="2025-10-06T08:29:00.500" v="3773" actId="1076"/>
          <ac:spMkLst>
            <pc:docMk/>
            <pc:sldMk cId="0" sldId="256"/>
            <ac:spMk id="111" creationId="{00000000-0000-0000-0000-000000000000}"/>
          </ac:spMkLst>
        </pc:spChg>
        <pc:grpChg chg="del">
          <ac:chgData name="Trish McGrath [plm5] (UM/SU)" userId="6bd45364-e708-4677-9e36-57b7ae0df42d" providerId="ADAL" clId="{372EBC31-D7FE-4F23-972D-85E49576B81F}" dt="2025-10-06T08:28:03.586" v="3736" actId="478"/>
          <ac:grpSpMkLst>
            <pc:docMk/>
            <pc:sldMk cId="0" sldId="256"/>
            <ac:grpSpMk id="108" creationId="{00000000-0000-0000-0000-000000000000}"/>
          </ac:grpSpMkLst>
        </pc:grpChg>
      </pc:sldChg>
      <pc:sldChg chg="modSp del mod modNotes">
        <pc:chgData name="Trish McGrath [plm5] (UM/SU)" userId="6bd45364-e708-4677-9e36-57b7ae0df42d" providerId="ADAL" clId="{372EBC31-D7FE-4F23-972D-85E49576B81F}" dt="2025-10-05T12:59:33.884" v="1626" actId="47"/>
        <pc:sldMkLst>
          <pc:docMk/>
          <pc:sldMk cId="0" sldId="257"/>
        </pc:sldMkLst>
        <pc:spChg chg="mod">
          <ac:chgData name="Trish McGrath [plm5] (UM/SU)" userId="6bd45364-e708-4677-9e36-57b7ae0df42d" providerId="ADAL" clId="{372EBC31-D7FE-4F23-972D-85E49576B81F}" dt="2025-10-05T12:49:07.924" v="1253" actId="20577"/>
          <ac:spMkLst>
            <pc:docMk/>
            <pc:sldMk cId="0" sldId="257"/>
            <ac:spMk id="118" creationId="{00000000-0000-0000-0000-000000000000}"/>
          </ac:spMkLst>
        </pc:spChg>
      </pc:sldChg>
      <pc:sldChg chg="addSp delSp modSp mod">
        <pc:chgData name="Trish McGrath [plm5] (UM/SU)" userId="6bd45364-e708-4677-9e36-57b7ae0df42d" providerId="ADAL" clId="{372EBC31-D7FE-4F23-972D-85E49576B81F}" dt="2025-10-06T09:05:43.236" v="4067"/>
        <pc:sldMkLst>
          <pc:docMk/>
          <pc:sldMk cId="0" sldId="260"/>
        </pc:sldMkLst>
        <pc:spChg chg="mod">
          <ac:chgData name="Trish McGrath [plm5] (UM/SU)" userId="6bd45364-e708-4677-9e36-57b7ae0df42d" providerId="ADAL" clId="{372EBC31-D7FE-4F23-972D-85E49576B81F}" dt="2025-10-06T08:29:52.226" v="3786" actId="20577"/>
          <ac:spMkLst>
            <pc:docMk/>
            <pc:sldMk cId="0" sldId="260"/>
            <ac:spMk id="167" creationId="{00000000-0000-0000-0000-000000000000}"/>
          </ac:spMkLst>
        </pc:spChg>
        <pc:graphicFrameChg chg="add mod modGraphic">
          <ac:chgData name="Trish McGrath [plm5] (UM/SU)" userId="6bd45364-e708-4677-9e36-57b7ae0df42d" providerId="ADAL" clId="{372EBC31-D7FE-4F23-972D-85E49576B81F}" dt="2025-10-06T09:05:43.236" v="4067"/>
          <ac:graphicFrameMkLst>
            <pc:docMk/>
            <pc:sldMk cId="0" sldId="260"/>
            <ac:graphicFrameMk id="2" creationId="{7876B516-CF32-5EBA-C99E-F1E0CED37B48}"/>
          </ac:graphicFrameMkLst>
        </pc:graphicFrameChg>
        <pc:picChg chg="del">
          <ac:chgData name="Trish McGrath [plm5] (UM/SU)" userId="6bd45364-e708-4677-9e36-57b7ae0df42d" providerId="ADAL" clId="{372EBC31-D7FE-4F23-972D-85E49576B81F}" dt="2025-10-06T09:04:42.541" v="4008" actId="478"/>
          <ac:picMkLst>
            <pc:docMk/>
            <pc:sldMk cId="0" sldId="260"/>
            <ac:picMk id="168" creationId="{00000000-0000-0000-0000-000000000000}"/>
          </ac:picMkLst>
        </pc:picChg>
      </pc:sldChg>
      <pc:sldChg chg="addSp delSp modSp mod">
        <pc:chgData name="Trish McGrath [plm5] (UM/SU)" userId="6bd45364-e708-4677-9e36-57b7ae0df42d" providerId="ADAL" clId="{372EBC31-D7FE-4F23-972D-85E49576B81F}" dt="2025-10-06T09:52:19.256" v="5694" actId="207"/>
        <pc:sldMkLst>
          <pc:docMk/>
          <pc:sldMk cId="0" sldId="261"/>
        </pc:sldMkLst>
        <pc:spChg chg="add del mod">
          <ac:chgData name="Trish McGrath [plm5] (UM/SU)" userId="6bd45364-e708-4677-9e36-57b7ae0df42d" providerId="ADAL" clId="{372EBC31-D7FE-4F23-972D-85E49576B81F}" dt="2025-10-06T08:33:17.130" v="3812" actId="478"/>
          <ac:spMkLst>
            <pc:docMk/>
            <pc:sldMk cId="0" sldId="261"/>
            <ac:spMk id="2" creationId="{F8957035-0226-33A7-211F-844AEF8636AF}"/>
          </ac:spMkLst>
        </pc:spChg>
        <pc:spChg chg="add del mod">
          <ac:chgData name="Trish McGrath [plm5] (UM/SU)" userId="6bd45364-e708-4677-9e36-57b7ae0df42d" providerId="ADAL" clId="{372EBC31-D7FE-4F23-972D-85E49576B81F}" dt="2025-10-06T08:33:17.790" v="3813" actId="478"/>
          <ac:spMkLst>
            <pc:docMk/>
            <pc:sldMk cId="0" sldId="261"/>
            <ac:spMk id="3" creationId="{369D7D65-D3FD-4BA5-29A0-6EC07A8A35FF}"/>
          </ac:spMkLst>
        </pc:spChg>
        <pc:spChg chg="add del mod">
          <ac:chgData name="Trish McGrath [plm5] (UM/SU)" userId="6bd45364-e708-4677-9e36-57b7ae0df42d" providerId="ADAL" clId="{372EBC31-D7FE-4F23-972D-85E49576B81F}" dt="2025-10-06T08:33:18.850" v="3814" actId="478"/>
          <ac:spMkLst>
            <pc:docMk/>
            <pc:sldMk cId="0" sldId="261"/>
            <ac:spMk id="4" creationId="{E48034B5-18E6-0931-4C15-6EC85B42453F}"/>
          </ac:spMkLst>
        </pc:spChg>
        <pc:spChg chg="add del mod">
          <ac:chgData name="Trish McGrath [plm5] (UM/SU)" userId="6bd45364-e708-4677-9e36-57b7ae0df42d" providerId="ADAL" clId="{372EBC31-D7FE-4F23-972D-85E49576B81F}" dt="2025-10-06T08:33:19.335" v="3815" actId="478"/>
          <ac:spMkLst>
            <pc:docMk/>
            <pc:sldMk cId="0" sldId="261"/>
            <ac:spMk id="5" creationId="{D83BDAD3-1FF1-F888-00BE-88510E883C6D}"/>
          </ac:spMkLst>
        </pc:spChg>
        <pc:spChg chg="add del mod">
          <ac:chgData name="Trish McGrath [plm5] (UM/SU)" userId="6bd45364-e708-4677-9e36-57b7ae0df42d" providerId="ADAL" clId="{372EBC31-D7FE-4F23-972D-85E49576B81F}" dt="2025-10-06T08:33:19.723" v="3816" actId="478"/>
          <ac:spMkLst>
            <pc:docMk/>
            <pc:sldMk cId="0" sldId="261"/>
            <ac:spMk id="6" creationId="{0792B9E3-FD83-E356-39AB-468D97EAA6FA}"/>
          </ac:spMkLst>
        </pc:spChg>
        <pc:spChg chg="add mod">
          <ac:chgData name="Trish McGrath [plm5] (UM/SU)" userId="6bd45364-e708-4677-9e36-57b7ae0df42d" providerId="ADAL" clId="{372EBC31-D7FE-4F23-972D-85E49576B81F}" dt="2025-10-06T08:33:32.410" v="3817"/>
          <ac:spMkLst>
            <pc:docMk/>
            <pc:sldMk cId="0" sldId="261"/>
            <ac:spMk id="7" creationId="{53E6C5BC-F2E1-2EA2-0A49-1A3809F66A6F}"/>
          </ac:spMkLst>
        </pc:spChg>
        <pc:spChg chg="del mod topLvl">
          <ac:chgData name="Trish McGrath [plm5] (UM/SU)" userId="6bd45364-e708-4677-9e36-57b7ae0df42d" providerId="ADAL" clId="{372EBC31-D7FE-4F23-972D-85E49576B81F}" dt="2025-10-06T08:34:02.650" v="3824" actId="478"/>
          <ac:spMkLst>
            <pc:docMk/>
            <pc:sldMk cId="0" sldId="261"/>
            <ac:spMk id="10" creationId="{050383B5-6324-7663-7574-882A2AAC6883}"/>
          </ac:spMkLst>
        </pc:spChg>
        <pc:spChg chg="del mod topLvl">
          <ac:chgData name="Trish McGrath [plm5] (UM/SU)" userId="6bd45364-e708-4677-9e36-57b7ae0df42d" providerId="ADAL" clId="{372EBC31-D7FE-4F23-972D-85E49576B81F}" dt="2025-10-06T08:34:03.845" v="3825" actId="478"/>
          <ac:spMkLst>
            <pc:docMk/>
            <pc:sldMk cId="0" sldId="261"/>
            <ac:spMk id="11" creationId="{C9B9540D-F8B1-D62A-70C8-5BF7D537E3A9}"/>
          </ac:spMkLst>
        </pc:spChg>
        <pc:spChg chg="del mod topLvl">
          <ac:chgData name="Trish McGrath [plm5] (UM/SU)" userId="6bd45364-e708-4677-9e36-57b7ae0df42d" providerId="ADAL" clId="{372EBC31-D7FE-4F23-972D-85E49576B81F}" dt="2025-10-06T08:34:04.670" v="3826" actId="478"/>
          <ac:spMkLst>
            <pc:docMk/>
            <pc:sldMk cId="0" sldId="261"/>
            <ac:spMk id="12" creationId="{47673E9B-E86D-E49D-D54B-252CB70F6345}"/>
          </ac:spMkLst>
        </pc:spChg>
        <pc:spChg chg="del mod topLvl">
          <ac:chgData name="Trish McGrath [plm5] (UM/SU)" userId="6bd45364-e708-4677-9e36-57b7ae0df42d" providerId="ADAL" clId="{372EBC31-D7FE-4F23-972D-85E49576B81F}" dt="2025-10-06T08:34:05.079" v="3827" actId="478"/>
          <ac:spMkLst>
            <pc:docMk/>
            <pc:sldMk cId="0" sldId="261"/>
            <ac:spMk id="13" creationId="{3C457F20-97E7-075C-EB2C-447B03640BAF}"/>
          </ac:spMkLst>
        </pc:spChg>
        <pc:spChg chg="del mod topLvl">
          <ac:chgData name="Trish McGrath [plm5] (UM/SU)" userId="6bd45364-e708-4677-9e36-57b7ae0df42d" providerId="ADAL" clId="{372EBC31-D7FE-4F23-972D-85E49576B81F}" dt="2025-10-06T08:34:05.472" v="3828" actId="478"/>
          <ac:spMkLst>
            <pc:docMk/>
            <pc:sldMk cId="0" sldId="261"/>
            <ac:spMk id="14" creationId="{DED6DDFC-91A7-92E3-19E2-D24398B45779}"/>
          </ac:spMkLst>
        </pc:spChg>
        <pc:spChg chg="add mod">
          <ac:chgData name="Trish McGrath [plm5] (UM/SU)" userId="6bd45364-e708-4677-9e36-57b7ae0df42d" providerId="ADAL" clId="{372EBC31-D7FE-4F23-972D-85E49576B81F}" dt="2025-10-06T08:49:35.844" v="3858"/>
          <ac:spMkLst>
            <pc:docMk/>
            <pc:sldMk cId="0" sldId="261"/>
            <ac:spMk id="16" creationId="{B941189E-B9BA-C28F-FCB6-81EFE29ABFAF}"/>
          </ac:spMkLst>
        </pc:spChg>
        <pc:spChg chg="del mod">
          <ac:chgData name="Trish McGrath [plm5] (UM/SU)" userId="6bd45364-e708-4677-9e36-57b7ae0df42d" providerId="ADAL" clId="{372EBC31-D7FE-4F23-972D-85E49576B81F}" dt="2025-10-06T08:30:21.224" v="3788" actId="478"/>
          <ac:spMkLst>
            <pc:docMk/>
            <pc:sldMk cId="0" sldId="261"/>
            <ac:spMk id="173" creationId="{00000000-0000-0000-0000-000000000000}"/>
          </ac:spMkLst>
        </pc:spChg>
        <pc:grpChg chg="add del mod">
          <ac:chgData name="Trish McGrath [plm5] (UM/SU)" userId="6bd45364-e708-4677-9e36-57b7ae0df42d" providerId="ADAL" clId="{372EBC31-D7FE-4F23-972D-85E49576B81F}" dt="2025-10-06T08:33:59.100" v="3823" actId="165"/>
          <ac:grpSpMkLst>
            <pc:docMk/>
            <pc:sldMk cId="0" sldId="261"/>
            <ac:grpSpMk id="8" creationId="{10F290DA-4080-AD41-C6F3-C52CB46D655A}"/>
          </ac:grpSpMkLst>
        </pc:grpChg>
        <pc:graphicFrameChg chg="add del mod">
          <ac:chgData name="Trish McGrath [plm5] (UM/SU)" userId="6bd45364-e708-4677-9e36-57b7ae0df42d" providerId="ADAL" clId="{372EBC31-D7FE-4F23-972D-85E49576B81F}" dt="2025-10-06T09:51:43.444" v="5682" actId="478"/>
          <ac:graphicFrameMkLst>
            <pc:docMk/>
            <pc:sldMk cId="0" sldId="261"/>
            <ac:graphicFrameMk id="15" creationId="{00000000-0008-0000-0500-000002000000}"/>
          </ac:graphicFrameMkLst>
        </pc:graphicFrameChg>
        <pc:graphicFrameChg chg="add mod">
          <ac:chgData name="Trish McGrath [plm5] (UM/SU)" userId="6bd45364-e708-4677-9e36-57b7ae0df42d" providerId="ADAL" clId="{372EBC31-D7FE-4F23-972D-85E49576B81F}" dt="2025-10-06T09:52:19.256" v="5694" actId="207"/>
          <ac:graphicFrameMkLst>
            <pc:docMk/>
            <pc:sldMk cId="0" sldId="261"/>
            <ac:graphicFrameMk id="17" creationId="{00000000-0008-0000-0500-000002000000}"/>
          </ac:graphicFrameMkLst>
        </pc:graphicFrameChg>
        <pc:picChg chg="del mod topLvl">
          <ac:chgData name="Trish McGrath [plm5] (UM/SU)" userId="6bd45364-e708-4677-9e36-57b7ae0df42d" providerId="ADAL" clId="{372EBC31-D7FE-4F23-972D-85E49576B81F}" dt="2025-10-06T08:48:01.311" v="3829" actId="478"/>
          <ac:picMkLst>
            <pc:docMk/>
            <pc:sldMk cId="0" sldId="261"/>
            <ac:picMk id="9" creationId="{7A8E7CCC-41ED-24D2-FAA3-19B426CBEF69}"/>
          </ac:picMkLst>
        </pc:picChg>
        <pc:picChg chg="add del mod">
          <ac:chgData name="Trish McGrath [plm5] (UM/SU)" userId="6bd45364-e708-4677-9e36-57b7ae0df42d" providerId="ADAL" clId="{372EBC31-D7FE-4F23-972D-85E49576B81F}" dt="2025-10-06T08:33:50.590" v="3821" actId="478"/>
          <ac:picMkLst>
            <pc:docMk/>
            <pc:sldMk cId="0" sldId="261"/>
            <ac:picMk id="3074" creationId="{934F088C-02FB-60CA-AEC9-ACEB73A98EA9}"/>
          </ac:picMkLst>
        </pc:picChg>
      </pc:sldChg>
      <pc:sldChg chg="modSp mod">
        <pc:chgData name="Trish McGrath [plm5] (UM/SU)" userId="6bd45364-e708-4677-9e36-57b7ae0df42d" providerId="ADAL" clId="{372EBC31-D7FE-4F23-972D-85E49576B81F}" dt="2025-10-06T09:48:17.961" v="5681" actId="207"/>
        <pc:sldMkLst>
          <pc:docMk/>
          <pc:sldMk cId="0" sldId="262"/>
        </pc:sldMkLst>
        <pc:spChg chg="mod">
          <ac:chgData name="Trish McGrath [plm5] (UM/SU)" userId="6bd45364-e708-4677-9e36-57b7ae0df42d" providerId="ADAL" clId="{372EBC31-D7FE-4F23-972D-85E49576B81F}" dt="2025-10-06T09:48:17.961" v="5681" actId="207"/>
          <ac:spMkLst>
            <pc:docMk/>
            <pc:sldMk cId="0" sldId="262"/>
            <ac:spMk id="188" creationId="{00000000-0000-0000-0000-000000000000}"/>
          </ac:spMkLst>
        </pc:spChg>
      </pc:sldChg>
      <pc:sldChg chg="addSp modSp mod modAnim">
        <pc:chgData name="Trish McGrath [plm5] (UM/SU)" userId="6bd45364-e708-4677-9e36-57b7ae0df42d" providerId="ADAL" clId="{372EBC31-D7FE-4F23-972D-85E49576B81F}" dt="2025-10-06T09:47:59.460" v="5680"/>
        <pc:sldMkLst>
          <pc:docMk/>
          <pc:sldMk cId="0" sldId="263"/>
        </pc:sldMkLst>
        <pc:spChg chg="add mod">
          <ac:chgData name="Trish McGrath [plm5] (UM/SU)" userId="6bd45364-e708-4677-9e36-57b7ae0df42d" providerId="ADAL" clId="{372EBC31-D7FE-4F23-972D-85E49576B81F}" dt="2025-10-06T09:47:33.575" v="5674" actId="1076"/>
          <ac:spMkLst>
            <pc:docMk/>
            <pc:sldMk cId="0" sldId="263"/>
            <ac:spMk id="2" creationId="{2953137E-40F9-BC39-59A9-2E57333607A8}"/>
          </ac:spMkLst>
        </pc:spChg>
        <pc:spChg chg="add mod">
          <ac:chgData name="Trish McGrath [plm5] (UM/SU)" userId="6bd45364-e708-4677-9e36-57b7ae0df42d" providerId="ADAL" clId="{372EBC31-D7FE-4F23-972D-85E49576B81F}" dt="2025-10-06T09:47:12.105" v="5670" actId="1076"/>
          <ac:spMkLst>
            <pc:docMk/>
            <pc:sldMk cId="0" sldId="263"/>
            <ac:spMk id="3" creationId="{6A474085-B813-4DFE-BEC6-93F02DA8527F}"/>
          </ac:spMkLst>
        </pc:spChg>
        <pc:spChg chg="add mod">
          <ac:chgData name="Trish McGrath [plm5] (UM/SU)" userId="6bd45364-e708-4677-9e36-57b7ae0df42d" providerId="ADAL" clId="{372EBC31-D7FE-4F23-972D-85E49576B81F}" dt="2025-10-06T09:47:27.656" v="5673" actId="207"/>
          <ac:spMkLst>
            <pc:docMk/>
            <pc:sldMk cId="0" sldId="263"/>
            <ac:spMk id="4" creationId="{7AFA7E84-36E7-17FD-2E3A-5BCFF8B24E13}"/>
          </ac:spMkLst>
        </pc:spChg>
      </pc:sldChg>
      <pc:sldChg chg="modAnim">
        <pc:chgData name="Trish McGrath [plm5] (UM/SU)" userId="6bd45364-e708-4677-9e36-57b7ae0df42d" providerId="ADAL" clId="{372EBC31-D7FE-4F23-972D-85E49576B81F}" dt="2025-10-06T09:53:52.102" v="5720"/>
        <pc:sldMkLst>
          <pc:docMk/>
          <pc:sldMk cId="0" sldId="265"/>
        </pc:sldMkLst>
      </pc:sldChg>
      <pc:sldChg chg="modSp mod">
        <pc:chgData name="Trish McGrath [plm5] (UM/SU)" userId="6bd45364-e708-4677-9e36-57b7ae0df42d" providerId="ADAL" clId="{372EBC31-D7FE-4F23-972D-85E49576B81F}" dt="2025-10-06T09:11:46.373" v="4447" actId="113"/>
        <pc:sldMkLst>
          <pc:docMk/>
          <pc:sldMk cId="0" sldId="266"/>
        </pc:sldMkLst>
        <pc:spChg chg="mod">
          <ac:chgData name="Trish McGrath [plm5] (UM/SU)" userId="6bd45364-e708-4677-9e36-57b7ae0df42d" providerId="ADAL" clId="{372EBC31-D7FE-4F23-972D-85E49576B81F}" dt="2025-10-06T09:11:46.373" v="4447" actId="113"/>
          <ac:spMkLst>
            <pc:docMk/>
            <pc:sldMk cId="0" sldId="266"/>
            <ac:spMk id="239" creationId="{00000000-0000-0000-0000-000000000000}"/>
          </ac:spMkLst>
        </pc:spChg>
        <pc:spChg chg="mod">
          <ac:chgData name="Trish McGrath [plm5] (UM/SU)" userId="6bd45364-e708-4677-9e36-57b7ae0df42d" providerId="ADAL" clId="{372EBC31-D7FE-4F23-972D-85E49576B81F}" dt="2025-10-06T08:25:55.828" v="3638" actId="20577"/>
          <ac:spMkLst>
            <pc:docMk/>
            <pc:sldMk cId="0" sldId="266"/>
            <ac:spMk id="240" creationId="{00000000-0000-0000-0000-000000000000}"/>
          </ac:spMkLst>
        </pc:spChg>
      </pc:sldChg>
      <pc:sldChg chg="addSp delSp modSp mod ord">
        <pc:chgData name="Trish McGrath [plm5] (UM/SU)" userId="6bd45364-e708-4677-9e36-57b7ae0df42d" providerId="ADAL" clId="{372EBC31-D7FE-4F23-972D-85E49576B81F}" dt="2025-10-06T09:54:04.722" v="5722"/>
        <pc:sldMkLst>
          <pc:docMk/>
          <pc:sldMk cId="0" sldId="267"/>
        </pc:sldMkLst>
        <pc:spChg chg="add del">
          <ac:chgData name="Trish McGrath [plm5] (UM/SU)" userId="6bd45364-e708-4677-9e36-57b7ae0df42d" providerId="ADAL" clId="{372EBC31-D7FE-4F23-972D-85E49576B81F}" dt="2025-10-05T13:26:04.725" v="2429" actId="22"/>
          <ac:spMkLst>
            <pc:docMk/>
            <pc:sldMk cId="0" sldId="267"/>
            <ac:spMk id="3" creationId="{D8DAE635-F22E-DB2E-D148-33FAD0A4EB6A}"/>
          </ac:spMkLst>
        </pc:spChg>
        <pc:spChg chg="add">
          <ac:chgData name="Trish McGrath [plm5] (UM/SU)" userId="6bd45364-e708-4677-9e36-57b7ae0df42d" providerId="ADAL" clId="{372EBC31-D7FE-4F23-972D-85E49576B81F}" dt="2025-10-05T13:26:23.383" v="2430"/>
          <ac:spMkLst>
            <pc:docMk/>
            <pc:sldMk cId="0" sldId="267"/>
            <ac:spMk id="4" creationId="{A2F71834-D133-3562-E2C0-A58D9856D903}"/>
          </ac:spMkLst>
        </pc:spChg>
        <pc:spChg chg="mod">
          <ac:chgData name="Trish McGrath [plm5] (UM/SU)" userId="6bd45364-e708-4677-9e36-57b7ae0df42d" providerId="ADAL" clId="{372EBC31-D7FE-4F23-972D-85E49576B81F}" dt="2025-10-06T09:16:23.957" v="4676" actId="1076"/>
          <ac:spMkLst>
            <pc:docMk/>
            <pc:sldMk cId="0" sldId="267"/>
            <ac:spMk id="257" creationId="{00000000-0000-0000-0000-000000000000}"/>
          </ac:spMkLst>
        </pc:spChg>
        <pc:spChg chg="mod">
          <ac:chgData name="Trish McGrath [plm5] (UM/SU)" userId="6bd45364-e708-4677-9e36-57b7ae0df42d" providerId="ADAL" clId="{372EBC31-D7FE-4F23-972D-85E49576B81F}" dt="2025-10-06T09:19:24.200" v="4687" actId="2711"/>
          <ac:spMkLst>
            <pc:docMk/>
            <pc:sldMk cId="0" sldId="267"/>
            <ac:spMk id="258" creationId="{00000000-0000-0000-0000-000000000000}"/>
          </ac:spMkLst>
        </pc:spChg>
      </pc:sldChg>
      <pc:sldChg chg="modSp mod">
        <pc:chgData name="Trish McGrath [plm5] (UM/SU)" userId="6bd45364-e708-4677-9e36-57b7ae0df42d" providerId="ADAL" clId="{372EBC31-D7FE-4F23-972D-85E49576B81F}" dt="2025-10-06T13:22:09.291" v="7030" actId="20577"/>
        <pc:sldMkLst>
          <pc:docMk/>
          <pc:sldMk cId="0" sldId="268"/>
        </pc:sldMkLst>
        <pc:spChg chg="mod">
          <ac:chgData name="Trish McGrath [plm5] (UM/SU)" userId="6bd45364-e708-4677-9e36-57b7ae0df42d" providerId="ADAL" clId="{372EBC31-D7FE-4F23-972D-85E49576B81F}" dt="2025-10-05T12:23:22.139" v="763" actId="14100"/>
          <ac:spMkLst>
            <pc:docMk/>
            <pc:sldMk cId="0" sldId="268"/>
            <ac:spMk id="263" creationId="{00000000-0000-0000-0000-000000000000}"/>
          </ac:spMkLst>
        </pc:spChg>
        <pc:spChg chg="mod">
          <ac:chgData name="Trish McGrath [plm5] (UM/SU)" userId="6bd45364-e708-4677-9e36-57b7ae0df42d" providerId="ADAL" clId="{372EBC31-D7FE-4F23-972D-85E49576B81F}" dt="2025-10-05T12:23:28.509" v="769" actId="20577"/>
          <ac:spMkLst>
            <pc:docMk/>
            <pc:sldMk cId="0" sldId="268"/>
            <ac:spMk id="266" creationId="{00000000-0000-0000-0000-000000000000}"/>
          </ac:spMkLst>
        </pc:spChg>
        <pc:spChg chg="mod">
          <ac:chgData name="Trish McGrath [plm5] (UM/SU)" userId="6bd45364-e708-4677-9e36-57b7ae0df42d" providerId="ADAL" clId="{372EBC31-D7FE-4F23-972D-85E49576B81F}" dt="2025-10-06T13:22:09.291" v="7030" actId="20577"/>
          <ac:spMkLst>
            <pc:docMk/>
            <pc:sldMk cId="0" sldId="268"/>
            <ac:spMk id="267" creationId="{00000000-0000-0000-0000-000000000000}"/>
          </ac:spMkLst>
        </pc:spChg>
        <pc:spChg chg="mod">
          <ac:chgData name="Trish McGrath [plm5] (UM/SU)" userId="6bd45364-e708-4677-9e36-57b7ae0df42d" providerId="ADAL" clId="{372EBC31-D7FE-4F23-972D-85E49576B81F}" dt="2025-10-06T12:52:16.275" v="6458" actId="20577"/>
          <ac:spMkLst>
            <pc:docMk/>
            <pc:sldMk cId="0" sldId="268"/>
            <ac:spMk id="268" creationId="{00000000-0000-0000-0000-000000000000}"/>
          </ac:spMkLst>
        </pc:spChg>
      </pc:sldChg>
      <pc:sldChg chg="modSp mod ord">
        <pc:chgData name="Trish McGrath [plm5] (UM/SU)" userId="6bd45364-e708-4677-9e36-57b7ae0df42d" providerId="ADAL" clId="{372EBC31-D7FE-4F23-972D-85E49576B81F}" dt="2025-10-06T13:23:36.273" v="7054" actId="20577"/>
        <pc:sldMkLst>
          <pc:docMk/>
          <pc:sldMk cId="0" sldId="269"/>
        </pc:sldMkLst>
        <pc:spChg chg="mod">
          <ac:chgData name="Trish McGrath [plm5] (UM/SU)" userId="6bd45364-e708-4677-9e36-57b7ae0df42d" providerId="ADAL" clId="{372EBC31-D7FE-4F23-972D-85E49576B81F}" dt="2025-10-06T09:31:26.284" v="5402" actId="403"/>
          <ac:spMkLst>
            <pc:docMk/>
            <pc:sldMk cId="0" sldId="269"/>
            <ac:spMk id="280" creationId="{00000000-0000-0000-0000-000000000000}"/>
          </ac:spMkLst>
        </pc:spChg>
        <pc:spChg chg="mod">
          <ac:chgData name="Trish McGrath [plm5] (UM/SU)" userId="6bd45364-e708-4677-9e36-57b7ae0df42d" providerId="ADAL" clId="{372EBC31-D7FE-4F23-972D-85E49576B81F}" dt="2025-10-06T13:23:36.273" v="7054" actId="20577"/>
          <ac:spMkLst>
            <pc:docMk/>
            <pc:sldMk cId="0" sldId="269"/>
            <ac:spMk id="284" creationId="{00000000-0000-0000-0000-000000000000}"/>
          </ac:spMkLst>
        </pc:spChg>
        <pc:spChg chg="mod">
          <ac:chgData name="Trish McGrath [plm5] (UM/SU)" userId="6bd45364-e708-4677-9e36-57b7ae0df42d" providerId="ADAL" clId="{372EBC31-D7FE-4F23-972D-85E49576B81F}" dt="2025-10-06T12:50:04.796" v="6434" actId="20577"/>
          <ac:spMkLst>
            <pc:docMk/>
            <pc:sldMk cId="0" sldId="269"/>
            <ac:spMk id="285" creationId="{00000000-0000-0000-0000-000000000000}"/>
          </ac:spMkLst>
        </pc:spChg>
      </pc:sldChg>
      <pc:sldChg chg="modSp mod">
        <pc:chgData name="Trish McGrath [plm5] (UM/SU)" userId="6bd45364-e708-4677-9e36-57b7ae0df42d" providerId="ADAL" clId="{372EBC31-D7FE-4F23-972D-85E49576B81F}" dt="2025-10-06T13:24:37.640" v="7083" actId="20577"/>
        <pc:sldMkLst>
          <pc:docMk/>
          <pc:sldMk cId="0" sldId="270"/>
        </pc:sldMkLst>
        <pc:spChg chg="mod">
          <ac:chgData name="Trish McGrath [plm5] (UM/SU)" userId="6bd45364-e708-4677-9e36-57b7ae0df42d" providerId="ADAL" clId="{372EBC31-D7FE-4F23-972D-85E49576B81F}" dt="2025-10-06T09:59:20.019" v="5869" actId="207"/>
          <ac:spMkLst>
            <pc:docMk/>
            <pc:sldMk cId="0" sldId="270"/>
            <ac:spMk id="290" creationId="{00000000-0000-0000-0000-000000000000}"/>
          </ac:spMkLst>
        </pc:spChg>
        <pc:spChg chg="mod">
          <ac:chgData name="Trish McGrath [plm5] (UM/SU)" userId="6bd45364-e708-4677-9e36-57b7ae0df42d" providerId="ADAL" clId="{372EBC31-D7FE-4F23-972D-85E49576B81F}" dt="2025-10-06T09:32:14.993" v="5459" actId="2711"/>
          <ac:spMkLst>
            <pc:docMk/>
            <pc:sldMk cId="0" sldId="270"/>
            <ac:spMk id="294" creationId="{00000000-0000-0000-0000-000000000000}"/>
          </ac:spMkLst>
        </pc:spChg>
        <pc:spChg chg="mod">
          <ac:chgData name="Trish McGrath [plm5] (UM/SU)" userId="6bd45364-e708-4677-9e36-57b7ae0df42d" providerId="ADAL" clId="{372EBC31-D7FE-4F23-972D-85E49576B81F}" dt="2025-10-06T13:24:37.640" v="7083" actId="20577"/>
          <ac:spMkLst>
            <pc:docMk/>
            <pc:sldMk cId="0" sldId="270"/>
            <ac:spMk id="298" creationId="{00000000-0000-0000-0000-000000000000}"/>
          </ac:spMkLst>
        </pc:spChg>
        <pc:spChg chg="mod">
          <ac:chgData name="Trish McGrath [plm5] (UM/SU)" userId="6bd45364-e708-4677-9e36-57b7ae0df42d" providerId="ADAL" clId="{372EBC31-D7FE-4F23-972D-85E49576B81F}" dt="2025-10-06T12:58:28.725" v="6662" actId="1036"/>
          <ac:spMkLst>
            <pc:docMk/>
            <pc:sldMk cId="0" sldId="270"/>
            <ac:spMk id="299" creationId="{00000000-0000-0000-0000-000000000000}"/>
          </ac:spMkLst>
        </pc:spChg>
      </pc:sldChg>
      <pc:sldChg chg="del">
        <pc:chgData name="Trish McGrath [plm5] (UM/SU)" userId="6bd45364-e708-4677-9e36-57b7ae0df42d" providerId="ADAL" clId="{372EBC31-D7FE-4F23-972D-85E49576B81F}" dt="2025-10-05T12:02:49.652" v="1" actId="2696"/>
        <pc:sldMkLst>
          <pc:docMk/>
          <pc:sldMk cId="0" sldId="271"/>
        </pc:sldMkLst>
      </pc:sldChg>
      <pc:sldChg chg="add del">
        <pc:chgData name="Trish McGrath [plm5] (UM/SU)" userId="6bd45364-e708-4677-9e36-57b7ae0df42d" providerId="ADAL" clId="{372EBC31-D7FE-4F23-972D-85E49576B81F}" dt="2025-10-05T12:13:08.143" v="732" actId="47"/>
        <pc:sldMkLst>
          <pc:docMk/>
          <pc:sldMk cId="223223986" sldId="271"/>
        </pc:sldMkLst>
      </pc:sldChg>
      <pc:sldChg chg="del">
        <pc:chgData name="Trish McGrath [plm5] (UM/SU)" userId="6bd45364-e708-4677-9e36-57b7ae0df42d" providerId="ADAL" clId="{372EBC31-D7FE-4F23-972D-85E49576B81F}" dt="2025-10-06T09:59:26.721" v="5871" actId="47"/>
        <pc:sldMkLst>
          <pc:docMk/>
          <pc:sldMk cId="0" sldId="272"/>
        </pc:sldMkLst>
      </pc:sldChg>
      <pc:sldChg chg="del">
        <pc:chgData name="Trish McGrath [plm5] (UM/SU)" userId="6bd45364-e708-4677-9e36-57b7ae0df42d" providerId="ADAL" clId="{372EBC31-D7FE-4F23-972D-85E49576B81F}" dt="2025-10-06T09:59:30.487" v="5872" actId="47"/>
        <pc:sldMkLst>
          <pc:docMk/>
          <pc:sldMk cId="0" sldId="274"/>
        </pc:sldMkLst>
      </pc:sldChg>
      <pc:sldChg chg="addSp modSp del mod modNotes">
        <pc:chgData name="Trish McGrath [plm5] (UM/SU)" userId="6bd45364-e708-4677-9e36-57b7ae0df42d" providerId="ADAL" clId="{372EBC31-D7FE-4F23-972D-85E49576B81F}" dt="2025-10-05T14:04:52.067" v="3172" actId="2696"/>
        <pc:sldMkLst>
          <pc:docMk/>
          <pc:sldMk cId="0" sldId="275"/>
        </pc:sldMkLst>
        <pc:spChg chg="mod">
          <ac:chgData name="Trish McGrath [plm5] (UM/SU)" userId="6bd45364-e708-4677-9e36-57b7ae0df42d" providerId="ADAL" clId="{372EBC31-D7FE-4F23-972D-85E49576B81F}" dt="2025-10-05T13:30:44.735" v="2448" actId="20577"/>
          <ac:spMkLst>
            <pc:docMk/>
            <pc:sldMk cId="0" sldId="275"/>
            <ac:spMk id="328" creationId="{00000000-0000-0000-0000-000000000000}"/>
          </ac:spMkLst>
        </pc:spChg>
        <pc:spChg chg="mod">
          <ac:chgData name="Trish McGrath [plm5] (UM/SU)" userId="6bd45364-e708-4677-9e36-57b7ae0df42d" providerId="ADAL" clId="{372EBC31-D7FE-4F23-972D-85E49576B81F}" dt="2025-10-05T13:32:30.671" v="2475" actId="164"/>
          <ac:spMkLst>
            <pc:docMk/>
            <pc:sldMk cId="0" sldId="275"/>
            <ac:spMk id="330" creationId="{00000000-0000-0000-0000-000000000000}"/>
          </ac:spMkLst>
        </pc:spChg>
        <pc:spChg chg="mod">
          <ac:chgData name="Trish McGrath [plm5] (UM/SU)" userId="6bd45364-e708-4677-9e36-57b7ae0df42d" providerId="ADAL" clId="{372EBC31-D7FE-4F23-972D-85E49576B81F}" dt="2025-10-05T13:32:30.671" v="2475" actId="164"/>
          <ac:spMkLst>
            <pc:docMk/>
            <pc:sldMk cId="0" sldId="275"/>
            <ac:spMk id="331" creationId="{00000000-0000-0000-0000-000000000000}"/>
          </ac:spMkLst>
        </pc:spChg>
        <pc:spChg chg="mod">
          <ac:chgData name="Trish McGrath [plm5] (UM/SU)" userId="6bd45364-e708-4677-9e36-57b7ae0df42d" providerId="ADAL" clId="{372EBC31-D7FE-4F23-972D-85E49576B81F}" dt="2025-10-05T13:32:30.671" v="2475" actId="164"/>
          <ac:spMkLst>
            <pc:docMk/>
            <pc:sldMk cId="0" sldId="275"/>
            <ac:spMk id="332" creationId="{00000000-0000-0000-0000-000000000000}"/>
          </ac:spMkLst>
        </pc:spChg>
        <pc:spChg chg="mod">
          <ac:chgData name="Trish McGrath [plm5] (UM/SU)" userId="6bd45364-e708-4677-9e36-57b7ae0df42d" providerId="ADAL" clId="{372EBC31-D7FE-4F23-972D-85E49576B81F}" dt="2025-10-05T13:32:30.671" v="2475" actId="164"/>
          <ac:spMkLst>
            <pc:docMk/>
            <pc:sldMk cId="0" sldId="275"/>
            <ac:spMk id="333" creationId="{00000000-0000-0000-0000-000000000000}"/>
          </ac:spMkLst>
        </pc:spChg>
        <pc:grpChg chg="add mod">
          <ac:chgData name="Trish McGrath [plm5] (UM/SU)" userId="6bd45364-e708-4677-9e36-57b7ae0df42d" providerId="ADAL" clId="{372EBC31-D7FE-4F23-972D-85E49576B81F}" dt="2025-10-05T13:32:30.671" v="2475" actId="164"/>
          <ac:grpSpMkLst>
            <pc:docMk/>
            <pc:sldMk cId="0" sldId="275"/>
            <ac:grpSpMk id="3" creationId="{C38476F1-1924-24D3-2D72-FBFE99710DAD}"/>
          </ac:grpSpMkLst>
        </pc:grpChg>
        <pc:picChg chg="add mod modCrop">
          <ac:chgData name="Trish McGrath [plm5] (UM/SU)" userId="6bd45364-e708-4677-9e36-57b7ae0df42d" providerId="ADAL" clId="{372EBC31-D7FE-4F23-972D-85E49576B81F}" dt="2025-10-05T13:32:30.671" v="2475" actId="164"/>
          <ac:picMkLst>
            <pc:docMk/>
            <pc:sldMk cId="0" sldId="275"/>
            <ac:picMk id="2" creationId="{3DD80010-6BF6-6BA0-844F-915F1FA1F82F}"/>
          </ac:picMkLst>
        </pc:picChg>
        <pc:picChg chg="mod">
          <ac:chgData name="Trish McGrath [plm5] (UM/SU)" userId="6bd45364-e708-4677-9e36-57b7ae0df42d" providerId="ADAL" clId="{372EBC31-D7FE-4F23-972D-85E49576B81F}" dt="2025-10-05T13:32:30.671" v="2475" actId="164"/>
          <ac:picMkLst>
            <pc:docMk/>
            <pc:sldMk cId="0" sldId="275"/>
            <ac:picMk id="329" creationId="{00000000-0000-0000-0000-000000000000}"/>
          </ac:picMkLst>
        </pc:picChg>
      </pc:sldChg>
      <pc:sldChg chg="del">
        <pc:chgData name="Trish McGrath [plm5] (UM/SU)" userId="6bd45364-e708-4677-9e36-57b7ae0df42d" providerId="ADAL" clId="{372EBC31-D7FE-4F23-972D-85E49576B81F}" dt="2025-10-05T14:05:34.772" v="3173" actId="47"/>
        <pc:sldMkLst>
          <pc:docMk/>
          <pc:sldMk cId="0" sldId="277"/>
        </pc:sldMkLst>
      </pc:sldChg>
      <pc:sldChg chg="modSp mod modNotes">
        <pc:chgData name="Trish McGrath [plm5] (UM/SU)" userId="6bd45364-e708-4677-9e36-57b7ae0df42d" providerId="ADAL" clId="{372EBC31-D7FE-4F23-972D-85E49576B81F}" dt="2025-10-06T13:09:34.760" v="6888" actId="20577"/>
        <pc:sldMkLst>
          <pc:docMk/>
          <pc:sldMk cId="1716686764" sldId="278"/>
        </pc:sldMkLst>
        <pc:spChg chg="mod">
          <ac:chgData name="Trish McGrath [plm5] (UM/SU)" userId="6bd45364-e708-4677-9e36-57b7ae0df42d" providerId="ADAL" clId="{372EBC31-D7FE-4F23-972D-85E49576B81F}" dt="2025-10-05T12:48:09.388" v="1195" actId="20577"/>
          <ac:spMkLst>
            <pc:docMk/>
            <pc:sldMk cId="1716686764" sldId="278"/>
            <ac:spMk id="351" creationId="{00000000-0000-0000-0000-000000000000}"/>
          </ac:spMkLst>
        </pc:spChg>
        <pc:spChg chg="mod">
          <ac:chgData name="Trish McGrath [plm5] (UM/SU)" userId="6bd45364-e708-4677-9e36-57b7ae0df42d" providerId="ADAL" clId="{372EBC31-D7FE-4F23-972D-85E49576B81F}" dt="2025-10-06T13:09:34.760" v="6888" actId="20577"/>
          <ac:spMkLst>
            <pc:docMk/>
            <pc:sldMk cId="1716686764" sldId="278"/>
            <ac:spMk id="352" creationId="{00000000-0000-0000-0000-000000000000}"/>
          </ac:spMkLst>
        </pc:spChg>
      </pc:sldChg>
      <pc:sldChg chg="modSp mod">
        <pc:chgData name="Trish McGrath [plm5] (UM/SU)" userId="6bd45364-e708-4677-9e36-57b7ae0df42d" providerId="ADAL" clId="{372EBC31-D7FE-4F23-972D-85E49576B81F}" dt="2025-10-05T12:48:36.195" v="1244" actId="20577"/>
        <pc:sldMkLst>
          <pc:docMk/>
          <pc:sldMk cId="949621204" sldId="279"/>
        </pc:sldMkLst>
        <pc:spChg chg="mod">
          <ac:chgData name="Trish McGrath [plm5] (UM/SU)" userId="6bd45364-e708-4677-9e36-57b7ae0df42d" providerId="ADAL" clId="{372EBC31-D7FE-4F23-972D-85E49576B81F}" dt="2025-10-05T12:48:36.195" v="1244" actId="20577"/>
          <ac:spMkLst>
            <pc:docMk/>
            <pc:sldMk cId="949621204" sldId="279"/>
            <ac:spMk id="359" creationId="{00000000-0000-0000-0000-000000000000}"/>
          </ac:spMkLst>
        </pc:spChg>
      </pc:sldChg>
      <pc:sldChg chg="modSp mod modNotes">
        <pc:chgData name="Trish McGrath [plm5] (UM/SU)" userId="6bd45364-e708-4677-9e36-57b7ae0df42d" providerId="ADAL" clId="{372EBC31-D7FE-4F23-972D-85E49576B81F}" dt="2025-10-05T12:48:29.283" v="1224" actId="20577"/>
        <pc:sldMkLst>
          <pc:docMk/>
          <pc:sldMk cId="3454652108" sldId="280"/>
        </pc:sldMkLst>
        <pc:spChg chg="mod">
          <ac:chgData name="Trish McGrath [plm5] (UM/SU)" userId="6bd45364-e708-4677-9e36-57b7ae0df42d" providerId="ADAL" clId="{372EBC31-D7FE-4F23-972D-85E49576B81F}" dt="2025-10-05T12:48:29.283" v="1224" actId="20577"/>
          <ac:spMkLst>
            <pc:docMk/>
            <pc:sldMk cId="3454652108" sldId="280"/>
            <ac:spMk id="365" creationId="{00000000-0000-0000-0000-000000000000}"/>
          </ac:spMkLst>
        </pc:spChg>
      </pc:sldChg>
      <pc:sldChg chg="addSp delSp modSp mod">
        <pc:chgData name="Trish McGrath [plm5] (UM/SU)" userId="6bd45364-e708-4677-9e36-57b7ae0df42d" providerId="ADAL" clId="{372EBC31-D7FE-4F23-972D-85E49576B81F}" dt="2025-10-05T12:48:47.703" v="1246"/>
        <pc:sldMkLst>
          <pc:docMk/>
          <pc:sldMk cId="3296905944" sldId="281"/>
        </pc:sldMkLst>
        <pc:spChg chg="add mod">
          <ac:chgData name="Trish McGrath [plm5] (UM/SU)" userId="6bd45364-e708-4677-9e36-57b7ae0df42d" providerId="ADAL" clId="{372EBC31-D7FE-4F23-972D-85E49576B81F}" dt="2025-10-05T12:48:47.703" v="1246"/>
          <ac:spMkLst>
            <pc:docMk/>
            <pc:sldMk cId="3296905944" sldId="281"/>
            <ac:spMk id="2" creationId="{95E2F4B3-E7BC-6273-8FC6-F20CE1E131BC}"/>
          </ac:spMkLst>
        </pc:spChg>
        <pc:spChg chg="del">
          <ac:chgData name="Trish McGrath [plm5] (UM/SU)" userId="6bd45364-e708-4677-9e36-57b7ae0df42d" providerId="ADAL" clId="{372EBC31-D7FE-4F23-972D-85E49576B81F}" dt="2025-10-05T12:48:47.545" v="1245" actId="478"/>
          <ac:spMkLst>
            <pc:docMk/>
            <pc:sldMk cId="3296905944" sldId="281"/>
            <ac:spMk id="371" creationId="{00000000-0000-0000-0000-000000000000}"/>
          </ac:spMkLst>
        </pc:spChg>
      </pc:sldChg>
      <pc:sldChg chg="del">
        <pc:chgData name="Trish McGrath [plm5] (UM/SU)" userId="6bd45364-e708-4677-9e36-57b7ae0df42d" providerId="ADAL" clId="{372EBC31-D7FE-4F23-972D-85E49576B81F}" dt="2025-10-05T13:24:36.750" v="2427" actId="47"/>
        <pc:sldMkLst>
          <pc:docMk/>
          <pc:sldMk cId="3020609208" sldId="282"/>
        </pc:sldMkLst>
      </pc:sldChg>
      <pc:sldChg chg="del">
        <pc:chgData name="Trish McGrath [plm5] (UM/SU)" userId="6bd45364-e708-4677-9e36-57b7ae0df42d" providerId="ADAL" clId="{372EBC31-D7FE-4F23-972D-85E49576B81F}" dt="2025-10-05T12:02:10.930" v="0" actId="47"/>
        <pc:sldMkLst>
          <pc:docMk/>
          <pc:sldMk cId="0" sldId="283"/>
        </pc:sldMkLst>
      </pc:sldChg>
      <pc:sldChg chg="del">
        <pc:chgData name="Trish McGrath [plm5] (UM/SU)" userId="6bd45364-e708-4677-9e36-57b7ae0df42d" providerId="ADAL" clId="{372EBC31-D7FE-4F23-972D-85E49576B81F}" dt="2025-10-05T12:02:10.930" v="0" actId="47"/>
        <pc:sldMkLst>
          <pc:docMk/>
          <pc:sldMk cId="0" sldId="284"/>
        </pc:sldMkLst>
      </pc:sldChg>
      <pc:sldChg chg="del">
        <pc:chgData name="Trish McGrath [plm5] (UM/SU)" userId="6bd45364-e708-4677-9e36-57b7ae0df42d" providerId="ADAL" clId="{372EBC31-D7FE-4F23-972D-85E49576B81F}" dt="2025-10-05T12:02:10.930" v="0" actId="47"/>
        <pc:sldMkLst>
          <pc:docMk/>
          <pc:sldMk cId="0" sldId="285"/>
        </pc:sldMkLst>
      </pc:sldChg>
      <pc:sldChg chg="del">
        <pc:chgData name="Trish McGrath [plm5] (UM/SU)" userId="6bd45364-e708-4677-9e36-57b7ae0df42d" providerId="ADAL" clId="{372EBC31-D7FE-4F23-972D-85E49576B81F}" dt="2025-10-05T12:02:10.930" v="0" actId="47"/>
        <pc:sldMkLst>
          <pc:docMk/>
          <pc:sldMk cId="0" sldId="286"/>
        </pc:sldMkLst>
      </pc:sldChg>
      <pc:sldChg chg="del">
        <pc:chgData name="Trish McGrath [plm5] (UM/SU)" userId="6bd45364-e708-4677-9e36-57b7ae0df42d" providerId="ADAL" clId="{372EBC31-D7FE-4F23-972D-85E49576B81F}" dt="2025-10-05T12:02:10.930" v="0" actId="47"/>
        <pc:sldMkLst>
          <pc:docMk/>
          <pc:sldMk cId="0" sldId="287"/>
        </pc:sldMkLst>
      </pc:sldChg>
      <pc:sldChg chg="del">
        <pc:chgData name="Trish McGrath [plm5] (UM/SU)" userId="6bd45364-e708-4677-9e36-57b7ae0df42d" providerId="ADAL" clId="{372EBC31-D7FE-4F23-972D-85E49576B81F}" dt="2025-10-05T14:05:35.873" v="3174" actId="47"/>
        <pc:sldMkLst>
          <pc:docMk/>
          <pc:sldMk cId="0" sldId="288"/>
        </pc:sldMkLst>
      </pc:sldChg>
      <pc:sldChg chg="del">
        <pc:chgData name="Trish McGrath [plm5] (UM/SU)" userId="6bd45364-e708-4677-9e36-57b7ae0df42d" providerId="ADAL" clId="{372EBC31-D7FE-4F23-972D-85E49576B81F}" dt="2025-10-05T14:06:11.862" v="3180" actId="47"/>
        <pc:sldMkLst>
          <pc:docMk/>
          <pc:sldMk cId="0" sldId="289"/>
        </pc:sldMkLst>
      </pc:sldChg>
      <pc:sldChg chg="del">
        <pc:chgData name="Trish McGrath [plm5] (UM/SU)" userId="6bd45364-e708-4677-9e36-57b7ae0df42d" providerId="ADAL" clId="{372EBC31-D7FE-4F23-972D-85E49576B81F}" dt="2025-10-05T14:05:44.277" v="3175" actId="47"/>
        <pc:sldMkLst>
          <pc:docMk/>
          <pc:sldMk cId="0" sldId="290"/>
        </pc:sldMkLst>
      </pc:sldChg>
      <pc:sldChg chg="del">
        <pc:chgData name="Trish McGrath [plm5] (UM/SU)" userId="6bd45364-e708-4677-9e36-57b7ae0df42d" providerId="ADAL" clId="{372EBC31-D7FE-4F23-972D-85E49576B81F}" dt="2025-10-05T14:06:13.574" v="3181" actId="47"/>
        <pc:sldMkLst>
          <pc:docMk/>
          <pc:sldMk cId="0" sldId="291"/>
        </pc:sldMkLst>
      </pc:sldChg>
      <pc:sldChg chg="del">
        <pc:chgData name="Trish McGrath [plm5] (UM/SU)" userId="6bd45364-e708-4677-9e36-57b7ae0df42d" providerId="ADAL" clId="{372EBC31-D7FE-4F23-972D-85E49576B81F}" dt="2025-10-05T14:05:59.361" v="3176" actId="47"/>
        <pc:sldMkLst>
          <pc:docMk/>
          <pc:sldMk cId="0" sldId="292"/>
        </pc:sldMkLst>
      </pc:sldChg>
      <pc:sldChg chg="del">
        <pc:chgData name="Trish McGrath [plm5] (UM/SU)" userId="6bd45364-e708-4677-9e36-57b7ae0df42d" providerId="ADAL" clId="{372EBC31-D7FE-4F23-972D-85E49576B81F}" dt="2025-10-05T14:06:01.965" v="3177" actId="47"/>
        <pc:sldMkLst>
          <pc:docMk/>
          <pc:sldMk cId="0" sldId="293"/>
        </pc:sldMkLst>
      </pc:sldChg>
      <pc:sldChg chg="del">
        <pc:chgData name="Trish McGrath [plm5] (UM/SU)" userId="6bd45364-e708-4677-9e36-57b7ae0df42d" providerId="ADAL" clId="{372EBC31-D7FE-4F23-972D-85E49576B81F}" dt="2025-10-05T14:06:02.786" v="3178" actId="47"/>
        <pc:sldMkLst>
          <pc:docMk/>
          <pc:sldMk cId="0" sldId="294"/>
        </pc:sldMkLst>
      </pc:sldChg>
      <pc:sldChg chg="del">
        <pc:chgData name="Trish McGrath [plm5] (UM/SU)" userId="6bd45364-e708-4677-9e36-57b7ae0df42d" providerId="ADAL" clId="{372EBC31-D7FE-4F23-972D-85E49576B81F}" dt="2025-10-05T14:06:03.941" v="3179" actId="47"/>
        <pc:sldMkLst>
          <pc:docMk/>
          <pc:sldMk cId="0" sldId="295"/>
        </pc:sldMkLst>
      </pc:sldChg>
      <pc:sldChg chg="del">
        <pc:chgData name="Trish McGrath [plm5] (UM/SU)" userId="6bd45364-e708-4677-9e36-57b7ae0df42d" providerId="ADAL" clId="{372EBC31-D7FE-4F23-972D-85E49576B81F}" dt="2025-10-06T10:05:18.355" v="5903" actId="2696"/>
        <pc:sldMkLst>
          <pc:docMk/>
          <pc:sldMk cId="0" sldId="296"/>
        </pc:sldMkLst>
      </pc:sldChg>
      <pc:sldChg chg="modSp add mod">
        <pc:chgData name="Trish McGrath [plm5] (UM/SU)" userId="6bd45364-e708-4677-9e36-57b7ae0df42d" providerId="ADAL" clId="{372EBC31-D7FE-4F23-972D-85E49576B81F}" dt="2025-10-06T13:05:08.984" v="6823" actId="20577"/>
        <pc:sldMkLst>
          <pc:docMk/>
          <pc:sldMk cId="3675928270" sldId="296"/>
        </pc:sldMkLst>
        <pc:spChg chg="mod">
          <ac:chgData name="Trish McGrath [plm5] (UM/SU)" userId="6bd45364-e708-4677-9e36-57b7ae0df42d" providerId="ADAL" clId="{372EBC31-D7FE-4F23-972D-85E49576B81F}" dt="2025-10-06T13:05:08.984" v="6823" actId="20577"/>
          <ac:spMkLst>
            <pc:docMk/>
            <pc:sldMk cId="3675928270" sldId="296"/>
            <ac:spMk id="498" creationId="{00000000-0000-0000-0000-000000000000}"/>
          </ac:spMkLst>
        </pc:spChg>
        <pc:spChg chg="mod">
          <ac:chgData name="Trish McGrath [plm5] (UM/SU)" userId="6bd45364-e708-4677-9e36-57b7ae0df42d" providerId="ADAL" clId="{372EBC31-D7FE-4F23-972D-85E49576B81F}" dt="2025-10-06T13:03:23.895" v="6785" actId="20577"/>
          <ac:spMkLst>
            <pc:docMk/>
            <pc:sldMk cId="3675928270" sldId="296"/>
            <ac:spMk id="499" creationId="{00000000-0000-0000-0000-000000000000}"/>
          </ac:spMkLst>
        </pc:spChg>
      </pc:sldChg>
      <pc:sldChg chg="del">
        <pc:chgData name="Trish McGrath [plm5] (UM/SU)" userId="6bd45364-e708-4677-9e36-57b7ae0df42d" providerId="ADAL" clId="{372EBC31-D7FE-4F23-972D-85E49576B81F}" dt="2025-10-06T10:05:18.355" v="5903" actId="2696"/>
        <pc:sldMkLst>
          <pc:docMk/>
          <pc:sldMk cId="0" sldId="297"/>
        </pc:sldMkLst>
      </pc:sldChg>
      <pc:sldChg chg="modSp add mod ord">
        <pc:chgData name="Trish McGrath [plm5] (UM/SU)" userId="6bd45364-e708-4677-9e36-57b7ae0df42d" providerId="ADAL" clId="{372EBC31-D7FE-4F23-972D-85E49576B81F}" dt="2025-10-06T13:05:22.898" v="6825"/>
        <pc:sldMkLst>
          <pc:docMk/>
          <pc:sldMk cId="14953484" sldId="297"/>
        </pc:sldMkLst>
        <pc:spChg chg="mod">
          <ac:chgData name="Trish McGrath [plm5] (UM/SU)" userId="6bd45364-e708-4677-9e36-57b7ae0df42d" providerId="ADAL" clId="{372EBC31-D7FE-4F23-972D-85E49576B81F}" dt="2025-10-06T12:37:27.667" v="6238" actId="20577"/>
          <ac:spMkLst>
            <pc:docMk/>
            <pc:sldMk cId="14953484" sldId="297"/>
            <ac:spMk id="506" creationId="{00000000-0000-0000-0000-000000000000}"/>
          </ac:spMkLst>
        </pc:spChg>
        <pc:spChg chg="mod">
          <ac:chgData name="Trish McGrath [plm5] (UM/SU)" userId="6bd45364-e708-4677-9e36-57b7ae0df42d" providerId="ADAL" clId="{372EBC31-D7FE-4F23-972D-85E49576B81F}" dt="2025-10-06T12:37:52.208" v="6244" actId="20577"/>
          <ac:spMkLst>
            <pc:docMk/>
            <pc:sldMk cId="14953484" sldId="297"/>
            <ac:spMk id="507" creationId="{00000000-0000-0000-0000-000000000000}"/>
          </ac:spMkLst>
        </pc:spChg>
        <pc:spChg chg="mod">
          <ac:chgData name="Trish McGrath [plm5] (UM/SU)" userId="6bd45364-e708-4677-9e36-57b7ae0df42d" providerId="ADAL" clId="{372EBC31-D7FE-4F23-972D-85E49576B81F}" dt="2025-10-06T12:37:39.777" v="6240"/>
          <ac:spMkLst>
            <pc:docMk/>
            <pc:sldMk cId="14953484" sldId="297"/>
            <ac:spMk id="509" creationId="{00000000-0000-0000-0000-000000000000}"/>
          </ac:spMkLst>
        </pc:spChg>
      </pc:sldChg>
      <pc:sldChg chg="addSp delSp modSp mod ord addAnim delAnim">
        <pc:chgData name="Trish McGrath [plm5] (UM/SU)" userId="6bd45364-e708-4677-9e36-57b7ae0df42d" providerId="ADAL" clId="{372EBC31-D7FE-4F23-972D-85E49576B81F}" dt="2025-10-06T13:28:46.215" v="7200" actId="122"/>
        <pc:sldMkLst>
          <pc:docMk/>
          <pc:sldMk cId="0" sldId="298"/>
        </pc:sldMkLst>
        <pc:spChg chg="mod">
          <ac:chgData name="Trish McGrath [plm5] (UM/SU)" userId="6bd45364-e708-4677-9e36-57b7ae0df42d" providerId="ADAL" clId="{372EBC31-D7FE-4F23-972D-85E49576B81F}" dt="2025-10-06T13:28:46.215" v="7200" actId="122"/>
          <ac:spMkLst>
            <pc:docMk/>
            <pc:sldMk cId="0" sldId="298"/>
            <ac:spMk id="514" creationId="{00000000-0000-0000-0000-000000000000}"/>
          </ac:spMkLst>
        </pc:spChg>
        <pc:spChg chg="add del">
          <ac:chgData name="Trish McGrath [plm5] (UM/SU)" userId="6bd45364-e708-4677-9e36-57b7ae0df42d" providerId="ADAL" clId="{372EBC31-D7FE-4F23-972D-85E49576B81F}" dt="2025-10-06T13:28:20.833" v="7142" actId="478"/>
          <ac:spMkLst>
            <pc:docMk/>
            <pc:sldMk cId="0" sldId="298"/>
            <ac:spMk id="515" creationId="{00000000-0000-0000-0000-000000000000}"/>
          </ac:spMkLst>
        </pc:spChg>
        <pc:spChg chg="add del">
          <ac:chgData name="Trish McGrath [plm5] (UM/SU)" userId="6bd45364-e708-4677-9e36-57b7ae0df42d" providerId="ADAL" clId="{372EBC31-D7FE-4F23-972D-85E49576B81F}" dt="2025-10-06T13:28:20.833" v="7142" actId="478"/>
          <ac:spMkLst>
            <pc:docMk/>
            <pc:sldMk cId="0" sldId="298"/>
            <ac:spMk id="516" creationId="{00000000-0000-0000-0000-000000000000}"/>
          </ac:spMkLst>
        </pc:spChg>
        <pc:spChg chg="add del">
          <ac:chgData name="Trish McGrath [plm5] (UM/SU)" userId="6bd45364-e708-4677-9e36-57b7ae0df42d" providerId="ADAL" clId="{372EBC31-D7FE-4F23-972D-85E49576B81F}" dt="2025-10-06T13:28:20.833" v="7142" actId="478"/>
          <ac:spMkLst>
            <pc:docMk/>
            <pc:sldMk cId="0" sldId="298"/>
            <ac:spMk id="517" creationId="{00000000-0000-0000-0000-000000000000}"/>
          </ac:spMkLst>
        </pc:spChg>
        <pc:spChg chg="add del">
          <ac:chgData name="Trish McGrath [plm5] (UM/SU)" userId="6bd45364-e708-4677-9e36-57b7ae0df42d" providerId="ADAL" clId="{372EBC31-D7FE-4F23-972D-85E49576B81F}" dt="2025-10-06T13:28:20.833" v="7142" actId="478"/>
          <ac:spMkLst>
            <pc:docMk/>
            <pc:sldMk cId="0" sldId="298"/>
            <ac:spMk id="518" creationId="{00000000-0000-0000-0000-000000000000}"/>
          </ac:spMkLst>
        </pc:spChg>
        <pc:spChg chg="add del">
          <ac:chgData name="Trish McGrath [plm5] (UM/SU)" userId="6bd45364-e708-4677-9e36-57b7ae0df42d" providerId="ADAL" clId="{372EBC31-D7FE-4F23-972D-85E49576B81F}" dt="2025-10-06T13:28:20.833" v="7142" actId="478"/>
          <ac:spMkLst>
            <pc:docMk/>
            <pc:sldMk cId="0" sldId="298"/>
            <ac:spMk id="519" creationId="{00000000-0000-0000-0000-000000000000}"/>
          </ac:spMkLst>
        </pc:spChg>
        <pc:spChg chg="add del">
          <ac:chgData name="Trish McGrath [plm5] (UM/SU)" userId="6bd45364-e708-4677-9e36-57b7ae0df42d" providerId="ADAL" clId="{372EBC31-D7FE-4F23-972D-85E49576B81F}" dt="2025-10-06T13:28:20.833" v="7142" actId="478"/>
          <ac:spMkLst>
            <pc:docMk/>
            <pc:sldMk cId="0" sldId="298"/>
            <ac:spMk id="520" creationId="{00000000-0000-0000-0000-000000000000}"/>
          </ac:spMkLst>
        </pc:spChg>
      </pc:sldChg>
      <pc:sldChg chg="addSp delSp modSp add del mod">
        <pc:chgData name="Trish McGrath [plm5] (UM/SU)" userId="6bd45364-e708-4677-9e36-57b7ae0df42d" providerId="ADAL" clId="{372EBC31-D7FE-4F23-972D-85E49576B81F}" dt="2025-10-06T12:41:25.683" v="6265" actId="962"/>
        <pc:sldMkLst>
          <pc:docMk/>
          <pc:sldMk cId="4061052902" sldId="299"/>
        </pc:sldMkLst>
        <pc:picChg chg="add del mod">
          <ac:chgData name="Trish McGrath [plm5] (UM/SU)" userId="6bd45364-e708-4677-9e36-57b7ae0df42d" providerId="ADAL" clId="{372EBC31-D7FE-4F23-972D-85E49576B81F}" dt="2025-10-06T12:33:47.004" v="6172" actId="478"/>
          <ac:picMkLst>
            <pc:docMk/>
            <pc:sldMk cId="4061052902" sldId="299"/>
            <ac:picMk id="3" creationId="{13BC5E0E-0BD5-82A8-3B1D-306C5FDD0B65}"/>
          </ac:picMkLst>
        </pc:picChg>
        <pc:picChg chg="add mod">
          <ac:chgData name="Trish McGrath [plm5] (UM/SU)" userId="6bd45364-e708-4677-9e36-57b7ae0df42d" providerId="ADAL" clId="{372EBC31-D7FE-4F23-972D-85E49576B81F}" dt="2025-10-06T12:41:25.683" v="6265" actId="962"/>
          <ac:picMkLst>
            <pc:docMk/>
            <pc:sldMk cId="4061052902" sldId="299"/>
            <ac:picMk id="5" creationId="{1A88E1B8-E010-7D42-98FA-A015AB8AC707}"/>
          </ac:picMkLst>
        </pc:picChg>
      </pc:sldChg>
      <pc:sldChg chg="addSp delSp modSp mod">
        <pc:chgData name="Trish McGrath [plm5] (UM/SU)" userId="6bd45364-e708-4677-9e36-57b7ae0df42d" providerId="ADAL" clId="{372EBC31-D7FE-4F23-972D-85E49576B81F}" dt="2025-10-06T09:37:38.662" v="5599" actId="20577"/>
        <pc:sldMkLst>
          <pc:docMk/>
          <pc:sldMk cId="201235801" sldId="300"/>
        </pc:sldMkLst>
        <pc:spChg chg="add mod">
          <ac:chgData name="Trish McGrath [plm5] (UM/SU)" userId="6bd45364-e708-4677-9e36-57b7ae0df42d" providerId="ADAL" clId="{372EBC31-D7FE-4F23-972D-85E49576B81F}" dt="2025-10-06T09:37:38.662" v="5599" actId="20577"/>
          <ac:spMkLst>
            <pc:docMk/>
            <pc:sldMk cId="201235801" sldId="300"/>
            <ac:spMk id="8" creationId="{2C37A03B-3B49-2DC1-A85D-5F17E213C255}"/>
          </ac:spMkLst>
        </pc:spChg>
        <pc:spChg chg="add del mod">
          <ac:chgData name="Trish McGrath [plm5] (UM/SU)" userId="6bd45364-e708-4677-9e36-57b7ae0df42d" providerId="ADAL" clId="{372EBC31-D7FE-4F23-972D-85E49576B81F}" dt="2025-10-05T12:45:04.388" v="979" actId="478"/>
          <ac:spMkLst>
            <pc:docMk/>
            <pc:sldMk cId="201235801" sldId="300"/>
            <ac:spMk id="26" creationId="{A3D14F45-0D5F-338B-B9CC-840FDECAD203}"/>
          </ac:spMkLst>
        </pc:spChg>
        <pc:spChg chg="del">
          <ac:chgData name="Trish McGrath [plm5] (UM/SU)" userId="6bd45364-e708-4677-9e36-57b7ae0df42d" providerId="ADAL" clId="{372EBC31-D7FE-4F23-972D-85E49576B81F}" dt="2025-10-05T12:34:37.578" v="838" actId="478"/>
          <ac:spMkLst>
            <pc:docMk/>
            <pc:sldMk cId="201235801" sldId="300"/>
            <ac:spMk id="155" creationId="{A93A17A7-F6A0-EDCB-A02E-303968FC49C2}"/>
          </ac:spMkLst>
        </pc:spChg>
        <pc:picChg chg="add del mod">
          <ac:chgData name="Trish McGrath [plm5] (UM/SU)" userId="6bd45364-e708-4677-9e36-57b7ae0df42d" providerId="ADAL" clId="{372EBC31-D7FE-4F23-972D-85E49576B81F}" dt="2025-10-05T12:34:57.649" v="839" actId="478"/>
          <ac:picMkLst>
            <pc:docMk/>
            <pc:sldMk cId="201235801" sldId="300"/>
            <ac:picMk id="2" creationId="{B3FE3C9C-8043-17B4-4CB5-446E9A724A58}"/>
          </ac:picMkLst>
        </pc:picChg>
        <pc:picChg chg="add del mod">
          <ac:chgData name="Trish McGrath [plm5] (UM/SU)" userId="6bd45364-e708-4677-9e36-57b7ae0df42d" providerId="ADAL" clId="{372EBC31-D7FE-4F23-972D-85E49576B81F}" dt="2025-10-05T12:34:57.649" v="839" actId="478"/>
          <ac:picMkLst>
            <pc:docMk/>
            <pc:sldMk cId="201235801" sldId="300"/>
            <ac:picMk id="3" creationId="{1480489A-1069-E0AB-DA10-3E51B452B565}"/>
          </ac:picMkLst>
        </pc:picChg>
        <pc:picChg chg="add del mod">
          <ac:chgData name="Trish McGrath [plm5] (UM/SU)" userId="6bd45364-e708-4677-9e36-57b7ae0df42d" providerId="ADAL" clId="{372EBC31-D7FE-4F23-972D-85E49576B81F}" dt="2025-10-05T12:34:57.649" v="839" actId="478"/>
          <ac:picMkLst>
            <pc:docMk/>
            <pc:sldMk cId="201235801" sldId="300"/>
            <ac:picMk id="4" creationId="{07BD7026-38D0-6DC5-0BAD-1F15496BD030}"/>
          </ac:picMkLst>
        </pc:picChg>
        <pc:picChg chg="add del mod">
          <ac:chgData name="Trish McGrath [plm5] (UM/SU)" userId="6bd45364-e708-4677-9e36-57b7ae0df42d" providerId="ADAL" clId="{372EBC31-D7FE-4F23-972D-85E49576B81F}" dt="2025-10-05T12:34:57.649" v="839" actId="478"/>
          <ac:picMkLst>
            <pc:docMk/>
            <pc:sldMk cId="201235801" sldId="300"/>
            <ac:picMk id="5" creationId="{DD39B207-C15D-DECF-6C2F-8CBEF8405A00}"/>
          </ac:picMkLst>
        </pc:picChg>
        <pc:picChg chg="add del mod">
          <ac:chgData name="Trish McGrath [plm5] (UM/SU)" userId="6bd45364-e708-4677-9e36-57b7ae0df42d" providerId="ADAL" clId="{372EBC31-D7FE-4F23-972D-85E49576B81F}" dt="2025-10-05T12:34:57.649" v="839" actId="478"/>
          <ac:picMkLst>
            <pc:docMk/>
            <pc:sldMk cId="201235801" sldId="300"/>
            <ac:picMk id="6" creationId="{36A95800-F592-4F8F-B325-3D16987FF959}"/>
          </ac:picMkLst>
        </pc:picChg>
        <pc:picChg chg="add del mod">
          <ac:chgData name="Trish McGrath [plm5] (UM/SU)" userId="6bd45364-e708-4677-9e36-57b7ae0df42d" providerId="ADAL" clId="{372EBC31-D7FE-4F23-972D-85E49576B81F}" dt="2025-10-05T12:44:17.418" v="968" actId="478"/>
          <ac:picMkLst>
            <pc:docMk/>
            <pc:sldMk cId="201235801" sldId="300"/>
            <ac:picMk id="7" creationId="{7A2960ED-B7B6-0FE6-FC3E-DA3F438522D4}"/>
          </ac:picMkLst>
        </pc:picChg>
        <pc:picChg chg="add del mod">
          <ac:chgData name="Trish McGrath [plm5] (UM/SU)" userId="6bd45364-e708-4677-9e36-57b7ae0df42d" providerId="ADAL" clId="{372EBC31-D7FE-4F23-972D-85E49576B81F}" dt="2025-10-05T12:41:48.401" v="936" actId="478"/>
          <ac:picMkLst>
            <pc:docMk/>
            <pc:sldMk cId="201235801" sldId="300"/>
            <ac:picMk id="9" creationId="{8AC456DB-62D8-7774-8E60-ABC6EE848B61}"/>
          </ac:picMkLst>
        </pc:picChg>
        <pc:picChg chg="add del mod">
          <ac:chgData name="Trish McGrath [plm5] (UM/SU)" userId="6bd45364-e708-4677-9e36-57b7ae0df42d" providerId="ADAL" clId="{372EBC31-D7FE-4F23-972D-85E49576B81F}" dt="2025-10-05T12:44:24.552" v="971" actId="478"/>
          <ac:picMkLst>
            <pc:docMk/>
            <pc:sldMk cId="201235801" sldId="300"/>
            <ac:picMk id="10" creationId="{26FC4D11-B2C7-055F-011B-69C4B6410E6B}"/>
          </ac:picMkLst>
        </pc:picChg>
        <pc:picChg chg="add del mod">
          <ac:chgData name="Trish McGrath [plm5] (UM/SU)" userId="6bd45364-e708-4677-9e36-57b7ae0df42d" providerId="ADAL" clId="{372EBC31-D7FE-4F23-972D-85E49576B81F}" dt="2025-10-05T12:44:20.797" v="969" actId="478"/>
          <ac:picMkLst>
            <pc:docMk/>
            <pc:sldMk cId="201235801" sldId="300"/>
            <ac:picMk id="11" creationId="{77890C60-3444-DE4B-4378-18E591C4CC5F}"/>
          </ac:picMkLst>
        </pc:picChg>
        <pc:picChg chg="add del mod">
          <ac:chgData name="Trish McGrath [plm5] (UM/SU)" userId="6bd45364-e708-4677-9e36-57b7ae0df42d" providerId="ADAL" clId="{372EBC31-D7FE-4F23-972D-85E49576B81F}" dt="2025-10-05T12:44:22.038" v="970" actId="478"/>
          <ac:picMkLst>
            <pc:docMk/>
            <pc:sldMk cId="201235801" sldId="300"/>
            <ac:picMk id="12" creationId="{4826B6CF-E759-813C-4944-975CC4CB37EF}"/>
          </ac:picMkLst>
        </pc:picChg>
        <pc:picChg chg="add del mod modCrop">
          <ac:chgData name="Trish McGrath [plm5] (UM/SU)" userId="6bd45364-e708-4677-9e36-57b7ae0df42d" providerId="ADAL" clId="{372EBC31-D7FE-4F23-972D-85E49576B81F}" dt="2025-10-05T12:44:05.752" v="963" actId="478"/>
          <ac:picMkLst>
            <pc:docMk/>
            <pc:sldMk cId="201235801" sldId="300"/>
            <ac:picMk id="14" creationId="{1F46D955-9A3E-33AA-AC7E-3DF8CE03E441}"/>
          </ac:picMkLst>
        </pc:picChg>
        <pc:picChg chg="add del mod modCrop">
          <ac:chgData name="Trish McGrath [plm5] (UM/SU)" userId="6bd45364-e708-4677-9e36-57b7ae0df42d" providerId="ADAL" clId="{372EBC31-D7FE-4F23-972D-85E49576B81F}" dt="2025-10-05T12:44:07.165" v="964" actId="478"/>
          <ac:picMkLst>
            <pc:docMk/>
            <pc:sldMk cId="201235801" sldId="300"/>
            <ac:picMk id="16" creationId="{2AF85D0D-81C7-28F5-6541-BBAC8879C5C6}"/>
          </ac:picMkLst>
        </pc:picChg>
        <pc:picChg chg="add del mod modCrop">
          <ac:chgData name="Trish McGrath [plm5] (UM/SU)" userId="6bd45364-e708-4677-9e36-57b7ae0df42d" providerId="ADAL" clId="{372EBC31-D7FE-4F23-972D-85E49576B81F}" dt="2025-10-05T12:44:09.098" v="965" actId="478"/>
          <ac:picMkLst>
            <pc:docMk/>
            <pc:sldMk cId="201235801" sldId="300"/>
            <ac:picMk id="18" creationId="{4D8823AB-3049-81E5-DC0B-DE345B331C7C}"/>
          </ac:picMkLst>
        </pc:picChg>
        <pc:picChg chg="add del mod">
          <ac:chgData name="Trish McGrath [plm5] (UM/SU)" userId="6bd45364-e708-4677-9e36-57b7ae0df42d" providerId="ADAL" clId="{372EBC31-D7FE-4F23-972D-85E49576B81F}" dt="2025-10-05T12:38:57.999" v="881" actId="478"/>
          <ac:picMkLst>
            <pc:docMk/>
            <pc:sldMk cId="201235801" sldId="300"/>
            <ac:picMk id="20" creationId="{E7E7BC5A-2750-CE69-7BA9-6C6920E72DB1}"/>
          </ac:picMkLst>
        </pc:picChg>
        <pc:picChg chg="add del mod modCrop">
          <ac:chgData name="Trish McGrath [plm5] (UM/SU)" userId="6bd45364-e708-4677-9e36-57b7ae0df42d" providerId="ADAL" clId="{372EBC31-D7FE-4F23-972D-85E49576B81F}" dt="2025-10-05T12:44:10.747" v="966" actId="478"/>
          <ac:picMkLst>
            <pc:docMk/>
            <pc:sldMk cId="201235801" sldId="300"/>
            <ac:picMk id="22" creationId="{A6DCE762-CD85-C807-E76E-3702DD86BF50}"/>
          </ac:picMkLst>
        </pc:picChg>
        <pc:picChg chg="add mod modCrop">
          <ac:chgData name="Trish McGrath [plm5] (UM/SU)" userId="6bd45364-e708-4677-9e36-57b7ae0df42d" providerId="ADAL" clId="{372EBC31-D7FE-4F23-972D-85E49576B81F}" dt="2025-10-06T09:34:15.983" v="5517" actId="1076"/>
          <ac:picMkLst>
            <pc:docMk/>
            <pc:sldMk cId="201235801" sldId="300"/>
            <ac:picMk id="24" creationId="{9B338B4B-E1AD-60FD-8831-848AF0F0CFB1}"/>
          </ac:picMkLst>
        </pc:picChg>
        <pc:picChg chg="add mod">
          <ac:chgData name="Trish McGrath [plm5] (UM/SU)" userId="6bd45364-e708-4677-9e36-57b7ae0df42d" providerId="ADAL" clId="{372EBC31-D7FE-4F23-972D-85E49576B81F}" dt="2025-10-05T12:40:14.327" v="929"/>
          <ac:picMkLst>
            <pc:docMk/>
            <pc:sldMk cId="201235801" sldId="300"/>
            <ac:picMk id="25" creationId="{A73DEE77-2345-13EE-F2EC-D328278C4B90}"/>
          </ac:picMkLst>
        </pc:picChg>
        <pc:picChg chg="add mod">
          <ac:chgData name="Trish McGrath [plm5] (UM/SU)" userId="6bd45364-e708-4677-9e36-57b7ae0df42d" providerId="ADAL" clId="{372EBC31-D7FE-4F23-972D-85E49576B81F}" dt="2025-10-05T12:40:47.161" v="934"/>
          <ac:picMkLst>
            <pc:docMk/>
            <pc:sldMk cId="201235801" sldId="300"/>
            <ac:picMk id="27" creationId="{85645D4A-E037-C60C-84A4-EFD1DDD05D74}"/>
          </ac:picMkLst>
        </pc:picChg>
        <pc:picChg chg="add del mod">
          <ac:chgData name="Trish McGrath [plm5] (UM/SU)" userId="6bd45364-e708-4677-9e36-57b7ae0df42d" providerId="ADAL" clId="{372EBC31-D7FE-4F23-972D-85E49576B81F}" dt="2025-10-05T12:41:57.284" v="939" actId="478"/>
          <ac:picMkLst>
            <pc:docMk/>
            <pc:sldMk cId="201235801" sldId="300"/>
            <ac:picMk id="28" creationId="{46EC50A7-D644-6815-58BA-05C86ABD3898}"/>
          </ac:picMkLst>
        </pc:picChg>
        <pc:picChg chg="add del mod">
          <ac:chgData name="Trish McGrath [plm5] (UM/SU)" userId="6bd45364-e708-4677-9e36-57b7ae0df42d" providerId="ADAL" clId="{372EBC31-D7FE-4F23-972D-85E49576B81F}" dt="2025-10-05T12:41:57.284" v="939" actId="478"/>
          <ac:picMkLst>
            <pc:docMk/>
            <pc:sldMk cId="201235801" sldId="300"/>
            <ac:picMk id="29" creationId="{9744C0B1-EB9C-8DBE-F45F-C283C83BEA3C}"/>
          </ac:picMkLst>
        </pc:picChg>
        <pc:picChg chg="add mod">
          <ac:chgData name="Trish McGrath [plm5] (UM/SU)" userId="6bd45364-e708-4677-9e36-57b7ae0df42d" providerId="ADAL" clId="{372EBC31-D7FE-4F23-972D-85E49576B81F}" dt="2025-10-06T09:34:15.983" v="5517" actId="1076"/>
          <ac:picMkLst>
            <pc:docMk/>
            <pc:sldMk cId="201235801" sldId="300"/>
            <ac:picMk id="30" creationId="{9A672735-C066-CB80-BF7A-8CC7287933C7}"/>
          </ac:picMkLst>
        </pc:picChg>
        <pc:picChg chg="add mod">
          <ac:chgData name="Trish McGrath [plm5] (UM/SU)" userId="6bd45364-e708-4677-9e36-57b7ae0df42d" providerId="ADAL" clId="{372EBC31-D7FE-4F23-972D-85E49576B81F}" dt="2025-10-06T09:34:15.983" v="5517" actId="1076"/>
          <ac:picMkLst>
            <pc:docMk/>
            <pc:sldMk cId="201235801" sldId="300"/>
            <ac:picMk id="31" creationId="{666F2CEE-F9AD-7B00-256D-1509CAD307F4}"/>
          </ac:picMkLst>
        </pc:picChg>
        <pc:picChg chg="add mod">
          <ac:chgData name="Trish McGrath [plm5] (UM/SU)" userId="6bd45364-e708-4677-9e36-57b7ae0df42d" providerId="ADAL" clId="{372EBC31-D7FE-4F23-972D-85E49576B81F}" dt="2025-10-06T09:34:15.983" v="5517" actId="1076"/>
          <ac:picMkLst>
            <pc:docMk/>
            <pc:sldMk cId="201235801" sldId="300"/>
            <ac:picMk id="32" creationId="{7F565D51-4490-6FB5-0CD3-08427BCD03D9}"/>
          </ac:picMkLst>
        </pc:picChg>
        <pc:picChg chg="add mod">
          <ac:chgData name="Trish McGrath [plm5] (UM/SU)" userId="6bd45364-e708-4677-9e36-57b7ae0df42d" providerId="ADAL" clId="{372EBC31-D7FE-4F23-972D-85E49576B81F}" dt="2025-10-06T09:34:15.983" v="5517" actId="1076"/>
          <ac:picMkLst>
            <pc:docMk/>
            <pc:sldMk cId="201235801" sldId="300"/>
            <ac:picMk id="33" creationId="{164817ED-E567-EFC6-8B65-5CA6197FF01B}"/>
          </ac:picMkLst>
        </pc:picChg>
        <pc:picChg chg="add del mod">
          <ac:chgData name="Trish McGrath [plm5] (UM/SU)" userId="6bd45364-e708-4677-9e36-57b7ae0df42d" providerId="ADAL" clId="{372EBC31-D7FE-4F23-972D-85E49576B81F}" dt="2025-10-05T12:44:03.869" v="962" actId="478"/>
          <ac:picMkLst>
            <pc:docMk/>
            <pc:sldMk cId="201235801" sldId="300"/>
            <ac:picMk id="34" creationId="{60B64E70-E8A9-345E-7C69-7B41E6965F0D}"/>
          </ac:picMkLst>
        </pc:picChg>
        <pc:picChg chg="add del mod">
          <ac:chgData name="Trish McGrath [plm5] (UM/SU)" userId="6bd45364-e708-4677-9e36-57b7ae0df42d" providerId="ADAL" clId="{372EBC31-D7FE-4F23-972D-85E49576B81F}" dt="2025-10-05T12:44:03.869" v="962" actId="478"/>
          <ac:picMkLst>
            <pc:docMk/>
            <pc:sldMk cId="201235801" sldId="300"/>
            <ac:picMk id="35" creationId="{A72F3F79-BBB7-29FB-1AA5-BBB2F1C120F4}"/>
          </ac:picMkLst>
        </pc:picChg>
        <pc:picChg chg="add del mod">
          <ac:chgData name="Trish McGrath [plm5] (UM/SU)" userId="6bd45364-e708-4677-9e36-57b7ae0df42d" providerId="ADAL" clId="{372EBC31-D7FE-4F23-972D-85E49576B81F}" dt="2025-10-05T12:44:03.869" v="962" actId="478"/>
          <ac:picMkLst>
            <pc:docMk/>
            <pc:sldMk cId="201235801" sldId="300"/>
            <ac:picMk id="36" creationId="{D44E9D4A-3108-2A30-E299-6B2C3D720EBC}"/>
          </ac:picMkLst>
        </pc:picChg>
        <pc:picChg chg="add del mod">
          <ac:chgData name="Trish McGrath [plm5] (UM/SU)" userId="6bd45364-e708-4677-9e36-57b7ae0df42d" providerId="ADAL" clId="{372EBC31-D7FE-4F23-972D-85E49576B81F}" dt="2025-10-05T12:44:03.869" v="962" actId="478"/>
          <ac:picMkLst>
            <pc:docMk/>
            <pc:sldMk cId="201235801" sldId="300"/>
            <ac:picMk id="37" creationId="{D6E9AA56-6FC4-93EB-52EF-ECCB3763C027}"/>
          </ac:picMkLst>
        </pc:picChg>
        <pc:picChg chg="add mod modCrop">
          <ac:chgData name="Trish McGrath [plm5] (UM/SU)" userId="6bd45364-e708-4677-9e36-57b7ae0df42d" providerId="ADAL" clId="{372EBC31-D7FE-4F23-972D-85E49576B81F}" dt="2025-10-06T09:35:46.389" v="5547" actId="1076"/>
          <ac:picMkLst>
            <pc:docMk/>
            <pc:sldMk cId="201235801" sldId="300"/>
            <ac:picMk id="39" creationId="{25A82627-13D3-CF84-574F-4EF7B182B071}"/>
          </ac:picMkLst>
        </pc:picChg>
      </pc:sldChg>
      <pc:sldChg chg="modSp mod">
        <pc:chgData name="Trish McGrath [plm5] (UM/SU)" userId="6bd45364-e708-4677-9e36-57b7ae0df42d" providerId="ADAL" clId="{372EBC31-D7FE-4F23-972D-85E49576B81F}" dt="2025-10-06T13:18:36.630" v="6899" actId="14100"/>
        <pc:sldMkLst>
          <pc:docMk/>
          <pc:sldMk cId="4204951955" sldId="301"/>
        </pc:sldMkLst>
        <pc:spChg chg="mod">
          <ac:chgData name="Trish McGrath [plm5] (UM/SU)" userId="6bd45364-e708-4677-9e36-57b7ae0df42d" providerId="ADAL" clId="{372EBC31-D7FE-4F23-972D-85E49576B81F}" dt="2025-10-06T13:18:36.630" v="6899" actId="14100"/>
          <ac:spMkLst>
            <pc:docMk/>
            <pc:sldMk cId="4204951955" sldId="301"/>
            <ac:spMk id="239" creationId="{A6A7981C-D24E-071F-C928-1C52159A7801}"/>
          </ac:spMkLst>
        </pc:spChg>
        <pc:spChg chg="mod">
          <ac:chgData name="Trish McGrath [plm5] (UM/SU)" userId="6bd45364-e708-4677-9e36-57b7ae0df42d" providerId="ADAL" clId="{372EBC31-D7FE-4F23-972D-85E49576B81F}" dt="2025-10-06T09:20:26.536" v="4758" actId="1035"/>
          <ac:spMkLst>
            <pc:docMk/>
            <pc:sldMk cId="4204951955" sldId="301"/>
            <ac:spMk id="240" creationId="{7255D065-B65A-E9AC-DE1B-DDC277A778E1}"/>
          </ac:spMkLst>
        </pc:spChg>
      </pc:sldChg>
      <pc:sldChg chg="addSp delSp modSp add del mod">
        <pc:chgData name="Trish McGrath [plm5] (UM/SU)" userId="6bd45364-e708-4677-9e36-57b7ae0df42d" providerId="ADAL" clId="{372EBC31-D7FE-4F23-972D-85E49576B81F}" dt="2025-10-05T14:04:52.067" v="3172" actId="2696"/>
        <pc:sldMkLst>
          <pc:docMk/>
          <pc:sldMk cId="4076209057" sldId="302"/>
        </pc:sldMkLst>
        <pc:spChg chg="add mod">
          <ac:chgData name="Trish McGrath [plm5] (UM/SU)" userId="6bd45364-e708-4677-9e36-57b7ae0df42d" providerId="ADAL" clId="{372EBC31-D7FE-4F23-972D-85E49576B81F}" dt="2025-10-05T13:59:31.550" v="3139" actId="1076"/>
          <ac:spMkLst>
            <pc:docMk/>
            <pc:sldMk cId="4076209057" sldId="302"/>
            <ac:spMk id="2" creationId="{D8A7E9D5-F359-5DC7-34A6-955154EB8883}"/>
          </ac:spMkLst>
        </pc:spChg>
        <pc:spChg chg="add del mod">
          <ac:chgData name="Trish McGrath [plm5] (UM/SU)" userId="6bd45364-e708-4677-9e36-57b7ae0df42d" providerId="ADAL" clId="{372EBC31-D7FE-4F23-972D-85E49576B81F}" dt="2025-10-05T13:40:43.573" v="2568" actId="478"/>
          <ac:spMkLst>
            <pc:docMk/>
            <pc:sldMk cId="4076209057" sldId="302"/>
            <ac:spMk id="3" creationId="{38B19863-48B2-00CC-1F01-7CB5BB61C072}"/>
          </ac:spMkLst>
        </pc:spChg>
        <pc:spChg chg="add del mod">
          <ac:chgData name="Trish McGrath [plm5] (UM/SU)" userId="6bd45364-e708-4677-9e36-57b7ae0df42d" providerId="ADAL" clId="{372EBC31-D7FE-4F23-972D-85E49576B81F}" dt="2025-10-05T13:40:37.928" v="2566" actId="478"/>
          <ac:spMkLst>
            <pc:docMk/>
            <pc:sldMk cId="4076209057" sldId="302"/>
            <ac:spMk id="6" creationId="{A03CB846-D93A-B1FB-0DBD-697F35C6D3DE}"/>
          </ac:spMkLst>
        </pc:spChg>
        <pc:spChg chg="add del mod">
          <ac:chgData name="Trish McGrath [plm5] (UM/SU)" userId="6bd45364-e708-4677-9e36-57b7ae0df42d" providerId="ADAL" clId="{372EBC31-D7FE-4F23-972D-85E49576B81F}" dt="2025-10-05T13:40:32.857" v="2565" actId="478"/>
          <ac:spMkLst>
            <pc:docMk/>
            <pc:sldMk cId="4076209057" sldId="302"/>
            <ac:spMk id="7" creationId="{53CB307C-2E95-0045-D4D7-30C8C27FC4BE}"/>
          </ac:spMkLst>
        </pc:spChg>
        <pc:spChg chg="add mod">
          <ac:chgData name="Trish McGrath [plm5] (UM/SU)" userId="6bd45364-e708-4677-9e36-57b7ae0df42d" providerId="ADAL" clId="{372EBC31-D7FE-4F23-972D-85E49576B81F}" dt="2025-10-05T13:46:11.231" v="2679" actId="207"/>
          <ac:spMkLst>
            <pc:docMk/>
            <pc:sldMk cId="4076209057" sldId="302"/>
            <ac:spMk id="9" creationId="{3BB55803-11E1-65C9-41E6-A1C081EEE162}"/>
          </ac:spMkLst>
        </pc:spChg>
        <pc:spChg chg="add mod">
          <ac:chgData name="Trish McGrath [plm5] (UM/SU)" userId="6bd45364-e708-4677-9e36-57b7ae0df42d" providerId="ADAL" clId="{372EBC31-D7FE-4F23-972D-85E49576B81F}" dt="2025-10-05T13:44:58.180" v="2661"/>
          <ac:spMkLst>
            <pc:docMk/>
            <pc:sldMk cId="4076209057" sldId="302"/>
            <ac:spMk id="10" creationId="{FE293DD6-F14A-54B2-B95F-8578D2FD8583}"/>
          </ac:spMkLst>
        </pc:spChg>
        <pc:spChg chg="add mod">
          <ac:chgData name="Trish McGrath [plm5] (UM/SU)" userId="6bd45364-e708-4677-9e36-57b7ae0df42d" providerId="ADAL" clId="{372EBC31-D7FE-4F23-972D-85E49576B81F}" dt="2025-10-05T13:59:18.679" v="3137" actId="1076"/>
          <ac:spMkLst>
            <pc:docMk/>
            <pc:sldMk cId="4076209057" sldId="302"/>
            <ac:spMk id="12" creationId="{209F7265-EF4D-DA11-B1FD-10FC43BB7850}"/>
          </ac:spMkLst>
        </pc:spChg>
        <pc:spChg chg="add mod">
          <ac:chgData name="Trish McGrath [plm5] (UM/SU)" userId="6bd45364-e708-4677-9e36-57b7ae0df42d" providerId="ADAL" clId="{372EBC31-D7FE-4F23-972D-85E49576B81F}" dt="2025-10-05T13:44:00.404" v="2649" actId="1076"/>
          <ac:spMkLst>
            <pc:docMk/>
            <pc:sldMk cId="4076209057" sldId="302"/>
            <ac:spMk id="13" creationId="{2FE2ECF6-E938-F5B4-C341-679550F29B2A}"/>
          </ac:spMkLst>
        </pc:spChg>
        <pc:spChg chg="mod">
          <ac:chgData name="Trish McGrath [plm5] (UM/SU)" userId="6bd45364-e708-4677-9e36-57b7ae0df42d" providerId="ADAL" clId="{372EBC31-D7FE-4F23-972D-85E49576B81F}" dt="2025-10-05T13:58:44.670" v="3109" actId="1076"/>
          <ac:spMkLst>
            <pc:docMk/>
            <pc:sldMk cId="4076209057" sldId="302"/>
            <ac:spMk id="16" creationId="{F5F60300-16E6-B401-6BF8-9494E2FAEFC7}"/>
          </ac:spMkLst>
        </pc:spChg>
        <pc:spChg chg="mod">
          <ac:chgData name="Trish McGrath [plm5] (UM/SU)" userId="6bd45364-e708-4677-9e36-57b7ae0df42d" providerId="ADAL" clId="{372EBC31-D7FE-4F23-972D-85E49576B81F}" dt="2025-10-05T13:58:57.163" v="3117" actId="1035"/>
          <ac:spMkLst>
            <pc:docMk/>
            <pc:sldMk cId="4076209057" sldId="302"/>
            <ac:spMk id="17" creationId="{75DDDB90-4862-5AD4-0F29-C48756505259}"/>
          </ac:spMkLst>
        </pc:spChg>
        <pc:spChg chg="add del mod">
          <ac:chgData name="Trish McGrath [plm5] (UM/SU)" userId="6bd45364-e708-4677-9e36-57b7ae0df42d" providerId="ADAL" clId="{372EBC31-D7FE-4F23-972D-85E49576B81F}" dt="2025-10-05T13:44:39.267" v="2658" actId="22"/>
          <ac:spMkLst>
            <pc:docMk/>
            <pc:sldMk cId="4076209057" sldId="302"/>
            <ac:spMk id="19" creationId="{EADF5352-0D82-37CE-2116-D860ED9D5984}"/>
          </ac:spMkLst>
        </pc:spChg>
        <pc:spChg chg="mod">
          <ac:chgData name="Trish McGrath [plm5] (UM/SU)" userId="6bd45364-e708-4677-9e36-57b7ae0df42d" providerId="ADAL" clId="{372EBC31-D7FE-4F23-972D-85E49576B81F}" dt="2025-10-05T13:44:40.887" v="2659"/>
          <ac:spMkLst>
            <pc:docMk/>
            <pc:sldMk cId="4076209057" sldId="302"/>
            <ac:spMk id="21" creationId="{A1D85EC8-DE47-4D10-0986-544C242E9E63}"/>
          </ac:spMkLst>
        </pc:spChg>
        <pc:spChg chg="mod">
          <ac:chgData name="Trish McGrath [plm5] (UM/SU)" userId="6bd45364-e708-4677-9e36-57b7ae0df42d" providerId="ADAL" clId="{372EBC31-D7FE-4F23-972D-85E49576B81F}" dt="2025-10-05T13:58:54.522" v="3113" actId="1035"/>
          <ac:spMkLst>
            <pc:docMk/>
            <pc:sldMk cId="4076209057" sldId="302"/>
            <ac:spMk id="22" creationId="{0B2056A7-378C-8E79-3155-0E0812B78546}"/>
          </ac:spMkLst>
        </pc:spChg>
        <pc:spChg chg="add mod">
          <ac:chgData name="Trish McGrath [plm5] (UM/SU)" userId="6bd45364-e708-4677-9e36-57b7ae0df42d" providerId="ADAL" clId="{372EBC31-D7FE-4F23-972D-85E49576B81F}" dt="2025-10-05T14:04:17.461" v="3163" actId="20577"/>
          <ac:spMkLst>
            <pc:docMk/>
            <pc:sldMk cId="4076209057" sldId="302"/>
            <ac:spMk id="23" creationId="{E22445B4-2DDF-1D51-CD33-F6E057344EAF}"/>
          </ac:spMkLst>
        </pc:spChg>
        <pc:spChg chg="mod">
          <ac:chgData name="Trish McGrath [plm5] (UM/SU)" userId="6bd45364-e708-4677-9e36-57b7ae0df42d" providerId="ADAL" clId="{372EBC31-D7FE-4F23-972D-85E49576B81F}" dt="2025-10-05T13:58:44.670" v="3109" actId="1076"/>
          <ac:spMkLst>
            <pc:docMk/>
            <pc:sldMk cId="4076209057" sldId="302"/>
            <ac:spMk id="26" creationId="{02BE4BCD-6C52-A2F9-DEAA-49061B8A3C2B}"/>
          </ac:spMkLst>
        </pc:spChg>
        <pc:spChg chg="mod">
          <ac:chgData name="Trish McGrath [plm5] (UM/SU)" userId="6bd45364-e708-4677-9e36-57b7ae0df42d" providerId="ADAL" clId="{372EBC31-D7FE-4F23-972D-85E49576B81F}" dt="2025-10-05T13:58:26.095" v="3097" actId="1035"/>
          <ac:spMkLst>
            <pc:docMk/>
            <pc:sldMk cId="4076209057" sldId="302"/>
            <ac:spMk id="27" creationId="{0270C389-084D-44B2-70C7-83DCC94A718D}"/>
          </ac:spMkLst>
        </pc:spChg>
        <pc:spChg chg="mod topLvl">
          <ac:chgData name="Trish McGrath [plm5] (UM/SU)" userId="6bd45364-e708-4677-9e36-57b7ae0df42d" providerId="ADAL" clId="{372EBC31-D7FE-4F23-972D-85E49576B81F}" dt="2025-10-05T13:59:18.679" v="3137" actId="1076"/>
          <ac:spMkLst>
            <pc:docMk/>
            <pc:sldMk cId="4076209057" sldId="302"/>
            <ac:spMk id="29" creationId="{939465F5-5888-FBD0-72D1-F23139A978AD}"/>
          </ac:spMkLst>
        </pc:spChg>
        <pc:spChg chg="mod topLvl">
          <ac:chgData name="Trish McGrath [plm5] (UM/SU)" userId="6bd45364-e708-4677-9e36-57b7ae0df42d" providerId="ADAL" clId="{372EBC31-D7FE-4F23-972D-85E49576B81F}" dt="2025-10-05T13:59:18.679" v="3137" actId="1076"/>
          <ac:spMkLst>
            <pc:docMk/>
            <pc:sldMk cId="4076209057" sldId="302"/>
            <ac:spMk id="30" creationId="{78EB9638-2A33-35DF-559C-33C00EF65EE3}"/>
          </ac:spMkLst>
        </pc:spChg>
        <pc:spChg chg="mod">
          <ac:chgData name="Trish McGrath [plm5] (UM/SU)" userId="6bd45364-e708-4677-9e36-57b7ae0df42d" providerId="ADAL" clId="{372EBC31-D7FE-4F23-972D-85E49576B81F}" dt="2025-10-05T13:52:46.498" v="2860" actId="207"/>
          <ac:spMkLst>
            <pc:docMk/>
            <pc:sldMk cId="4076209057" sldId="302"/>
            <ac:spMk id="38" creationId="{142273C7-5F4D-EA70-F819-D45D1E534AD4}"/>
          </ac:spMkLst>
        </pc:spChg>
        <pc:spChg chg="mod">
          <ac:chgData name="Trish McGrath [plm5] (UM/SU)" userId="6bd45364-e708-4677-9e36-57b7ae0df42d" providerId="ADAL" clId="{372EBC31-D7FE-4F23-972D-85E49576B81F}" dt="2025-10-05T13:59:18.679" v="3137" actId="1076"/>
          <ac:spMkLst>
            <pc:docMk/>
            <pc:sldMk cId="4076209057" sldId="302"/>
            <ac:spMk id="39" creationId="{FACC5546-D039-3703-240F-5E5C660EBF1F}"/>
          </ac:spMkLst>
        </pc:spChg>
        <pc:spChg chg="mod">
          <ac:chgData name="Trish McGrath [plm5] (UM/SU)" userId="6bd45364-e708-4677-9e36-57b7ae0df42d" providerId="ADAL" clId="{372EBC31-D7FE-4F23-972D-85E49576B81F}" dt="2025-10-05T13:59:24.394" v="3138" actId="1076"/>
          <ac:spMkLst>
            <pc:docMk/>
            <pc:sldMk cId="4076209057" sldId="302"/>
            <ac:spMk id="40" creationId="{38E6B84C-9E19-A3C8-6647-2DF0CD921228}"/>
          </ac:spMkLst>
        </pc:spChg>
        <pc:spChg chg="mod">
          <ac:chgData name="Trish McGrath [plm5] (UM/SU)" userId="6bd45364-e708-4677-9e36-57b7ae0df42d" providerId="ADAL" clId="{372EBC31-D7FE-4F23-972D-85E49576B81F}" dt="2025-10-05T13:59:24.394" v="3138" actId="1076"/>
          <ac:spMkLst>
            <pc:docMk/>
            <pc:sldMk cId="4076209057" sldId="302"/>
            <ac:spMk id="41" creationId="{6B0CB9CE-F3F5-6209-F8E4-A20F2738FB79}"/>
          </ac:spMkLst>
        </pc:spChg>
        <pc:spChg chg="mod">
          <ac:chgData name="Trish McGrath [plm5] (UM/SU)" userId="6bd45364-e708-4677-9e36-57b7ae0df42d" providerId="ADAL" clId="{372EBC31-D7FE-4F23-972D-85E49576B81F}" dt="2025-10-05T13:59:31.550" v="3139" actId="1076"/>
          <ac:spMkLst>
            <pc:docMk/>
            <pc:sldMk cId="4076209057" sldId="302"/>
            <ac:spMk id="45" creationId="{BAD93E7A-247F-5B7E-3F9D-C1D1137D8979}"/>
          </ac:spMkLst>
        </pc:spChg>
        <pc:spChg chg="mod">
          <ac:chgData name="Trish McGrath [plm5] (UM/SU)" userId="6bd45364-e708-4677-9e36-57b7ae0df42d" providerId="ADAL" clId="{372EBC31-D7FE-4F23-972D-85E49576B81F}" dt="2025-10-05T13:58:34.658" v="3104" actId="1035"/>
          <ac:spMkLst>
            <pc:docMk/>
            <pc:sldMk cId="4076209057" sldId="302"/>
            <ac:spMk id="46" creationId="{7805BFD8-9704-991D-1C79-771FEDA01A09}"/>
          </ac:spMkLst>
        </pc:spChg>
        <pc:spChg chg="mod">
          <ac:chgData name="Trish McGrath [plm5] (UM/SU)" userId="6bd45364-e708-4677-9e36-57b7ae0df42d" providerId="ADAL" clId="{372EBC31-D7FE-4F23-972D-85E49576B81F}" dt="2025-10-05T13:59:24.394" v="3138" actId="1076"/>
          <ac:spMkLst>
            <pc:docMk/>
            <pc:sldMk cId="4076209057" sldId="302"/>
            <ac:spMk id="47" creationId="{A90486A5-7749-CB4D-FF58-2E169EE86625}"/>
          </ac:spMkLst>
        </pc:spChg>
        <pc:spChg chg="mod">
          <ac:chgData name="Trish McGrath [plm5] (UM/SU)" userId="6bd45364-e708-4677-9e36-57b7ae0df42d" providerId="ADAL" clId="{372EBC31-D7FE-4F23-972D-85E49576B81F}" dt="2025-10-05T13:59:31.550" v="3139" actId="1076"/>
          <ac:spMkLst>
            <pc:docMk/>
            <pc:sldMk cId="4076209057" sldId="302"/>
            <ac:spMk id="48" creationId="{37E4DA19-B375-F63F-BC01-AC02C97AF76D}"/>
          </ac:spMkLst>
        </pc:spChg>
        <pc:spChg chg="mod">
          <ac:chgData name="Trish McGrath [plm5] (UM/SU)" userId="6bd45364-e708-4677-9e36-57b7ae0df42d" providerId="ADAL" clId="{372EBC31-D7FE-4F23-972D-85E49576B81F}" dt="2025-10-05T13:59:38.078" v="3140" actId="1076"/>
          <ac:spMkLst>
            <pc:docMk/>
            <pc:sldMk cId="4076209057" sldId="302"/>
            <ac:spMk id="52" creationId="{72D0BEFF-D824-0851-49C4-E5EA75ED0520}"/>
          </ac:spMkLst>
        </pc:spChg>
        <pc:spChg chg="mod">
          <ac:chgData name="Trish McGrath [plm5] (UM/SU)" userId="6bd45364-e708-4677-9e36-57b7ae0df42d" providerId="ADAL" clId="{372EBC31-D7FE-4F23-972D-85E49576B81F}" dt="2025-10-05T14:04:28.790" v="3170" actId="1036"/>
          <ac:spMkLst>
            <pc:docMk/>
            <pc:sldMk cId="4076209057" sldId="302"/>
            <ac:spMk id="53" creationId="{CE7B287F-741A-1F8A-E162-F95E79D95E6C}"/>
          </ac:spMkLst>
        </pc:spChg>
        <pc:spChg chg="mod">
          <ac:chgData name="Trish McGrath [plm5] (UM/SU)" userId="6bd45364-e708-4677-9e36-57b7ae0df42d" providerId="ADAL" clId="{372EBC31-D7FE-4F23-972D-85E49576B81F}" dt="2025-10-05T13:59:38.078" v="3140" actId="1076"/>
          <ac:spMkLst>
            <pc:docMk/>
            <pc:sldMk cId="4076209057" sldId="302"/>
            <ac:spMk id="54" creationId="{BA421694-2CED-58D4-7C87-B8C3B919F938}"/>
          </ac:spMkLst>
        </pc:spChg>
        <pc:spChg chg="mod">
          <ac:chgData name="Trish McGrath [plm5] (UM/SU)" userId="6bd45364-e708-4677-9e36-57b7ae0df42d" providerId="ADAL" clId="{372EBC31-D7FE-4F23-972D-85E49576B81F}" dt="2025-10-05T13:59:38.078" v="3140" actId="1076"/>
          <ac:spMkLst>
            <pc:docMk/>
            <pc:sldMk cId="4076209057" sldId="302"/>
            <ac:spMk id="55" creationId="{45E3DF80-4E1D-D546-765C-957471F950EB}"/>
          </ac:spMkLst>
        </pc:spChg>
        <pc:spChg chg="add mod">
          <ac:chgData name="Trish McGrath [plm5] (UM/SU)" userId="6bd45364-e708-4677-9e36-57b7ae0df42d" providerId="ADAL" clId="{372EBC31-D7FE-4F23-972D-85E49576B81F}" dt="2025-10-05T14:04:29.166" v="3171" actId="1076"/>
          <ac:spMkLst>
            <pc:docMk/>
            <pc:sldMk cId="4076209057" sldId="302"/>
            <ac:spMk id="56" creationId="{02B9EAEF-3C89-1AC8-F000-E1D1441E2978}"/>
          </ac:spMkLst>
        </pc:spChg>
        <pc:spChg chg="mod">
          <ac:chgData name="Trish McGrath [plm5] (UM/SU)" userId="6bd45364-e708-4677-9e36-57b7ae0df42d" providerId="ADAL" clId="{372EBC31-D7FE-4F23-972D-85E49576B81F}" dt="2025-10-05T14:04:29.166" v="3171" actId="1076"/>
          <ac:spMkLst>
            <pc:docMk/>
            <pc:sldMk cId="4076209057" sldId="302"/>
            <ac:spMk id="60" creationId="{C4F77A30-F16B-DE62-47B6-956D99855BBE}"/>
          </ac:spMkLst>
        </pc:spChg>
        <pc:spChg chg="mod">
          <ac:chgData name="Trish McGrath [plm5] (UM/SU)" userId="6bd45364-e708-4677-9e36-57b7ae0df42d" providerId="ADAL" clId="{372EBC31-D7FE-4F23-972D-85E49576B81F}" dt="2025-10-05T14:04:29.166" v="3171" actId="1076"/>
          <ac:spMkLst>
            <pc:docMk/>
            <pc:sldMk cId="4076209057" sldId="302"/>
            <ac:spMk id="61" creationId="{24978E5B-F706-C895-43D9-1C0655EF85DF}"/>
          </ac:spMkLst>
        </pc:spChg>
        <pc:spChg chg="mod">
          <ac:chgData name="Trish McGrath [plm5] (UM/SU)" userId="6bd45364-e708-4677-9e36-57b7ae0df42d" providerId="ADAL" clId="{372EBC31-D7FE-4F23-972D-85E49576B81F}" dt="2025-10-05T14:04:29.166" v="3171" actId="1076"/>
          <ac:spMkLst>
            <pc:docMk/>
            <pc:sldMk cId="4076209057" sldId="302"/>
            <ac:spMk id="62" creationId="{EDC93664-5167-0E04-9BDD-11108957795C}"/>
          </ac:spMkLst>
        </pc:spChg>
        <pc:spChg chg="mod">
          <ac:chgData name="Trish McGrath [plm5] (UM/SU)" userId="6bd45364-e708-4677-9e36-57b7ae0df42d" providerId="ADAL" clId="{372EBC31-D7FE-4F23-972D-85E49576B81F}" dt="2025-10-05T14:04:29.166" v="3171" actId="1076"/>
          <ac:spMkLst>
            <pc:docMk/>
            <pc:sldMk cId="4076209057" sldId="302"/>
            <ac:spMk id="63" creationId="{E2EC2D3D-AEC0-8DAD-6A73-E5D89CFD127D}"/>
          </ac:spMkLst>
        </pc:spChg>
        <pc:spChg chg="add del mod">
          <ac:chgData name="Trish McGrath [plm5] (UM/SU)" userId="6bd45364-e708-4677-9e36-57b7ae0df42d" providerId="ADAL" clId="{372EBC31-D7FE-4F23-972D-85E49576B81F}" dt="2025-10-05T13:59:40.448" v="3141" actId="478"/>
          <ac:spMkLst>
            <pc:docMk/>
            <pc:sldMk cId="4076209057" sldId="302"/>
            <ac:spMk id="320" creationId="{F51011BE-1ADE-D52C-28B9-A978778F5286}"/>
          </ac:spMkLst>
        </pc:spChg>
        <pc:spChg chg="mod">
          <ac:chgData name="Trish McGrath [plm5] (UM/SU)" userId="6bd45364-e708-4677-9e36-57b7ae0df42d" providerId="ADAL" clId="{372EBC31-D7FE-4F23-972D-85E49576B81F}" dt="2025-10-05T13:57:47.361" v="3080" actId="20577"/>
          <ac:spMkLst>
            <pc:docMk/>
            <pc:sldMk cId="4076209057" sldId="302"/>
            <ac:spMk id="322" creationId="{AC3AADCA-CB92-8048-AA10-EA865AAEA08A}"/>
          </ac:spMkLst>
        </pc:spChg>
        <pc:grpChg chg="add mod">
          <ac:chgData name="Trish McGrath [plm5] (UM/SU)" userId="6bd45364-e708-4677-9e36-57b7ae0df42d" providerId="ADAL" clId="{372EBC31-D7FE-4F23-972D-85E49576B81F}" dt="2025-10-05T13:50:18.441" v="2813" actId="164"/>
          <ac:grpSpMkLst>
            <pc:docMk/>
            <pc:sldMk cId="4076209057" sldId="302"/>
            <ac:grpSpMk id="14" creationId="{E5C52990-05D7-15B5-66B1-FE7307CD0025}"/>
          </ac:grpSpMkLst>
        </pc:grpChg>
        <pc:grpChg chg="add mod">
          <ac:chgData name="Trish McGrath [plm5] (UM/SU)" userId="6bd45364-e708-4677-9e36-57b7ae0df42d" providerId="ADAL" clId="{372EBC31-D7FE-4F23-972D-85E49576B81F}" dt="2025-10-05T13:50:12.062" v="2812" actId="164"/>
          <ac:grpSpMkLst>
            <pc:docMk/>
            <pc:sldMk cId="4076209057" sldId="302"/>
            <ac:grpSpMk id="15" creationId="{D5ACA1B9-4E23-3364-E783-CB994B7919D8}"/>
          </ac:grpSpMkLst>
        </pc:grpChg>
        <pc:grpChg chg="add mod">
          <ac:chgData name="Trish McGrath [plm5] (UM/SU)" userId="6bd45364-e708-4677-9e36-57b7ae0df42d" providerId="ADAL" clId="{372EBC31-D7FE-4F23-972D-85E49576B81F}" dt="2025-10-05T13:49:41.838" v="2810" actId="164"/>
          <ac:grpSpMkLst>
            <pc:docMk/>
            <pc:sldMk cId="4076209057" sldId="302"/>
            <ac:grpSpMk id="20" creationId="{35DF856F-DDB3-C9A6-CFC3-E82B772DE73E}"/>
          </ac:grpSpMkLst>
        </pc:grpChg>
        <pc:grpChg chg="add mod">
          <ac:chgData name="Trish McGrath [plm5] (UM/SU)" userId="6bd45364-e708-4677-9e36-57b7ae0df42d" providerId="ADAL" clId="{372EBC31-D7FE-4F23-972D-85E49576B81F}" dt="2025-10-05T13:49:41.838" v="2810" actId="164"/>
          <ac:grpSpMkLst>
            <pc:docMk/>
            <pc:sldMk cId="4076209057" sldId="302"/>
            <ac:grpSpMk id="24" creationId="{BCF0E25C-E04F-A92E-2DF9-0877B4262F19}"/>
          </ac:grpSpMkLst>
        </pc:grpChg>
        <pc:grpChg chg="add mod">
          <ac:chgData name="Trish McGrath [plm5] (UM/SU)" userId="6bd45364-e708-4677-9e36-57b7ae0df42d" providerId="ADAL" clId="{372EBC31-D7FE-4F23-972D-85E49576B81F}" dt="2025-10-05T13:50:12.062" v="2812" actId="164"/>
          <ac:grpSpMkLst>
            <pc:docMk/>
            <pc:sldMk cId="4076209057" sldId="302"/>
            <ac:grpSpMk id="25" creationId="{6FF68788-C2D6-6D34-4500-E26A60806982}"/>
          </ac:grpSpMkLst>
        </pc:grpChg>
        <pc:grpChg chg="add del mod">
          <ac:chgData name="Trish McGrath [plm5] (UM/SU)" userId="6bd45364-e708-4677-9e36-57b7ae0df42d" providerId="ADAL" clId="{372EBC31-D7FE-4F23-972D-85E49576B81F}" dt="2025-10-05T13:47:20.266" v="2691" actId="165"/>
          <ac:grpSpMkLst>
            <pc:docMk/>
            <pc:sldMk cId="4076209057" sldId="302"/>
            <ac:grpSpMk id="28" creationId="{B6AFBB4F-384A-6957-CCDD-99C5EEC9D69F}"/>
          </ac:grpSpMkLst>
        </pc:grpChg>
        <pc:grpChg chg="add mod">
          <ac:chgData name="Trish McGrath [plm5] (UM/SU)" userId="6bd45364-e708-4677-9e36-57b7ae0df42d" providerId="ADAL" clId="{372EBC31-D7FE-4F23-972D-85E49576B81F}" dt="2025-10-05T13:50:18.441" v="2813" actId="164"/>
          <ac:grpSpMkLst>
            <pc:docMk/>
            <pc:sldMk cId="4076209057" sldId="302"/>
            <ac:grpSpMk id="31" creationId="{71F6D963-B5C3-0A8A-E480-F7CD0187217D}"/>
          </ac:grpSpMkLst>
        </pc:grpChg>
        <pc:grpChg chg="add mod">
          <ac:chgData name="Trish McGrath [plm5] (UM/SU)" userId="6bd45364-e708-4677-9e36-57b7ae0df42d" providerId="ADAL" clId="{372EBC31-D7FE-4F23-972D-85E49576B81F}" dt="2025-10-05T13:58:02.055" v="3082" actId="14100"/>
          <ac:grpSpMkLst>
            <pc:docMk/>
            <pc:sldMk cId="4076209057" sldId="302"/>
            <ac:grpSpMk id="32" creationId="{8F28D191-11E3-1065-991C-42F676F56B23}"/>
          </ac:grpSpMkLst>
        </pc:grpChg>
        <pc:grpChg chg="add mod">
          <ac:chgData name="Trish McGrath [plm5] (UM/SU)" userId="6bd45364-e708-4677-9e36-57b7ae0df42d" providerId="ADAL" clId="{372EBC31-D7FE-4F23-972D-85E49576B81F}" dt="2025-10-05T13:51:17.638" v="2841" actId="14100"/>
          <ac:grpSpMkLst>
            <pc:docMk/>
            <pc:sldMk cId="4076209057" sldId="302"/>
            <ac:grpSpMk id="33" creationId="{2443C737-0EDD-73CE-E33A-65975F98B76B}"/>
          </ac:grpSpMkLst>
        </pc:grpChg>
        <pc:grpChg chg="add mod">
          <ac:chgData name="Trish McGrath [plm5] (UM/SU)" userId="6bd45364-e708-4677-9e36-57b7ae0df42d" providerId="ADAL" clId="{372EBC31-D7FE-4F23-972D-85E49576B81F}" dt="2025-10-05T13:51:20.640" v="2842" actId="14100"/>
          <ac:grpSpMkLst>
            <pc:docMk/>
            <pc:sldMk cId="4076209057" sldId="302"/>
            <ac:grpSpMk id="34" creationId="{C9C4E361-D6CD-CE90-4FD2-20A9BD8A28AB}"/>
          </ac:grpSpMkLst>
        </pc:grpChg>
        <pc:grpChg chg="add del mod">
          <ac:chgData name="Trish McGrath [plm5] (UM/SU)" userId="6bd45364-e708-4677-9e36-57b7ae0df42d" providerId="ADAL" clId="{372EBC31-D7FE-4F23-972D-85E49576B81F}" dt="2025-10-05T13:52:30.154" v="2857" actId="165"/>
          <ac:grpSpMkLst>
            <pc:docMk/>
            <pc:sldMk cId="4076209057" sldId="302"/>
            <ac:grpSpMk id="35" creationId="{D4279750-2094-D274-48D8-B314B93D10C5}"/>
          </ac:grpSpMkLst>
        </pc:grpChg>
        <pc:grpChg chg="mod topLvl">
          <ac:chgData name="Trish McGrath [plm5] (UM/SU)" userId="6bd45364-e708-4677-9e36-57b7ae0df42d" providerId="ADAL" clId="{372EBC31-D7FE-4F23-972D-85E49576B81F}" dt="2025-10-05T13:52:30.154" v="2857" actId="165"/>
          <ac:grpSpMkLst>
            <pc:docMk/>
            <pc:sldMk cId="4076209057" sldId="302"/>
            <ac:grpSpMk id="36" creationId="{9244A427-9F7B-C361-27C3-FCB4F6C82FF3}"/>
          </ac:grpSpMkLst>
        </pc:grpChg>
        <pc:grpChg chg="mod topLvl">
          <ac:chgData name="Trish McGrath [plm5] (UM/SU)" userId="6bd45364-e708-4677-9e36-57b7ae0df42d" providerId="ADAL" clId="{372EBC31-D7FE-4F23-972D-85E49576B81F}" dt="2025-10-05T13:52:30.154" v="2857" actId="165"/>
          <ac:grpSpMkLst>
            <pc:docMk/>
            <pc:sldMk cId="4076209057" sldId="302"/>
            <ac:grpSpMk id="37" creationId="{BFEBF950-F94C-D0C3-AFD8-4796D2A08C2E}"/>
          </ac:grpSpMkLst>
        </pc:grpChg>
        <pc:grpChg chg="add mod">
          <ac:chgData name="Trish McGrath [plm5] (UM/SU)" userId="6bd45364-e708-4677-9e36-57b7ae0df42d" providerId="ADAL" clId="{372EBC31-D7FE-4F23-972D-85E49576B81F}" dt="2025-10-05T13:53:33.011" v="2862" actId="1076"/>
          <ac:grpSpMkLst>
            <pc:docMk/>
            <pc:sldMk cId="4076209057" sldId="302"/>
            <ac:grpSpMk id="42" creationId="{7FE464B5-8948-1485-C5C1-9921B06E7A2A}"/>
          </ac:grpSpMkLst>
        </pc:grpChg>
        <pc:grpChg chg="mod">
          <ac:chgData name="Trish McGrath [plm5] (UM/SU)" userId="6bd45364-e708-4677-9e36-57b7ae0df42d" providerId="ADAL" clId="{372EBC31-D7FE-4F23-972D-85E49576B81F}" dt="2025-10-05T13:53:28.249" v="2861"/>
          <ac:grpSpMkLst>
            <pc:docMk/>
            <pc:sldMk cId="4076209057" sldId="302"/>
            <ac:grpSpMk id="43" creationId="{25FCB003-ACF4-CB7C-3186-7E57D874ACA2}"/>
          </ac:grpSpMkLst>
        </pc:grpChg>
        <pc:grpChg chg="mod">
          <ac:chgData name="Trish McGrath [plm5] (UM/SU)" userId="6bd45364-e708-4677-9e36-57b7ae0df42d" providerId="ADAL" clId="{372EBC31-D7FE-4F23-972D-85E49576B81F}" dt="2025-10-05T13:53:28.249" v="2861"/>
          <ac:grpSpMkLst>
            <pc:docMk/>
            <pc:sldMk cId="4076209057" sldId="302"/>
            <ac:grpSpMk id="44" creationId="{6D058C66-EA47-C07C-E06E-FD59F70AE10C}"/>
          </ac:grpSpMkLst>
        </pc:grpChg>
        <pc:grpChg chg="add mod">
          <ac:chgData name="Trish McGrath [plm5] (UM/SU)" userId="6bd45364-e708-4677-9e36-57b7ae0df42d" providerId="ADAL" clId="{372EBC31-D7FE-4F23-972D-85E49576B81F}" dt="2025-10-05T13:54:31.624" v="2907" actId="1076"/>
          <ac:grpSpMkLst>
            <pc:docMk/>
            <pc:sldMk cId="4076209057" sldId="302"/>
            <ac:grpSpMk id="49" creationId="{231D0165-B6CF-8421-C6B9-FA39F8F4833F}"/>
          </ac:grpSpMkLst>
        </pc:grpChg>
        <pc:grpChg chg="mod">
          <ac:chgData name="Trish McGrath [plm5] (UM/SU)" userId="6bd45364-e708-4677-9e36-57b7ae0df42d" providerId="ADAL" clId="{372EBC31-D7FE-4F23-972D-85E49576B81F}" dt="2025-10-05T13:54:24.979" v="2906"/>
          <ac:grpSpMkLst>
            <pc:docMk/>
            <pc:sldMk cId="4076209057" sldId="302"/>
            <ac:grpSpMk id="50" creationId="{A0B8E317-BC3C-A06B-041A-89643D84D925}"/>
          </ac:grpSpMkLst>
        </pc:grpChg>
        <pc:grpChg chg="mod">
          <ac:chgData name="Trish McGrath [plm5] (UM/SU)" userId="6bd45364-e708-4677-9e36-57b7ae0df42d" providerId="ADAL" clId="{372EBC31-D7FE-4F23-972D-85E49576B81F}" dt="2025-10-05T13:54:24.979" v="2906"/>
          <ac:grpSpMkLst>
            <pc:docMk/>
            <pc:sldMk cId="4076209057" sldId="302"/>
            <ac:grpSpMk id="51" creationId="{8245B2E6-3F49-E8D2-F83D-30DB10166287}"/>
          </ac:grpSpMkLst>
        </pc:grpChg>
        <pc:grpChg chg="add mod">
          <ac:chgData name="Trish McGrath [plm5] (UM/SU)" userId="6bd45364-e708-4677-9e36-57b7ae0df42d" providerId="ADAL" clId="{372EBC31-D7FE-4F23-972D-85E49576B81F}" dt="2025-10-05T14:04:29.166" v="3171" actId="1076"/>
          <ac:grpSpMkLst>
            <pc:docMk/>
            <pc:sldMk cId="4076209057" sldId="302"/>
            <ac:grpSpMk id="57" creationId="{55BE4548-154A-BE81-5967-5B2B7692DE1B}"/>
          </ac:grpSpMkLst>
        </pc:grpChg>
        <pc:grpChg chg="mod">
          <ac:chgData name="Trish McGrath [plm5] (UM/SU)" userId="6bd45364-e708-4677-9e36-57b7ae0df42d" providerId="ADAL" clId="{372EBC31-D7FE-4F23-972D-85E49576B81F}" dt="2025-10-05T14:04:29.166" v="3171" actId="1076"/>
          <ac:grpSpMkLst>
            <pc:docMk/>
            <pc:sldMk cId="4076209057" sldId="302"/>
            <ac:grpSpMk id="58" creationId="{F69140D9-1346-FA18-8D5F-31E65DF691E6}"/>
          </ac:grpSpMkLst>
        </pc:grpChg>
        <pc:grpChg chg="mod">
          <ac:chgData name="Trish McGrath [plm5] (UM/SU)" userId="6bd45364-e708-4677-9e36-57b7ae0df42d" providerId="ADAL" clId="{372EBC31-D7FE-4F23-972D-85E49576B81F}" dt="2025-10-05T14:04:29.166" v="3171" actId="1076"/>
          <ac:grpSpMkLst>
            <pc:docMk/>
            <pc:sldMk cId="4076209057" sldId="302"/>
            <ac:grpSpMk id="59" creationId="{57B723E5-92DB-DC7C-98C2-A4D859A6A4E5}"/>
          </ac:grpSpMkLst>
        </pc:grpChg>
        <pc:graphicFrameChg chg="add del mod">
          <ac:chgData name="Trish McGrath [plm5] (UM/SU)" userId="6bd45364-e708-4677-9e36-57b7ae0df42d" providerId="ADAL" clId="{372EBC31-D7FE-4F23-972D-85E49576B81F}" dt="2025-10-05T13:40:31.033" v="2564" actId="478"/>
          <ac:graphicFrameMkLst>
            <pc:docMk/>
            <pc:sldMk cId="4076209057" sldId="302"/>
            <ac:graphicFrameMk id="4" creationId="{ED5C47F3-D630-7190-1F95-987819D515CA}"/>
          </ac:graphicFrameMkLst>
        </pc:graphicFrameChg>
        <pc:graphicFrameChg chg="add del mod">
          <ac:chgData name="Trish McGrath [plm5] (UM/SU)" userId="6bd45364-e708-4677-9e36-57b7ae0df42d" providerId="ADAL" clId="{372EBC31-D7FE-4F23-972D-85E49576B81F}" dt="2025-10-05T13:40:37.928" v="2566" actId="478"/>
          <ac:graphicFrameMkLst>
            <pc:docMk/>
            <pc:sldMk cId="4076209057" sldId="302"/>
            <ac:graphicFrameMk id="5" creationId="{7B7EBF3B-933A-EA0D-A0EC-E5FC1291F9F1}"/>
          </ac:graphicFrameMkLst>
        </pc:graphicFrameChg>
        <pc:graphicFrameChg chg="add del mod modGraphic">
          <ac:chgData name="Trish McGrath [plm5] (UM/SU)" userId="6bd45364-e708-4677-9e36-57b7ae0df42d" providerId="ADAL" clId="{372EBC31-D7FE-4F23-972D-85E49576B81F}" dt="2025-10-05T13:48:43.343" v="2706" actId="478"/>
          <ac:graphicFrameMkLst>
            <pc:docMk/>
            <pc:sldMk cId="4076209057" sldId="302"/>
            <ac:graphicFrameMk id="8" creationId="{D481508F-FE4E-2FFE-9707-7763C06D894D}"/>
          </ac:graphicFrameMkLst>
        </pc:graphicFrameChg>
      </pc:sldChg>
      <pc:sldChg chg="addSp delSp modSp add mod">
        <pc:chgData name="Trish McGrath [plm5] (UM/SU)" userId="6bd45364-e708-4677-9e36-57b7ae0df42d" providerId="ADAL" clId="{372EBC31-D7FE-4F23-972D-85E49576B81F}" dt="2025-10-06T13:08:00.288" v="6886" actId="313"/>
        <pc:sldMkLst>
          <pc:docMk/>
          <pc:sldMk cId="1197016709" sldId="303"/>
        </pc:sldMkLst>
        <pc:spChg chg="add mod">
          <ac:chgData name="Trish McGrath [plm5] (UM/SU)" userId="6bd45364-e708-4677-9e36-57b7ae0df42d" providerId="ADAL" clId="{372EBC31-D7FE-4F23-972D-85E49576B81F}" dt="2025-10-06T13:08:00.288" v="6886" actId="313"/>
          <ac:spMkLst>
            <pc:docMk/>
            <pc:sldMk cId="1197016709" sldId="303"/>
            <ac:spMk id="3" creationId="{F0F764DF-DA57-1952-DBAA-68436DB58C74}"/>
          </ac:spMkLst>
        </pc:spChg>
        <pc:spChg chg="del mod">
          <ac:chgData name="Trish McGrath [plm5] (UM/SU)" userId="6bd45364-e708-4677-9e36-57b7ae0df42d" providerId="ADAL" clId="{372EBC31-D7FE-4F23-972D-85E49576B81F}" dt="2025-10-06T09:33:34.013" v="5509"/>
          <ac:spMkLst>
            <pc:docMk/>
            <pc:sldMk cId="1197016709" sldId="303"/>
            <ac:spMk id="154" creationId="{546ABFFA-576A-1828-C3AA-4832EF66CDD2}"/>
          </ac:spMkLst>
        </pc:spChg>
        <pc:spChg chg="del">
          <ac:chgData name="Trish McGrath [plm5] (UM/SU)" userId="6bd45364-e708-4677-9e36-57b7ae0df42d" providerId="ADAL" clId="{372EBC31-D7FE-4F23-972D-85E49576B81F}" dt="2025-10-05T12:04:25.503" v="20" actId="478"/>
          <ac:spMkLst>
            <pc:docMk/>
            <pc:sldMk cId="1197016709" sldId="303"/>
            <ac:spMk id="155" creationId="{C979CB43-44D6-80D1-94C6-918B71B5C76A}"/>
          </ac:spMkLst>
        </pc:spChg>
        <pc:graphicFrameChg chg="add mod modGraphic">
          <ac:chgData name="Trish McGrath [plm5] (UM/SU)" userId="6bd45364-e708-4677-9e36-57b7ae0df42d" providerId="ADAL" clId="{372EBC31-D7FE-4F23-972D-85E49576B81F}" dt="2025-10-06T10:26:52.725" v="5906" actId="20577"/>
          <ac:graphicFrameMkLst>
            <pc:docMk/>
            <pc:sldMk cId="1197016709" sldId="303"/>
            <ac:graphicFrameMk id="2" creationId="{7507B1CA-F93C-726D-797E-BC58E981C79D}"/>
          </ac:graphicFrameMkLst>
        </pc:graphicFrameChg>
      </pc:sldChg>
      <pc:sldChg chg="addSp delSp modSp add mod">
        <pc:chgData name="Trish McGrath [plm5] (UM/SU)" userId="6bd45364-e708-4677-9e36-57b7ae0df42d" providerId="ADAL" clId="{372EBC31-D7FE-4F23-972D-85E49576B81F}" dt="2025-10-05T12:59:29.153" v="1625" actId="404"/>
        <pc:sldMkLst>
          <pc:docMk/>
          <pc:sldMk cId="2635924805" sldId="304"/>
        </pc:sldMkLst>
        <pc:spChg chg="del">
          <ac:chgData name="Trish McGrath [plm5] (UM/SU)" userId="6bd45364-e708-4677-9e36-57b7ae0df42d" providerId="ADAL" clId="{372EBC31-D7FE-4F23-972D-85E49576B81F}" dt="2025-10-05T12:49:17.300" v="1255" actId="478"/>
          <ac:spMkLst>
            <pc:docMk/>
            <pc:sldMk cId="2635924805" sldId="304"/>
            <ac:spMk id="116" creationId="{B74D7397-4139-BFB3-524D-AA01300E6C48}"/>
          </ac:spMkLst>
        </pc:spChg>
        <pc:spChg chg="del">
          <ac:chgData name="Trish McGrath [plm5] (UM/SU)" userId="6bd45364-e708-4677-9e36-57b7ae0df42d" providerId="ADAL" clId="{372EBC31-D7FE-4F23-972D-85E49576B81F}" dt="2025-10-05T12:49:17.300" v="1255" actId="478"/>
          <ac:spMkLst>
            <pc:docMk/>
            <pc:sldMk cId="2635924805" sldId="304"/>
            <ac:spMk id="117" creationId="{73E56427-986D-82BD-409B-EF75E087901D}"/>
          </ac:spMkLst>
        </pc:spChg>
        <pc:grpChg chg="del">
          <ac:chgData name="Trish McGrath [plm5] (UM/SU)" userId="6bd45364-e708-4677-9e36-57b7ae0df42d" providerId="ADAL" clId="{372EBC31-D7FE-4F23-972D-85E49576B81F}" dt="2025-10-05T12:49:17.300" v="1255" actId="478"/>
          <ac:grpSpMkLst>
            <pc:docMk/>
            <pc:sldMk cId="2635924805" sldId="304"/>
            <ac:grpSpMk id="119" creationId="{7493B76F-17AF-B4F3-CF74-321207D7D3A9}"/>
          </ac:grpSpMkLst>
        </pc:grpChg>
        <pc:grpChg chg="del">
          <ac:chgData name="Trish McGrath [plm5] (UM/SU)" userId="6bd45364-e708-4677-9e36-57b7ae0df42d" providerId="ADAL" clId="{372EBC31-D7FE-4F23-972D-85E49576B81F}" dt="2025-10-05T12:49:17.300" v="1255" actId="478"/>
          <ac:grpSpMkLst>
            <pc:docMk/>
            <pc:sldMk cId="2635924805" sldId="304"/>
            <ac:grpSpMk id="122" creationId="{94D01C0B-6644-959C-C530-570EBF2CDF78}"/>
          </ac:grpSpMkLst>
        </pc:grpChg>
        <pc:grpChg chg="del">
          <ac:chgData name="Trish McGrath [plm5] (UM/SU)" userId="6bd45364-e708-4677-9e36-57b7ae0df42d" providerId="ADAL" clId="{372EBC31-D7FE-4F23-972D-85E49576B81F}" dt="2025-10-05T12:49:17.300" v="1255" actId="478"/>
          <ac:grpSpMkLst>
            <pc:docMk/>
            <pc:sldMk cId="2635924805" sldId="304"/>
            <ac:grpSpMk id="128" creationId="{5F170AEC-7F64-D6EB-1228-B70F60D0FA3C}"/>
          </ac:grpSpMkLst>
        </pc:grpChg>
        <pc:grpChg chg="del">
          <ac:chgData name="Trish McGrath [plm5] (UM/SU)" userId="6bd45364-e708-4677-9e36-57b7ae0df42d" providerId="ADAL" clId="{372EBC31-D7FE-4F23-972D-85E49576B81F}" dt="2025-10-05T12:49:17.300" v="1255" actId="478"/>
          <ac:grpSpMkLst>
            <pc:docMk/>
            <pc:sldMk cId="2635924805" sldId="304"/>
            <ac:grpSpMk id="131" creationId="{EB0B52A9-0CCA-E3E9-9D87-5B2FA4BB5A92}"/>
          </ac:grpSpMkLst>
        </pc:grpChg>
        <pc:grpChg chg="del">
          <ac:chgData name="Trish McGrath [plm5] (UM/SU)" userId="6bd45364-e708-4677-9e36-57b7ae0df42d" providerId="ADAL" clId="{372EBC31-D7FE-4F23-972D-85E49576B81F}" dt="2025-10-05T12:49:17.300" v="1255" actId="478"/>
          <ac:grpSpMkLst>
            <pc:docMk/>
            <pc:sldMk cId="2635924805" sldId="304"/>
            <ac:grpSpMk id="134" creationId="{316ED9D4-7893-C747-DDB4-99ED1E7BE063}"/>
          </ac:grpSpMkLst>
        </pc:grpChg>
        <pc:grpChg chg="del">
          <ac:chgData name="Trish McGrath [plm5] (UM/SU)" userId="6bd45364-e708-4677-9e36-57b7ae0df42d" providerId="ADAL" clId="{372EBC31-D7FE-4F23-972D-85E49576B81F}" dt="2025-10-05T12:49:17.300" v="1255" actId="478"/>
          <ac:grpSpMkLst>
            <pc:docMk/>
            <pc:sldMk cId="2635924805" sldId="304"/>
            <ac:grpSpMk id="138" creationId="{2C6884A5-7BEE-728C-485B-D4283F1B1A7A}"/>
          </ac:grpSpMkLst>
        </pc:grpChg>
        <pc:grpChg chg="del">
          <ac:chgData name="Trish McGrath [plm5] (UM/SU)" userId="6bd45364-e708-4677-9e36-57b7ae0df42d" providerId="ADAL" clId="{372EBC31-D7FE-4F23-972D-85E49576B81F}" dt="2025-10-05T12:49:17.300" v="1255" actId="478"/>
          <ac:grpSpMkLst>
            <pc:docMk/>
            <pc:sldMk cId="2635924805" sldId="304"/>
            <ac:grpSpMk id="142" creationId="{841E2ABC-BF45-3B44-C2A9-17175B187C3F}"/>
          </ac:grpSpMkLst>
        </pc:grpChg>
        <pc:grpChg chg="del">
          <ac:chgData name="Trish McGrath [plm5] (UM/SU)" userId="6bd45364-e708-4677-9e36-57b7ae0df42d" providerId="ADAL" clId="{372EBC31-D7FE-4F23-972D-85E49576B81F}" dt="2025-10-05T12:49:17.300" v="1255" actId="478"/>
          <ac:grpSpMkLst>
            <pc:docMk/>
            <pc:sldMk cId="2635924805" sldId="304"/>
            <ac:grpSpMk id="146" creationId="{6135E2AD-603A-902B-3583-6166182819B6}"/>
          </ac:grpSpMkLst>
        </pc:grpChg>
        <pc:graphicFrameChg chg="add del modGraphic">
          <ac:chgData name="Trish McGrath [plm5] (UM/SU)" userId="6bd45364-e708-4677-9e36-57b7ae0df42d" providerId="ADAL" clId="{372EBC31-D7FE-4F23-972D-85E49576B81F}" dt="2025-10-05T12:50:10.161" v="1257" actId="1032"/>
          <ac:graphicFrameMkLst>
            <pc:docMk/>
            <pc:sldMk cId="2635924805" sldId="304"/>
            <ac:graphicFrameMk id="2" creationId="{B867E719-88F0-9470-6810-ACC09358873D}"/>
          </ac:graphicFrameMkLst>
        </pc:graphicFrameChg>
        <pc:graphicFrameChg chg="add mod modGraphic">
          <ac:chgData name="Trish McGrath [plm5] (UM/SU)" userId="6bd45364-e708-4677-9e36-57b7ae0df42d" providerId="ADAL" clId="{372EBC31-D7FE-4F23-972D-85E49576B81F}" dt="2025-10-05T12:58:12.798" v="1608" actId="2711"/>
          <ac:graphicFrameMkLst>
            <pc:docMk/>
            <pc:sldMk cId="2635924805" sldId="304"/>
            <ac:graphicFrameMk id="3" creationId="{17154453-0B33-83C0-F7E0-C7F788B5FF80}"/>
          </ac:graphicFrameMkLst>
        </pc:graphicFrameChg>
        <pc:graphicFrameChg chg="add del mod modGraphic">
          <ac:chgData name="Trish McGrath [plm5] (UM/SU)" userId="6bd45364-e708-4677-9e36-57b7ae0df42d" providerId="ADAL" clId="{372EBC31-D7FE-4F23-972D-85E49576B81F}" dt="2025-10-05T12:52:09.830" v="1267" actId="478"/>
          <ac:graphicFrameMkLst>
            <pc:docMk/>
            <pc:sldMk cId="2635924805" sldId="304"/>
            <ac:graphicFrameMk id="4" creationId="{536F3B9F-41FB-21C6-CD84-131F9E1FF72C}"/>
          </ac:graphicFrameMkLst>
        </pc:graphicFrameChg>
        <pc:graphicFrameChg chg="add mod modGraphic">
          <ac:chgData name="Trish McGrath [plm5] (UM/SU)" userId="6bd45364-e708-4677-9e36-57b7ae0df42d" providerId="ADAL" clId="{372EBC31-D7FE-4F23-972D-85E49576B81F}" dt="2025-10-05T12:59:29.153" v="1625" actId="404"/>
          <ac:graphicFrameMkLst>
            <pc:docMk/>
            <pc:sldMk cId="2635924805" sldId="304"/>
            <ac:graphicFrameMk id="5" creationId="{4141FB2A-FBF5-64DC-2E84-1B982A1C800C}"/>
          </ac:graphicFrameMkLst>
        </pc:graphicFrameChg>
      </pc:sldChg>
      <pc:sldChg chg="addSp modSp add mod modAnim">
        <pc:chgData name="Trish McGrath [plm5] (UM/SU)" userId="6bd45364-e708-4677-9e36-57b7ae0df42d" providerId="ADAL" clId="{372EBC31-D7FE-4F23-972D-85E49576B81F}" dt="2025-10-06T13:30:20.613" v="7243" actId="20577"/>
        <pc:sldMkLst>
          <pc:docMk/>
          <pc:sldMk cId="2289174754" sldId="305"/>
        </pc:sldMkLst>
        <pc:spChg chg="mod">
          <ac:chgData name="Trish McGrath [plm5] (UM/SU)" userId="6bd45364-e708-4677-9e36-57b7ae0df42d" providerId="ADAL" clId="{372EBC31-D7FE-4F23-972D-85E49576B81F}" dt="2025-10-06T13:30:20.613" v="7243" actId="20577"/>
          <ac:spMkLst>
            <pc:docMk/>
            <pc:sldMk cId="2289174754" sldId="305"/>
            <ac:spMk id="118" creationId="{51DEACA4-8248-D27C-7A91-BA0F73EB584A}"/>
          </ac:spMkLst>
        </pc:spChg>
        <pc:graphicFrameChg chg="add mod">
          <ac:chgData name="Trish McGrath [plm5] (UM/SU)" userId="6bd45364-e708-4677-9e36-57b7ae0df42d" providerId="ADAL" clId="{372EBC31-D7FE-4F23-972D-85E49576B81F}" dt="2025-10-05T13:03:49.951" v="1637" actId="1076"/>
          <ac:graphicFrameMkLst>
            <pc:docMk/>
            <pc:sldMk cId="2289174754" sldId="305"/>
            <ac:graphicFrameMk id="2" creationId="{6F3653A6-D8E0-AF2C-11CD-CD54B80D463F}"/>
          </ac:graphicFrameMkLst>
        </pc:graphicFrameChg>
        <pc:graphicFrameChg chg="mod">
          <ac:chgData name="Trish McGrath [plm5] (UM/SU)" userId="6bd45364-e708-4677-9e36-57b7ae0df42d" providerId="ADAL" clId="{372EBC31-D7FE-4F23-972D-85E49576B81F}" dt="2025-10-05T13:03:02.329" v="1630"/>
          <ac:graphicFrameMkLst>
            <pc:docMk/>
            <pc:sldMk cId="2289174754" sldId="305"/>
            <ac:graphicFrameMk id="3" creationId="{93C7210B-F2E1-977A-DB0A-93D48809DE2D}"/>
          </ac:graphicFrameMkLst>
        </pc:graphicFrameChg>
      </pc:sldChg>
      <pc:sldChg chg="addSp modSp add mod modAnim">
        <pc:chgData name="Trish McGrath [plm5] (UM/SU)" userId="6bd45364-e708-4677-9e36-57b7ae0df42d" providerId="ADAL" clId="{372EBC31-D7FE-4F23-972D-85E49576B81F}" dt="2025-10-06T13:30:02.099" v="7229" actId="20577"/>
        <pc:sldMkLst>
          <pc:docMk/>
          <pc:sldMk cId="696494137" sldId="306"/>
        </pc:sldMkLst>
        <pc:spChg chg="mod">
          <ac:chgData name="Trish McGrath [plm5] (UM/SU)" userId="6bd45364-e708-4677-9e36-57b7ae0df42d" providerId="ADAL" clId="{372EBC31-D7FE-4F23-972D-85E49576B81F}" dt="2025-10-06T13:30:02.099" v="7229" actId="20577"/>
          <ac:spMkLst>
            <pc:docMk/>
            <pc:sldMk cId="696494137" sldId="306"/>
            <ac:spMk id="118" creationId="{72A97C15-34A4-03F5-E99F-57B45FDC1C93}"/>
          </ac:spMkLst>
        </pc:spChg>
        <pc:graphicFrameChg chg="add mod">
          <ac:chgData name="Trish McGrath [plm5] (UM/SU)" userId="6bd45364-e708-4677-9e36-57b7ae0df42d" providerId="ADAL" clId="{372EBC31-D7FE-4F23-972D-85E49576B81F}" dt="2025-10-05T13:04:28.442" v="1642"/>
          <ac:graphicFrameMkLst>
            <pc:docMk/>
            <pc:sldMk cId="696494137" sldId="306"/>
            <ac:graphicFrameMk id="2" creationId="{1BC0CEF9-E300-9DC0-F923-B87623EBB7B6}"/>
          </ac:graphicFrameMkLst>
        </pc:graphicFrameChg>
        <pc:graphicFrameChg chg="add mod">
          <ac:chgData name="Trish McGrath [plm5] (UM/SU)" userId="6bd45364-e708-4677-9e36-57b7ae0df42d" providerId="ADAL" clId="{372EBC31-D7FE-4F23-972D-85E49576B81F}" dt="2025-10-05T13:04:40.862" v="1646" actId="1076"/>
          <ac:graphicFrameMkLst>
            <pc:docMk/>
            <pc:sldMk cId="696494137" sldId="306"/>
            <ac:graphicFrameMk id="4" creationId="{BF47AC3A-E1EE-5B08-1338-001D4642EF93}"/>
          </ac:graphicFrameMkLst>
        </pc:graphicFrameChg>
      </pc:sldChg>
      <pc:sldChg chg="addSp modSp add del mod modAnim">
        <pc:chgData name="Trish McGrath [plm5] (UM/SU)" userId="6bd45364-e708-4677-9e36-57b7ae0df42d" providerId="ADAL" clId="{372EBC31-D7FE-4F23-972D-85E49576B81F}" dt="2025-10-06T09:59:43.237" v="5874" actId="47"/>
        <pc:sldMkLst>
          <pc:docMk/>
          <pc:sldMk cId="1433806357" sldId="307"/>
        </pc:sldMkLst>
        <pc:graphicFrameChg chg="add mod">
          <ac:chgData name="Trish McGrath [plm5] (UM/SU)" userId="6bd45364-e708-4677-9e36-57b7ae0df42d" providerId="ADAL" clId="{372EBC31-D7FE-4F23-972D-85E49576B81F}" dt="2025-10-05T13:06:00.797" v="1656" actId="1076"/>
          <ac:graphicFrameMkLst>
            <pc:docMk/>
            <pc:sldMk cId="1433806357" sldId="307"/>
            <ac:graphicFrameMk id="2" creationId="{20D8605D-42A6-4D57-CCE8-697998DAC868}"/>
          </ac:graphicFrameMkLst>
        </pc:graphicFrameChg>
      </pc:sldChg>
      <pc:sldChg chg="addSp delSp modSp add mod delAnim">
        <pc:chgData name="Trish McGrath [plm5] (UM/SU)" userId="6bd45364-e708-4677-9e36-57b7ae0df42d" providerId="ADAL" clId="{372EBC31-D7FE-4F23-972D-85E49576B81F}" dt="2025-10-06T13:26:54.149" v="7124" actId="20577"/>
        <pc:sldMkLst>
          <pc:docMk/>
          <pc:sldMk cId="2883530605" sldId="308"/>
        </pc:sldMkLst>
        <pc:spChg chg="add del mod">
          <ac:chgData name="Trish McGrath [plm5] (UM/SU)" userId="6bd45364-e708-4677-9e36-57b7ae0df42d" providerId="ADAL" clId="{372EBC31-D7FE-4F23-972D-85E49576B81F}" dt="2025-10-05T13:08:14.006" v="1702" actId="478"/>
          <ac:spMkLst>
            <pc:docMk/>
            <pc:sldMk cId="2883530605" sldId="308"/>
            <ac:spMk id="6" creationId="{7A4AC9DF-D0A4-F0EE-DF00-671A09851762}"/>
          </ac:spMkLst>
        </pc:spChg>
        <pc:spChg chg="mod">
          <ac:chgData name="Trish McGrath [plm5] (UM/SU)" userId="6bd45364-e708-4677-9e36-57b7ae0df42d" providerId="ADAL" clId="{372EBC31-D7FE-4F23-972D-85E49576B81F}" dt="2025-10-06T10:00:15.627" v="5889" actId="20577"/>
          <ac:spMkLst>
            <pc:docMk/>
            <pc:sldMk cId="2883530605" sldId="308"/>
            <ac:spMk id="118" creationId="{05FD92E7-3C5C-F65C-DE3B-46A967F96C6F}"/>
          </ac:spMkLst>
        </pc:spChg>
        <pc:graphicFrameChg chg="del">
          <ac:chgData name="Trish McGrath [plm5] (UM/SU)" userId="6bd45364-e708-4677-9e36-57b7ae0df42d" providerId="ADAL" clId="{372EBC31-D7FE-4F23-972D-85E49576B81F}" dt="2025-10-05T13:06:41.710" v="1663" actId="478"/>
          <ac:graphicFrameMkLst>
            <pc:docMk/>
            <pc:sldMk cId="2883530605" sldId="308"/>
            <ac:graphicFrameMk id="2" creationId="{1ED1288C-F84B-2841-45CD-9A1DB30BA343}"/>
          </ac:graphicFrameMkLst>
        </pc:graphicFrameChg>
        <pc:graphicFrameChg chg="del">
          <ac:chgData name="Trish McGrath [plm5] (UM/SU)" userId="6bd45364-e708-4677-9e36-57b7ae0df42d" providerId="ADAL" clId="{372EBC31-D7FE-4F23-972D-85E49576B81F}" dt="2025-10-05T13:06:38.691" v="1662" actId="478"/>
          <ac:graphicFrameMkLst>
            <pc:docMk/>
            <pc:sldMk cId="2883530605" sldId="308"/>
            <ac:graphicFrameMk id="3" creationId="{2BF23FDC-F0EE-8010-F344-BE5F318594BB}"/>
          </ac:graphicFrameMkLst>
        </pc:graphicFrameChg>
        <pc:graphicFrameChg chg="add del mod modGraphic">
          <ac:chgData name="Trish McGrath [plm5] (UM/SU)" userId="6bd45364-e708-4677-9e36-57b7ae0df42d" providerId="ADAL" clId="{372EBC31-D7FE-4F23-972D-85E49576B81F}" dt="2025-10-05T13:10:25.155" v="1739" actId="478"/>
          <ac:graphicFrameMkLst>
            <pc:docMk/>
            <pc:sldMk cId="2883530605" sldId="308"/>
            <ac:graphicFrameMk id="4" creationId="{FBA50FBD-4182-E72E-FD03-606B00270D1E}"/>
          </ac:graphicFrameMkLst>
        </pc:graphicFrameChg>
        <pc:graphicFrameChg chg="del mod">
          <ac:chgData name="Trish McGrath [plm5] (UM/SU)" userId="6bd45364-e708-4677-9e36-57b7ae0df42d" providerId="ADAL" clId="{372EBC31-D7FE-4F23-972D-85E49576B81F}" dt="2025-10-05T13:09:08.446" v="1717" actId="478"/>
          <ac:graphicFrameMkLst>
            <pc:docMk/>
            <pc:sldMk cId="2883530605" sldId="308"/>
            <ac:graphicFrameMk id="5" creationId="{E09B0804-44D3-4160-F598-1F7516F4ABFD}"/>
          </ac:graphicFrameMkLst>
        </pc:graphicFrameChg>
        <pc:graphicFrameChg chg="add del mod modGraphic">
          <ac:chgData name="Trish McGrath [plm5] (UM/SU)" userId="6bd45364-e708-4677-9e36-57b7ae0df42d" providerId="ADAL" clId="{372EBC31-D7FE-4F23-972D-85E49576B81F}" dt="2025-10-05T13:11:13.038" v="1744" actId="478"/>
          <ac:graphicFrameMkLst>
            <pc:docMk/>
            <pc:sldMk cId="2883530605" sldId="308"/>
            <ac:graphicFrameMk id="7" creationId="{6DFAE4BF-F31A-42B8-85E0-8DB500022120}"/>
          </ac:graphicFrameMkLst>
        </pc:graphicFrameChg>
        <pc:graphicFrameChg chg="add del modGraphic">
          <ac:chgData name="Trish McGrath [plm5] (UM/SU)" userId="6bd45364-e708-4677-9e36-57b7ae0df42d" providerId="ADAL" clId="{372EBC31-D7FE-4F23-972D-85E49576B81F}" dt="2025-10-05T13:11:06.889" v="1742" actId="1032"/>
          <ac:graphicFrameMkLst>
            <pc:docMk/>
            <pc:sldMk cId="2883530605" sldId="308"/>
            <ac:graphicFrameMk id="8" creationId="{2890F4E3-5950-C620-04C0-702781860345}"/>
          </ac:graphicFrameMkLst>
        </pc:graphicFrameChg>
        <pc:graphicFrameChg chg="add mod modGraphic">
          <ac:chgData name="Trish McGrath [plm5] (UM/SU)" userId="6bd45364-e708-4677-9e36-57b7ae0df42d" providerId="ADAL" clId="{372EBC31-D7FE-4F23-972D-85E49576B81F}" dt="2025-10-06T13:26:54.149" v="7124" actId="20577"/>
          <ac:graphicFrameMkLst>
            <pc:docMk/>
            <pc:sldMk cId="2883530605" sldId="308"/>
            <ac:graphicFrameMk id="9" creationId="{14D66902-2A02-5320-FB89-B2163342FA6A}"/>
          </ac:graphicFrameMkLst>
        </pc:graphicFrameChg>
      </pc:sldChg>
      <pc:sldChg chg="addSp modSp add del">
        <pc:chgData name="Trish McGrath [plm5] (UM/SU)" userId="6bd45364-e708-4677-9e36-57b7ae0df42d" providerId="ADAL" clId="{372EBC31-D7FE-4F23-972D-85E49576B81F}" dt="2025-10-05T14:04:52.067" v="3172" actId="2696"/>
        <pc:sldMkLst>
          <pc:docMk/>
          <pc:sldMk cId="2286242232" sldId="309"/>
        </pc:sldMkLst>
        <pc:graphicFrameChg chg="add mod">
          <ac:chgData name="Trish McGrath [plm5] (UM/SU)" userId="6bd45364-e708-4677-9e36-57b7ae0df42d" providerId="ADAL" clId="{372EBC31-D7FE-4F23-972D-85E49576B81F}" dt="2025-10-05T13:34:16.066" v="2476"/>
          <ac:graphicFrameMkLst>
            <pc:docMk/>
            <pc:sldMk cId="2286242232" sldId="309"/>
            <ac:graphicFrameMk id="2" creationId="{7E763195-4FE9-1890-8116-F04EB5059557}"/>
          </ac:graphicFrameMkLst>
        </pc:graphicFrameChg>
      </pc:sldChg>
      <pc:sldChg chg="addSp modSp add del">
        <pc:chgData name="Trish McGrath [plm5] (UM/SU)" userId="6bd45364-e708-4677-9e36-57b7ae0df42d" providerId="ADAL" clId="{372EBC31-D7FE-4F23-972D-85E49576B81F}" dt="2025-10-06T10:05:08.621" v="5902" actId="47"/>
        <pc:sldMkLst>
          <pc:docMk/>
          <pc:sldMk cId="2387642077" sldId="309"/>
        </pc:sldMkLst>
        <pc:picChg chg="add mod">
          <ac:chgData name="Trish McGrath [plm5] (UM/SU)" userId="6bd45364-e708-4677-9e36-57b7ae0df42d" providerId="ADAL" clId="{372EBC31-D7FE-4F23-972D-85E49576B81F}" dt="2025-10-06T09:28:41.765" v="5347"/>
          <ac:picMkLst>
            <pc:docMk/>
            <pc:sldMk cId="2387642077" sldId="309"/>
            <ac:picMk id="3" creationId="{F748B363-653A-E6EA-2161-C7A2CA03874B}"/>
          </ac:picMkLst>
        </pc:picChg>
      </pc:sldChg>
      <pc:sldChg chg="new del">
        <pc:chgData name="Trish McGrath [plm5] (UM/SU)" userId="6bd45364-e708-4677-9e36-57b7ae0df42d" providerId="ADAL" clId="{372EBC31-D7FE-4F23-972D-85E49576B81F}" dt="2025-10-05T13:09:53.732" v="1736" actId="680"/>
        <pc:sldMkLst>
          <pc:docMk/>
          <pc:sldMk cId="3892165974" sldId="309"/>
        </pc:sldMkLst>
      </pc:sldChg>
      <pc:sldChg chg="addSp modSp add del mod">
        <pc:chgData name="Trish McGrath [plm5] (UM/SU)" userId="6bd45364-e708-4677-9e36-57b7ae0df42d" providerId="ADAL" clId="{372EBC31-D7FE-4F23-972D-85E49576B81F}" dt="2025-10-06T12:31:08.725" v="6158" actId="47"/>
        <pc:sldMkLst>
          <pc:docMk/>
          <pc:sldMk cId="1028627771" sldId="310"/>
        </pc:sldMkLst>
        <pc:picChg chg="add mod">
          <ac:chgData name="Trish McGrath [plm5] (UM/SU)" userId="6bd45364-e708-4677-9e36-57b7ae0df42d" providerId="ADAL" clId="{372EBC31-D7FE-4F23-972D-85E49576B81F}" dt="2025-10-05T14:11:56.388" v="3202" actId="962"/>
          <ac:picMkLst>
            <pc:docMk/>
            <pc:sldMk cId="1028627771" sldId="310"/>
            <ac:picMk id="3" creationId="{95B25B15-2F49-A3C3-DD58-66F323EE0CDB}"/>
          </ac:picMkLst>
        </pc:picChg>
      </pc:sldChg>
      <pc:sldChg chg="addSp modSp add del mod">
        <pc:chgData name="Trish McGrath [plm5] (UM/SU)" userId="6bd45364-e708-4677-9e36-57b7ae0df42d" providerId="ADAL" clId="{372EBC31-D7FE-4F23-972D-85E49576B81F}" dt="2025-10-06T12:31:08.725" v="6158" actId="47"/>
        <pc:sldMkLst>
          <pc:docMk/>
          <pc:sldMk cId="224650039" sldId="311"/>
        </pc:sldMkLst>
        <pc:picChg chg="add mod">
          <ac:chgData name="Trish McGrath [plm5] (UM/SU)" userId="6bd45364-e708-4677-9e36-57b7ae0df42d" providerId="ADAL" clId="{372EBC31-D7FE-4F23-972D-85E49576B81F}" dt="2025-10-05T14:11:20.750" v="3190" actId="962"/>
          <ac:picMkLst>
            <pc:docMk/>
            <pc:sldMk cId="224650039" sldId="311"/>
            <ac:picMk id="3" creationId="{DA08F194-7D3E-FA7D-54E8-881115CB24CC}"/>
          </ac:picMkLst>
        </pc:picChg>
      </pc:sldChg>
      <pc:sldChg chg="addSp modSp add del mod">
        <pc:chgData name="Trish McGrath [plm5] (UM/SU)" userId="6bd45364-e708-4677-9e36-57b7ae0df42d" providerId="ADAL" clId="{372EBC31-D7FE-4F23-972D-85E49576B81F}" dt="2025-10-06T12:31:08.725" v="6158" actId="47"/>
        <pc:sldMkLst>
          <pc:docMk/>
          <pc:sldMk cId="2388232124" sldId="312"/>
        </pc:sldMkLst>
        <pc:picChg chg="add mod">
          <ac:chgData name="Trish McGrath [plm5] (UM/SU)" userId="6bd45364-e708-4677-9e36-57b7ae0df42d" providerId="ADAL" clId="{372EBC31-D7FE-4F23-972D-85E49576B81F}" dt="2025-10-05T14:11:35.962" v="3193" actId="962"/>
          <ac:picMkLst>
            <pc:docMk/>
            <pc:sldMk cId="2388232124" sldId="312"/>
            <ac:picMk id="3" creationId="{3C2341F2-60F5-261D-278E-FE683D259DB5}"/>
          </ac:picMkLst>
        </pc:picChg>
      </pc:sldChg>
      <pc:sldChg chg="addSp delSp modSp add del mod">
        <pc:chgData name="Trish McGrath [plm5] (UM/SU)" userId="6bd45364-e708-4677-9e36-57b7ae0df42d" providerId="ADAL" clId="{372EBC31-D7FE-4F23-972D-85E49576B81F}" dt="2025-10-06T12:31:08.725" v="6158" actId="47"/>
        <pc:sldMkLst>
          <pc:docMk/>
          <pc:sldMk cId="3666685212" sldId="313"/>
        </pc:sldMkLst>
        <pc:picChg chg="add del mod">
          <ac:chgData name="Trish McGrath [plm5] (UM/SU)" userId="6bd45364-e708-4677-9e36-57b7ae0df42d" providerId="ADAL" clId="{372EBC31-D7FE-4F23-972D-85E49576B81F}" dt="2025-10-06T09:28:48.144" v="5349" actId="478"/>
          <ac:picMkLst>
            <pc:docMk/>
            <pc:sldMk cId="3666685212" sldId="313"/>
            <ac:picMk id="3" creationId="{DC218980-B8EF-866A-32C8-E0C4AE6F5F28}"/>
          </ac:picMkLst>
        </pc:picChg>
        <pc:picChg chg="add mod">
          <ac:chgData name="Trish McGrath [plm5] (UM/SU)" userId="6bd45364-e708-4677-9e36-57b7ae0df42d" providerId="ADAL" clId="{372EBC31-D7FE-4F23-972D-85E49576B81F}" dt="2025-10-06T09:28:49.182" v="5352" actId="962"/>
          <ac:picMkLst>
            <pc:docMk/>
            <pc:sldMk cId="3666685212" sldId="313"/>
            <ac:picMk id="5" creationId="{B816E068-4272-E7EE-E311-A211AA4D0B42}"/>
          </ac:picMkLst>
        </pc:picChg>
      </pc:sldChg>
      <pc:sldChg chg="addSp modSp add del mod">
        <pc:chgData name="Trish McGrath [plm5] (UM/SU)" userId="6bd45364-e708-4677-9e36-57b7ae0df42d" providerId="ADAL" clId="{372EBC31-D7FE-4F23-972D-85E49576B81F}" dt="2025-10-06T12:31:08.725" v="6158" actId="47"/>
        <pc:sldMkLst>
          <pc:docMk/>
          <pc:sldMk cId="3494724825" sldId="314"/>
        </pc:sldMkLst>
        <pc:picChg chg="add mod">
          <ac:chgData name="Trish McGrath [plm5] (UM/SU)" userId="6bd45364-e708-4677-9e36-57b7ae0df42d" providerId="ADAL" clId="{372EBC31-D7FE-4F23-972D-85E49576B81F}" dt="2025-10-05T14:11:44.291" v="3199" actId="962"/>
          <ac:picMkLst>
            <pc:docMk/>
            <pc:sldMk cId="3494724825" sldId="314"/>
            <ac:picMk id="3" creationId="{DEFF77DF-88C9-D1D6-EE41-E4511BA526A2}"/>
          </ac:picMkLst>
        </pc:picChg>
      </pc:sldChg>
      <pc:sldChg chg="addSp delSp modSp add mod">
        <pc:chgData name="Trish McGrath [plm5] (UM/SU)" userId="6bd45364-e708-4677-9e36-57b7ae0df42d" providerId="ADAL" clId="{372EBC31-D7FE-4F23-972D-85E49576B81F}" dt="2025-10-06T13:31:09.049" v="7268"/>
        <pc:sldMkLst>
          <pc:docMk/>
          <pc:sldMk cId="514391005" sldId="315"/>
        </pc:sldMkLst>
        <pc:spChg chg="add mod">
          <ac:chgData name="Trish McGrath [plm5] (UM/SU)" userId="6bd45364-e708-4677-9e36-57b7ae0df42d" providerId="ADAL" clId="{372EBC31-D7FE-4F23-972D-85E49576B81F}" dt="2025-10-06T13:31:09.049" v="7268"/>
          <ac:spMkLst>
            <pc:docMk/>
            <pc:sldMk cId="514391005" sldId="315"/>
            <ac:spMk id="11" creationId="{04C3CC07-271A-3D53-EDB3-7CD26F0239D0}"/>
          </ac:spMkLst>
        </pc:spChg>
        <pc:spChg chg="del mod">
          <ac:chgData name="Trish McGrath [plm5] (UM/SU)" userId="6bd45364-e708-4677-9e36-57b7ae0df42d" providerId="ADAL" clId="{372EBC31-D7FE-4F23-972D-85E49576B81F}" dt="2025-10-06T13:31:08.879" v="7267" actId="478"/>
          <ac:spMkLst>
            <pc:docMk/>
            <pc:sldMk cId="514391005" sldId="315"/>
            <ac:spMk id="322" creationId="{52263D97-647D-6F73-B0F6-C6345C59E4FE}"/>
          </ac:spMkLst>
        </pc:spChg>
        <pc:graphicFrameChg chg="add del mod">
          <ac:chgData name="Trish McGrath [plm5] (UM/SU)" userId="6bd45364-e708-4677-9e36-57b7ae0df42d" providerId="ADAL" clId="{372EBC31-D7FE-4F23-972D-85E49576B81F}" dt="2025-10-06T10:04:06.146" v="5892" actId="478"/>
          <ac:graphicFrameMkLst>
            <pc:docMk/>
            <pc:sldMk cId="514391005" sldId="315"/>
            <ac:graphicFrameMk id="8" creationId="{96DB30E0-7044-1695-60C9-9DEE3D2E3479}"/>
          </ac:graphicFrameMkLst>
        </pc:graphicFrameChg>
        <pc:picChg chg="add del mod">
          <ac:chgData name="Trish McGrath [plm5] (UM/SU)" userId="6bd45364-e708-4677-9e36-57b7ae0df42d" providerId="ADAL" clId="{372EBC31-D7FE-4F23-972D-85E49576B81F}" dt="2025-10-05T14:14:38.241" v="3206" actId="478"/>
          <ac:picMkLst>
            <pc:docMk/>
            <pc:sldMk cId="514391005" sldId="315"/>
            <ac:picMk id="2" creationId="{A13DB8FF-D9F8-C9BF-0D38-B2CFE3EA03DE}"/>
          </ac:picMkLst>
        </pc:picChg>
        <pc:picChg chg="add del mod">
          <ac:chgData name="Trish McGrath [plm5] (UM/SU)" userId="6bd45364-e708-4677-9e36-57b7ae0df42d" providerId="ADAL" clId="{372EBC31-D7FE-4F23-972D-85E49576B81F}" dt="2025-10-06T10:03:34.454" v="5890" actId="478"/>
          <ac:picMkLst>
            <pc:docMk/>
            <pc:sldMk cId="514391005" sldId="315"/>
            <ac:picMk id="3" creationId="{27E62275-7CCE-C710-0639-17BE149C982B}"/>
          </ac:picMkLst>
        </pc:picChg>
        <pc:picChg chg="add del mod">
          <ac:chgData name="Trish McGrath [plm5] (UM/SU)" userId="6bd45364-e708-4677-9e36-57b7ae0df42d" providerId="ADAL" clId="{372EBC31-D7FE-4F23-972D-85E49576B81F}" dt="2025-10-05T14:14:38.241" v="3206" actId="478"/>
          <ac:picMkLst>
            <pc:docMk/>
            <pc:sldMk cId="514391005" sldId="315"/>
            <ac:picMk id="4" creationId="{AA5883FA-5B13-F9BF-24C3-7E88E369D0C8}"/>
          </ac:picMkLst>
        </pc:picChg>
        <pc:picChg chg="add del mod">
          <ac:chgData name="Trish McGrath [plm5] (UM/SU)" userId="6bd45364-e708-4677-9e36-57b7ae0df42d" providerId="ADAL" clId="{372EBC31-D7FE-4F23-972D-85E49576B81F}" dt="2025-10-05T14:14:38.241" v="3206" actId="478"/>
          <ac:picMkLst>
            <pc:docMk/>
            <pc:sldMk cId="514391005" sldId="315"/>
            <ac:picMk id="5" creationId="{D4A6C7E6-8D1C-941A-9D77-9B7332A494C7}"/>
          </ac:picMkLst>
        </pc:picChg>
        <pc:picChg chg="add del mod">
          <ac:chgData name="Trish McGrath [plm5] (UM/SU)" userId="6bd45364-e708-4677-9e36-57b7ae0df42d" providerId="ADAL" clId="{372EBC31-D7FE-4F23-972D-85E49576B81F}" dt="2025-10-05T14:14:38.241" v="3206" actId="478"/>
          <ac:picMkLst>
            <pc:docMk/>
            <pc:sldMk cId="514391005" sldId="315"/>
            <ac:picMk id="6" creationId="{3B088612-5AC6-E473-C956-4657F9ABC439}"/>
          </ac:picMkLst>
        </pc:picChg>
        <pc:picChg chg="add mod">
          <ac:chgData name="Trish McGrath [plm5] (UM/SU)" userId="6bd45364-e708-4677-9e36-57b7ae0df42d" providerId="ADAL" clId="{372EBC31-D7FE-4F23-972D-85E49576B81F}" dt="2025-10-05T14:19:00.991" v="3235"/>
          <ac:picMkLst>
            <pc:docMk/>
            <pc:sldMk cId="514391005" sldId="315"/>
            <ac:picMk id="7" creationId="{10FB8040-20F1-E1DC-9D5E-F04CBD94B120}"/>
          </ac:picMkLst>
        </pc:picChg>
        <pc:picChg chg="add mod">
          <ac:chgData name="Trish McGrath [plm5] (UM/SU)" userId="6bd45364-e708-4677-9e36-57b7ae0df42d" providerId="ADAL" clId="{372EBC31-D7FE-4F23-972D-85E49576B81F}" dt="2025-10-06T13:00:18.415" v="6681"/>
          <ac:picMkLst>
            <pc:docMk/>
            <pc:sldMk cId="514391005" sldId="315"/>
            <ac:picMk id="10" creationId="{F0A3F51A-D7A4-77A8-F569-94EB0B288A41}"/>
          </ac:picMkLst>
        </pc:picChg>
      </pc:sldChg>
      <pc:sldChg chg="delSp add del mod">
        <pc:chgData name="Trish McGrath [plm5] (UM/SU)" userId="6bd45364-e708-4677-9e36-57b7ae0df42d" providerId="ADAL" clId="{372EBC31-D7FE-4F23-972D-85E49576B81F}" dt="2025-10-06T10:04:59.655" v="5898" actId="47"/>
        <pc:sldMkLst>
          <pc:docMk/>
          <pc:sldMk cId="1360151019" sldId="316"/>
        </pc:sldMkLst>
        <pc:picChg chg="del">
          <ac:chgData name="Trish McGrath [plm5] (UM/SU)" userId="6bd45364-e708-4677-9e36-57b7ae0df42d" providerId="ADAL" clId="{372EBC31-D7FE-4F23-972D-85E49576B81F}" dt="2025-10-05T14:19:11.845" v="3239" actId="21"/>
          <ac:picMkLst>
            <pc:docMk/>
            <pc:sldMk cId="1360151019" sldId="316"/>
            <ac:picMk id="4" creationId="{EA3DE4A4-5C91-0E32-1B2E-FEDE9131A7F7}"/>
          </ac:picMkLst>
        </pc:picChg>
      </pc:sldChg>
      <pc:sldChg chg="add del">
        <pc:chgData name="Trish McGrath [plm5] (UM/SU)" userId="6bd45364-e708-4677-9e36-57b7ae0df42d" providerId="ADAL" clId="{372EBC31-D7FE-4F23-972D-85E49576B81F}" dt="2025-10-06T10:05:01.449" v="5899" actId="47"/>
        <pc:sldMkLst>
          <pc:docMk/>
          <pc:sldMk cId="3806502558" sldId="317"/>
        </pc:sldMkLst>
      </pc:sldChg>
      <pc:sldChg chg="add del">
        <pc:chgData name="Trish McGrath [plm5] (UM/SU)" userId="6bd45364-e708-4677-9e36-57b7ae0df42d" providerId="ADAL" clId="{372EBC31-D7FE-4F23-972D-85E49576B81F}" dt="2025-10-06T10:05:03.260" v="5901" actId="47"/>
        <pc:sldMkLst>
          <pc:docMk/>
          <pc:sldMk cId="387136970" sldId="318"/>
        </pc:sldMkLst>
      </pc:sldChg>
      <pc:sldChg chg="addSp delSp modSp add del mod">
        <pc:chgData name="Trish McGrath [plm5] (UM/SU)" userId="6bd45364-e708-4677-9e36-57b7ae0df42d" providerId="ADAL" clId="{372EBC31-D7FE-4F23-972D-85E49576B81F}" dt="2025-10-06T10:05:02.395" v="5900" actId="47"/>
        <pc:sldMkLst>
          <pc:docMk/>
          <pc:sldMk cId="174901705" sldId="319"/>
        </pc:sldMkLst>
        <pc:picChg chg="del">
          <ac:chgData name="Trish McGrath [plm5] (UM/SU)" userId="6bd45364-e708-4677-9e36-57b7ae0df42d" providerId="ADAL" clId="{372EBC31-D7FE-4F23-972D-85E49576B81F}" dt="2025-10-05T14:19:26.075" v="3244" actId="478"/>
          <ac:picMkLst>
            <pc:docMk/>
            <pc:sldMk cId="174901705" sldId="319"/>
            <ac:picMk id="3" creationId="{21CE9B4F-625B-ED97-C328-2D53A6392AF8}"/>
          </ac:picMkLst>
        </pc:picChg>
        <pc:picChg chg="add mod">
          <ac:chgData name="Trish McGrath [plm5] (UM/SU)" userId="6bd45364-e708-4677-9e36-57b7ae0df42d" providerId="ADAL" clId="{372EBC31-D7FE-4F23-972D-85E49576B81F}" dt="2025-10-05T14:19:21.866" v="3243" actId="1076"/>
          <ac:picMkLst>
            <pc:docMk/>
            <pc:sldMk cId="174901705" sldId="319"/>
            <ac:picMk id="4" creationId="{EA3DE4A4-5C91-0E32-1B2E-FEDE9131A7F7}"/>
          </ac:picMkLst>
        </pc:picChg>
      </pc:sldChg>
      <pc:sldChg chg="addSp delSp modSp add mod">
        <pc:chgData name="Trish McGrath [plm5] (UM/SU)" userId="6bd45364-e708-4677-9e36-57b7ae0df42d" providerId="ADAL" clId="{372EBC31-D7FE-4F23-972D-85E49576B81F}" dt="2025-10-06T12:59:50.006" v="6679" actId="207"/>
        <pc:sldMkLst>
          <pc:docMk/>
          <pc:sldMk cId="3988578830" sldId="320"/>
        </pc:sldMkLst>
        <pc:spChg chg="del mod topLvl">
          <ac:chgData name="Trish McGrath [plm5] (UM/SU)" userId="6bd45364-e708-4677-9e36-57b7ae0df42d" providerId="ADAL" clId="{372EBC31-D7FE-4F23-972D-85E49576B81F}" dt="2025-10-06T08:50:31.923" v="3875" actId="478"/>
          <ac:spMkLst>
            <pc:docMk/>
            <pc:sldMk cId="3988578830" sldId="320"/>
            <ac:spMk id="2" creationId="{1DC2D929-E2BC-3771-AA6F-522325631244}"/>
          </ac:spMkLst>
        </pc:spChg>
        <pc:spChg chg="mod topLvl">
          <ac:chgData name="Trish McGrath [plm5] (UM/SU)" userId="6bd45364-e708-4677-9e36-57b7ae0df42d" providerId="ADAL" clId="{372EBC31-D7FE-4F23-972D-85E49576B81F}" dt="2025-10-06T12:59:50.006" v="6679" actId="207"/>
          <ac:spMkLst>
            <pc:docMk/>
            <pc:sldMk cId="3988578830" sldId="320"/>
            <ac:spMk id="3" creationId="{A956C269-22AD-EFF7-7261-FAEE5C45FE56}"/>
          </ac:spMkLst>
        </pc:spChg>
        <pc:spChg chg="del mod topLvl">
          <ac:chgData name="Trish McGrath [plm5] (UM/SU)" userId="6bd45364-e708-4677-9e36-57b7ae0df42d" providerId="ADAL" clId="{372EBC31-D7FE-4F23-972D-85E49576B81F}" dt="2025-10-06T08:50:34.354" v="3878" actId="478"/>
          <ac:spMkLst>
            <pc:docMk/>
            <pc:sldMk cId="3988578830" sldId="320"/>
            <ac:spMk id="4" creationId="{81545588-4B4C-42E9-C71F-D8E220204FCF}"/>
          </ac:spMkLst>
        </pc:spChg>
        <pc:spChg chg="del mod topLvl">
          <ac:chgData name="Trish McGrath [plm5] (UM/SU)" userId="6bd45364-e708-4677-9e36-57b7ae0df42d" providerId="ADAL" clId="{372EBC31-D7FE-4F23-972D-85E49576B81F}" dt="2025-10-06T08:50:32.999" v="3876" actId="478"/>
          <ac:spMkLst>
            <pc:docMk/>
            <pc:sldMk cId="3988578830" sldId="320"/>
            <ac:spMk id="5" creationId="{291D762F-C358-CA61-297C-D809DA6E1CFD}"/>
          </ac:spMkLst>
        </pc:spChg>
        <pc:spChg chg="del mod topLvl">
          <ac:chgData name="Trish McGrath [plm5] (UM/SU)" userId="6bd45364-e708-4677-9e36-57b7ae0df42d" providerId="ADAL" clId="{372EBC31-D7FE-4F23-972D-85E49576B81F}" dt="2025-10-06T08:50:33.434" v="3877" actId="478"/>
          <ac:spMkLst>
            <pc:docMk/>
            <pc:sldMk cId="3988578830" sldId="320"/>
            <ac:spMk id="6" creationId="{92DCE19E-7276-E3FD-97D0-81F8D7CA257A}"/>
          </ac:spMkLst>
        </pc:spChg>
        <pc:spChg chg="add mod">
          <ac:chgData name="Trish McGrath [plm5] (UM/SU)" userId="6bd45364-e708-4677-9e36-57b7ae0df42d" providerId="ADAL" clId="{372EBC31-D7FE-4F23-972D-85E49576B81F}" dt="2025-10-06T08:49:40.894" v="3859"/>
          <ac:spMkLst>
            <pc:docMk/>
            <pc:sldMk cId="3988578830" sldId="320"/>
            <ac:spMk id="9" creationId="{32B1C171-D9E3-992C-240A-E9D7FB43D103}"/>
          </ac:spMkLst>
        </pc:spChg>
        <pc:spChg chg="add del mod">
          <ac:chgData name="Trish McGrath [plm5] (UM/SU)" userId="6bd45364-e708-4677-9e36-57b7ae0df42d" providerId="ADAL" clId="{372EBC31-D7FE-4F23-972D-85E49576B81F}" dt="2025-10-06T08:50:24.194" v="3872" actId="478"/>
          <ac:spMkLst>
            <pc:docMk/>
            <pc:sldMk cId="3988578830" sldId="320"/>
            <ac:spMk id="10" creationId="{69A1DB91-688D-0892-5AB5-B55BF680CEC6}"/>
          </ac:spMkLst>
        </pc:spChg>
        <pc:spChg chg="add mod">
          <ac:chgData name="Trish McGrath [plm5] (UM/SU)" userId="6bd45364-e708-4677-9e36-57b7ae0df42d" providerId="ADAL" clId="{372EBC31-D7FE-4F23-972D-85E49576B81F}" dt="2025-10-06T08:50:11.123" v="3868"/>
          <ac:spMkLst>
            <pc:docMk/>
            <pc:sldMk cId="3988578830" sldId="320"/>
            <ac:spMk id="11" creationId="{3CEF2022-D5BF-6E54-61E1-B895F6941AE1}"/>
          </ac:spMkLst>
        </pc:spChg>
        <pc:spChg chg="add mod">
          <ac:chgData name="Trish McGrath [plm5] (UM/SU)" userId="6bd45364-e708-4677-9e36-57b7ae0df42d" providerId="ADAL" clId="{372EBC31-D7FE-4F23-972D-85E49576B81F}" dt="2025-10-06T12:59:50.006" v="6679" actId="207"/>
          <ac:spMkLst>
            <pc:docMk/>
            <pc:sldMk cId="3988578830" sldId="320"/>
            <ac:spMk id="13" creationId="{7FA5FC69-A1C9-5203-08B0-563404E43431}"/>
          </ac:spMkLst>
        </pc:spChg>
        <pc:spChg chg="add mod">
          <ac:chgData name="Trish McGrath [plm5] (UM/SU)" userId="6bd45364-e708-4677-9e36-57b7ae0df42d" providerId="ADAL" clId="{372EBC31-D7FE-4F23-972D-85E49576B81F}" dt="2025-10-06T12:59:50.006" v="6679" actId="207"/>
          <ac:spMkLst>
            <pc:docMk/>
            <pc:sldMk cId="3988578830" sldId="320"/>
            <ac:spMk id="14" creationId="{A3D89E25-5A3B-5A4E-456E-D34D9F6D5FF0}"/>
          </ac:spMkLst>
        </pc:spChg>
        <pc:spChg chg="add mod">
          <ac:chgData name="Trish McGrath [plm5] (UM/SU)" userId="6bd45364-e708-4677-9e36-57b7ae0df42d" providerId="ADAL" clId="{372EBC31-D7FE-4F23-972D-85E49576B81F}" dt="2025-10-06T12:59:50.006" v="6679" actId="207"/>
          <ac:spMkLst>
            <pc:docMk/>
            <pc:sldMk cId="3988578830" sldId="320"/>
            <ac:spMk id="15" creationId="{3F56845C-5889-D46F-2EFE-F0CA81213033}"/>
          </ac:spMkLst>
        </pc:spChg>
        <pc:spChg chg="add mod">
          <ac:chgData name="Trish McGrath [plm5] (UM/SU)" userId="6bd45364-e708-4677-9e36-57b7ae0df42d" providerId="ADAL" clId="{372EBC31-D7FE-4F23-972D-85E49576B81F}" dt="2025-10-06T12:59:50.006" v="6679" actId="207"/>
          <ac:spMkLst>
            <pc:docMk/>
            <pc:sldMk cId="3988578830" sldId="320"/>
            <ac:spMk id="16" creationId="{03970FD8-1797-1E33-E715-E78E5C9228A3}"/>
          </ac:spMkLst>
        </pc:spChg>
        <pc:spChg chg="add mod">
          <ac:chgData name="Trish McGrath [plm5] (UM/SU)" userId="6bd45364-e708-4677-9e36-57b7ae0df42d" providerId="ADAL" clId="{372EBC31-D7FE-4F23-972D-85E49576B81F}" dt="2025-10-06T12:59:50.006" v="6679" actId="207"/>
          <ac:spMkLst>
            <pc:docMk/>
            <pc:sldMk cId="3988578830" sldId="320"/>
            <ac:spMk id="17" creationId="{579230E8-EFBE-036F-EED7-5A5034B13B70}"/>
          </ac:spMkLst>
        </pc:spChg>
        <pc:spChg chg="add mod">
          <ac:chgData name="Trish McGrath [plm5] (UM/SU)" userId="6bd45364-e708-4677-9e36-57b7ae0df42d" providerId="ADAL" clId="{372EBC31-D7FE-4F23-972D-85E49576B81F}" dt="2025-10-06T12:59:50.006" v="6679" actId="207"/>
          <ac:spMkLst>
            <pc:docMk/>
            <pc:sldMk cId="3988578830" sldId="320"/>
            <ac:spMk id="18" creationId="{FD1052F9-7D53-4A37-0567-BC6F870325B4}"/>
          </ac:spMkLst>
        </pc:spChg>
        <pc:spChg chg="add mod">
          <ac:chgData name="Trish McGrath [plm5] (UM/SU)" userId="6bd45364-e708-4677-9e36-57b7ae0df42d" providerId="ADAL" clId="{372EBC31-D7FE-4F23-972D-85E49576B81F}" dt="2025-10-06T12:59:13.249" v="6672" actId="207"/>
          <ac:spMkLst>
            <pc:docMk/>
            <pc:sldMk cId="3988578830" sldId="320"/>
            <ac:spMk id="19" creationId="{93BA8A6C-2884-C7D0-0A9A-FFB0080EFAA0}"/>
          </ac:spMkLst>
        </pc:spChg>
        <pc:spChg chg="add del mod">
          <ac:chgData name="Trish McGrath [plm5] (UM/SU)" userId="6bd45364-e708-4677-9e36-57b7ae0df42d" providerId="ADAL" clId="{372EBC31-D7FE-4F23-972D-85E49576B81F}" dt="2025-10-06T12:59:15.632" v="6673" actId="478"/>
          <ac:spMkLst>
            <pc:docMk/>
            <pc:sldMk cId="3988578830" sldId="320"/>
            <ac:spMk id="20" creationId="{F81B4896-9DE6-8A19-214D-49090036E19F}"/>
          </ac:spMkLst>
        </pc:spChg>
        <pc:spChg chg="add del mod">
          <ac:chgData name="Trish McGrath [plm5] (UM/SU)" userId="6bd45364-e708-4677-9e36-57b7ae0df42d" providerId="ADAL" clId="{372EBC31-D7FE-4F23-972D-85E49576B81F}" dt="2025-10-06T12:59:16.845" v="6674" actId="478"/>
          <ac:spMkLst>
            <pc:docMk/>
            <pc:sldMk cId="3988578830" sldId="320"/>
            <ac:spMk id="21" creationId="{152CC250-A122-9172-9E5A-2A6A1B225DD5}"/>
          </ac:spMkLst>
        </pc:spChg>
        <pc:spChg chg="add mod">
          <ac:chgData name="Trish McGrath [plm5] (UM/SU)" userId="6bd45364-e708-4677-9e36-57b7ae0df42d" providerId="ADAL" clId="{372EBC31-D7FE-4F23-972D-85E49576B81F}" dt="2025-10-06T09:42:47.167" v="5666" actId="20577"/>
          <ac:spMkLst>
            <pc:docMk/>
            <pc:sldMk cId="3988578830" sldId="320"/>
            <ac:spMk id="22" creationId="{09B872B6-3F28-45FB-8FDE-81ACF9C4ACFC}"/>
          </ac:spMkLst>
        </pc:spChg>
        <pc:spChg chg="add mod">
          <ac:chgData name="Trish McGrath [plm5] (UM/SU)" userId="6bd45364-e708-4677-9e36-57b7ae0df42d" providerId="ADAL" clId="{372EBC31-D7FE-4F23-972D-85E49576B81F}" dt="2025-10-06T12:59:25.985" v="6676" actId="1076"/>
          <ac:spMkLst>
            <pc:docMk/>
            <pc:sldMk cId="3988578830" sldId="320"/>
            <ac:spMk id="24" creationId="{C3D670BD-9E9D-62AF-D4D2-02D71C3B4C20}"/>
          </ac:spMkLst>
        </pc:spChg>
        <pc:spChg chg="add mod">
          <ac:chgData name="Trish McGrath [plm5] (UM/SU)" userId="6bd45364-e708-4677-9e36-57b7ae0df42d" providerId="ADAL" clId="{372EBC31-D7FE-4F23-972D-85E49576B81F}" dt="2025-10-06T12:59:36.175" v="6678" actId="1076"/>
          <ac:spMkLst>
            <pc:docMk/>
            <pc:sldMk cId="3988578830" sldId="320"/>
            <ac:spMk id="25" creationId="{366E6E2A-04A3-5991-F7C0-F3A802E43F34}"/>
          </ac:spMkLst>
        </pc:spChg>
        <pc:spChg chg="del mod">
          <ac:chgData name="Trish McGrath [plm5] (UM/SU)" userId="6bd45364-e708-4677-9e36-57b7ae0df42d" providerId="ADAL" clId="{372EBC31-D7FE-4F23-972D-85E49576B81F}" dt="2025-10-06T09:52:01.024" v="5688" actId="478"/>
          <ac:spMkLst>
            <pc:docMk/>
            <pc:sldMk cId="3988578830" sldId="320"/>
            <ac:spMk id="174" creationId="{AB36D769-B531-9614-D0AB-5024308AE7B1}"/>
          </ac:spMkLst>
        </pc:spChg>
        <pc:grpChg chg="add del mod">
          <ac:chgData name="Trish McGrath [plm5] (UM/SU)" userId="6bd45364-e708-4677-9e36-57b7ae0df42d" providerId="ADAL" clId="{372EBC31-D7FE-4F23-972D-85E49576B81F}" dt="2025-10-06T08:50:02.164" v="3865" actId="165"/>
          <ac:grpSpMkLst>
            <pc:docMk/>
            <pc:sldMk cId="3988578830" sldId="320"/>
            <ac:grpSpMk id="7" creationId="{122A7A1F-E2E9-7625-11B3-379B10360C3F}"/>
          </ac:grpSpMkLst>
        </pc:grpChg>
        <pc:graphicFrameChg chg="add mod ord">
          <ac:chgData name="Trish McGrath [plm5] (UM/SU)" userId="6bd45364-e708-4677-9e36-57b7ae0df42d" providerId="ADAL" clId="{372EBC31-D7FE-4F23-972D-85E49576B81F}" dt="2025-10-06T08:49:57.244" v="3863" actId="167"/>
          <ac:graphicFrameMkLst>
            <pc:docMk/>
            <pc:sldMk cId="3988578830" sldId="320"/>
            <ac:graphicFrameMk id="8" creationId="{1FCA2910-7D35-15FD-3209-A9ED7F4FA657}"/>
          </ac:graphicFrameMkLst>
        </pc:graphicFrameChg>
        <pc:graphicFrameChg chg="add del mod ord">
          <ac:chgData name="Trish McGrath [plm5] (UM/SU)" userId="6bd45364-e708-4677-9e36-57b7ae0df42d" providerId="ADAL" clId="{372EBC31-D7FE-4F23-972D-85E49576B81F}" dt="2025-10-06T09:52:22.877" v="5695" actId="478"/>
          <ac:graphicFrameMkLst>
            <pc:docMk/>
            <pc:sldMk cId="3988578830" sldId="320"/>
            <ac:graphicFrameMk id="12" creationId="{92BDDD05-A56C-5086-A482-AD165F7FB05A}"/>
          </ac:graphicFrameMkLst>
        </pc:graphicFrameChg>
        <pc:graphicFrameChg chg="add mod ord">
          <ac:chgData name="Trish McGrath [plm5] (UM/SU)" userId="6bd45364-e708-4677-9e36-57b7ae0df42d" providerId="ADAL" clId="{372EBC31-D7FE-4F23-972D-85E49576B81F}" dt="2025-10-06T09:52:27.223" v="5698" actId="167"/>
          <ac:graphicFrameMkLst>
            <pc:docMk/>
            <pc:sldMk cId="3988578830" sldId="320"/>
            <ac:graphicFrameMk id="23" creationId="{26FB7A5F-F9E6-C007-F220-5F2761759920}"/>
          </ac:graphicFrameMkLst>
        </pc:graphicFrameChg>
        <pc:picChg chg="del mod topLvl">
          <ac:chgData name="Trish McGrath [plm5] (UM/SU)" userId="6bd45364-e708-4677-9e36-57b7ae0df42d" providerId="ADAL" clId="{372EBC31-D7FE-4F23-972D-85E49576B81F}" dt="2025-10-06T08:50:03.866" v="3866" actId="478"/>
          <ac:picMkLst>
            <pc:docMk/>
            <pc:sldMk cId="3988578830" sldId="320"/>
            <ac:picMk id="3074" creationId="{D41C53B8-33E4-3E58-CF4F-5266A85985E2}"/>
          </ac:picMkLst>
        </pc:picChg>
      </pc:sldChg>
      <pc:sldChg chg="addSp delSp modSp add del mod ord">
        <pc:chgData name="Trish McGrath [plm5] (UM/SU)" userId="6bd45364-e708-4677-9e36-57b7ae0df42d" providerId="ADAL" clId="{372EBC31-D7FE-4F23-972D-85E49576B81F}" dt="2025-10-06T09:04:39.759" v="4007" actId="47"/>
        <pc:sldMkLst>
          <pc:docMk/>
          <pc:sldMk cId="483766973" sldId="321"/>
        </pc:sldMkLst>
        <pc:spChg chg="mod">
          <ac:chgData name="Trish McGrath [plm5] (UM/SU)" userId="6bd45364-e708-4677-9e36-57b7ae0df42d" providerId="ADAL" clId="{372EBC31-D7FE-4F23-972D-85E49576B81F}" dt="2025-10-06T09:02:11.140" v="3992" actId="20577"/>
          <ac:spMkLst>
            <pc:docMk/>
            <pc:sldMk cId="483766973" sldId="321"/>
            <ac:spMk id="167" creationId="{5A2AE8BF-D3D2-8B7B-A484-A9E5A284A810}"/>
          </ac:spMkLst>
        </pc:spChg>
        <pc:graphicFrameChg chg="add mod modGraphic">
          <ac:chgData name="Trish McGrath [plm5] (UM/SU)" userId="6bd45364-e708-4677-9e36-57b7ae0df42d" providerId="ADAL" clId="{372EBC31-D7FE-4F23-972D-85E49576B81F}" dt="2025-10-06T09:02:11.600" v="3994" actId="14100"/>
          <ac:graphicFrameMkLst>
            <pc:docMk/>
            <pc:sldMk cId="483766973" sldId="321"/>
            <ac:graphicFrameMk id="4" creationId="{11221F30-7B33-9B57-E4BA-263AE4828D8C}"/>
          </ac:graphicFrameMkLst>
        </pc:graphicFrameChg>
        <pc:picChg chg="add del mod modCrop">
          <ac:chgData name="Trish McGrath [plm5] (UM/SU)" userId="6bd45364-e708-4677-9e36-57b7ae0df42d" providerId="ADAL" clId="{372EBC31-D7FE-4F23-972D-85E49576B81F}" dt="2025-10-06T09:02:14.520" v="4000" actId="22"/>
          <ac:picMkLst>
            <pc:docMk/>
            <pc:sldMk cId="483766973" sldId="321"/>
            <ac:picMk id="3" creationId="{5CC0280A-20E5-966D-0A8D-C72EC6DBF619}"/>
          </ac:picMkLst>
        </pc:picChg>
        <pc:picChg chg="add del">
          <ac:chgData name="Trish McGrath [plm5] (UM/SU)" userId="6bd45364-e708-4677-9e36-57b7ae0df42d" providerId="ADAL" clId="{372EBC31-D7FE-4F23-972D-85E49576B81F}" dt="2025-10-06T09:04:38.158" v="4006" actId="478"/>
          <ac:picMkLst>
            <pc:docMk/>
            <pc:sldMk cId="483766973" sldId="321"/>
            <ac:picMk id="168" creationId="{9F038350-9BBD-619E-3A0F-06096BD3DC1E}"/>
          </ac:picMkLst>
        </pc:picChg>
      </pc:sldChg>
      <pc:sldChg chg="modSp add mod">
        <pc:chgData name="Trish McGrath [plm5] (UM/SU)" userId="6bd45364-e708-4677-9e36-57b7ae0df42d" providerId="ADAL" clId="{372EBC31-D7FE-4F23-972D-85E49576B81F}" dt="2025-10-06T13:30:59.459" v="7266" actId="20577"/>
        <pc:sldMkLst>
          <pc:docMk/>
          <pc:sldMk cId="3778578847" sldId="321"/>
        </pc:sldMkLst>
        <pc:spChg chg="mod">
          <ac:chgData name="Trish McGrath [plm5] (UM/SU)" userId="6bd45364-e708-4677-9e36-57b7ae0df42d" providerId="ADAL" clId="{372EBC31-D7FE-4F23-972D-85E49576B81F}" dt="2025-10-06T13:30:59.459" v="7266" actId="20577"/>
          <ac:spMkLst>
            <pc:docMk/>
            <pc:sldMk cId="3778578847" sldId="321"/>
            <ac:spMk id="118" creationId="{C16BD26E-200A-04F0-F0A0-B614C4F16E1F}"/>
          </ac:spMkLst>
        </pc:spChg>
      </pc:sldChg>
      <pc:sldChg chg="delSp modSp add mod">
        <pc:chgData name="Trish McGrath [plm5] (UM/SU)" userId="6bd45364-e708-4677-9e36-57b7ae0df42d" providerId="ADAL" clId="{372EBC31-D7FE-4F23-972D-85E49576B81F}" dt="2025-10-06T13:05:58.932" v="6857" actId="255"/>
        <pc:sldMkLst>
          <pc:docMk/>
          <pc:sldMk cId="1516959121" sldId="322"/>
        </pc:sldMkLst>
        <pc:spChg chg="mod">
          <ac:chgData name="Trish McGrath [plm5] (UM/SU)" userId="6bd45364-e708-4677-9e36-57b7ae0df42d" providerId="ADAL" clId="{372EBC31-D7FE-4F23-972D-85E49576B81F}" dt="2025-10-06T13:05:58.932" v="6857" actId="255"/>
          <ac:spMkLst>
            <pc:docMk/>
            <pc:sldMk cId="1516959121" sldId="322"/>
            <ac:spMk id="3" creationId="{95B3D57E-99B6-96FB-210E-B50B380839DE}"/>
          </ac:spMkLst>
        </pc:spChg>
        <pc:graphicFrameChg chg="del">
          <ac:chgData name="Trish McGrath [plm5] (UM/SU)" userId="6bd45364-e708-4677-9e36-57b7ae0df42d" providerId="ADAL" clId="{372EBC31-D7FE-4F23-972D-85E49576B81F}" dt="2025-10-06T10:29:41.729" v="5920" actId="478"/>
          <ac:graphicFrameMkLst>
            <pc:docMk/>
            <pc:sldMk cId="1516959121" sldId="322"/>
            <ac:graphicFrameMk id="2" creationId="{12F53AC9-8919-141F-4DB3-5EB5BFB8847F}"/>
          </ac:graphicFrameMkLst>
        </pc:graphicFrameChg>
      </pc:sldChg>
      <pc:sldChg chg="addSp delSp modSp add mod">
        <pc:chgData name="Trish McGrath [plm5] (UM/SU)" userId="6bd45364-e708-4677-9e36-57b7ae0df42d" providerId="ADAL" clId="{372EBC31-D7FE-4F23-972D-85E49576B81F}" dt="2025-10-06T12:40:31.007" v="6250" actId="962"/>
        <pc:sldMkLst>
          <pc:docMk/>
          <pc:sldMk cId="3647729576" sldId="323"/>
        </pc:sldMkLst>
        <pc:spChg chg="del">
          <ac:chgData name="Trish McGrath [plm5] (UM/SU)" userId="6bd45364-e708-4677-9e36-57b7ae0df42d" providerId="ADAL" clId="{372EBC31-D7FE-4F23-972D-85E49576B81F}" dt="2025-10-06T10:36:29.032" v="6066" actId="478"/>
          <ac:spMkLst>
            <pc:docMk/>
            <pc:sldMk cId="3647729576" sldId="323"/>
            <ac:spMk id="154" creationId="{329901A5-A68A-C02B-2D42-31A1A7BEEF1D}"/>
          </ac:spMkLst>
        </pc:spChg>
        <pc:spChg chg="del">
          <ac:chgData name="Trish McGrath [plm5] (UM/SU)" userId="6bd45364-e708-4677-9e36-57b7ae0df42d" providerId="ADAL" clId="{372EBC31-D7FE-4F23-972D-85E49576B81F}" dt="2025-10-06T10:36:32.692" v="6067" actId="478"/>
          <ac:spMkLst>
            <pc:docMk/>
            <pc:sldMk cId="3647729576" sldId="323"/>
            <ac:spMk id="155" creationId="{8D1906BD-DC78-C432-86C3-A03C98182F94}"/>
          </ac:spMkLst>
        </pc:spChg>
        <pc:picChg chg="add del mod">
          <ac:chgData name="Trish McGrath [plm5] (UM/SU)" userId="6bd45364-e708-4677-9e36-57b7ae0df42d" providerId="ADAL" clId="{372EBC31-D7FE-4F23-972D-85E49576B81F}" dt="2025-10-06T12:33:27.589" v="6159" actId="478"/>
          <ac:picMkLst>
            <pc:docMk/>
            <pc:sldMk cId="3647729576" sldId="323"/>
            <ac:picMk id="3" creationId="{CC1229F5-1B9A-B0DB-B1B5-30596D24EA50}"/>
          </ac:picMkLst>
        </pc:picChg>
        <pc:picChg chg="add mod">
          <ac:chgData name="Trish McGrath [plm5] (UM/SU)" userId="6bd45364-e708-4677-9e36-57b7ae0df42d" providerId="ADAL" clId="{372EBC31-D7FE-4F23-972D-85E49576B81F}" dt="2025-10-06T12:40:31.007" v="6250" actId="962"/>
          <ac:picMkLst>
            <pc:docMk/>
            <pc:sldMk cId="3647729576" sldId="323"/>
            <ac:picMk id="5" creationId="{166C58F9-A585-E3A8-3BF6-B2B77CE1E5CE}"/>
          </ac:picMkLst>
        </pc:picChg>
      </pc:sldChg>
      <pc:sldChg chg="addSp delSp modSp add mod">
        <pc:chgData name="Trish McGrath [plm5] (UM/SU)" userId="6bd45364-e708-4677-9e36-57b7ae0df42d" providerId="ADAL" clId="{372EBC31-D7FE-4F23-972D-85E49576B81F}" dt="2025-10-06T12:40:23.288" v="6247" actId="962"/>
        <pc:sldMkLst>
          <pc:docMk/>
          <pc:sldMk cId="3696648362" sldId="324"/>
        </pc:sldMkLst>
        <pc:picChg chg="add del mod">
          <ac:chgData name="Trish McGrath [plm5] (UM/SU)" userId="6bd45364-e708-4677-9e36-57b7ae0df42d" providerId="ADAL" clId="{372EBC31-D7FE-4F23-972D-85E49576B81F}" dt="2025-10-06T12:33:29.018" v="6160" actId="478"/>
          <ac:picMkLst>
            <pc:docMk/>
            <pc:sldMk cId="3696648362" sldId="324"/>
            <ac:picMk id="3" creationId="{3D013E42-7D20-1DF4-0F60-1421B27EE449}"/>
          </ac:picMkLst>
        </pc:picChg>
        <pc:picChg chg="add mod">
          <ac:chgData name="Trish McGrath [plm5] (UM/SU)" userId="6bd45364-e708-4677-9e36-57b7ae0df42d" providerId="ADAL" clId="{372EBC31-D7FE-4F23-972D-85E49576B81F}" dt="2025-10-06T12:40:23.288" v="6247" actId="962"/>
          <ac:picMkLst>
            <pc:docMk/>
            <pc:sldMk cId="3696648362" sldId="324"/>
            <ac:picMk id="5" creationId="{11559978-A365-3296-B460-3189FC38D8A6}"/>
          </ac:picMkLst>
        </pc:picChg>
      </pc:sldChg>
      <pc:sldChg chg="addSp delSp modSp add mod">
        <pc:chgData name="Trish McGrath [plm5] (UM/SU)" userId="6bd45364-e708-4677-9e36-57b7ae0df42d" providerId="ADAL" clId="{372EBC31-D7FE-4F23-972D-85E49576B81F}" dt="2025-10-06T12:41:08.420" v="6262" actId="962"/>
        <pc:sldMkLst>
          <pc:docMk/>
          <pc:sldMk cId="3437617103" sldId="325"/>
        </pc:sldMkLst>
        <pc:picChg chg="add del mod">
          <ac:chgData name="Trish McGrath [plm5] (UM/SU)" userId="6bd45364-e708-4677-9e36-57b7ae0df42d" providerId="ADAL" clId="{372EBC31-D7FE-4F23-972D-85E49576B81F}" dt="2025-10-06T12:33:39.428" v="6167" actId="478"/>
          <ac:picMkLst>
            <pc:docMk/>
            <pc:sldMk cId="3437617103" sldId="325"/>
            <ac:picMk id="3" creationId="{F9B04DA1-2ED5-DD62-6775-BA6B9D637389}"/>
          </ac:picMkLst>
        </pc:picChg>
        <pc:picChg chg="add mod">
          <ac:chgData name="Trish McGrath [plm5] (UM/SU)" userId="6bd45364-e708-4677-9e36-57b7ae0df42d" providerId="ADAL" clId="{372EBC31-D7FE-4F23-972D-85E49576B81F}" dt="2025-10-06T12:41:08.420" v="6262" actId="962"/>
          <ac:picMkLst>
            <pc:docMk/>
            <pc:sldMk cId="3437617103" sldId="325"/>
            <ac:picMk id="5" creationId="{EF0FD4E4-D60A-E36B-BE95-BF4315951059}"/>
          </ac:picMkLst>
        </pc:picChg>
      </pc:sldChg>
      <pc:sldChg chg="addSp delSp modSp add mod">
        <pc:chgData name="Trish McGrath [plm5] (UM/SU)" userId="6bd45364-e708-4677-9e36-57b7ae0df42d" providerId="ADAL" clId="{372EBC31-D7FE-4F23-972D-85E49576B81F}" dt="2025-10-06T12:42:35.049" v="6271" actId="962"/>
        <pc:sldMkLst>
          <pc:docMk/>
          <pc:sldMk cId="912007050" sldId="326"/>
        </pc:sldMkLst>
        <pc:picChg chg="add del mod">
          <ac:chgData name="Trish McGrath [plm5] (UM/SU)" userId="6bd45364-e708-4677-9e36-57b7ae0df42d" providerId="ADAL" clId="{372EBC31-D7FE-4F23-972D-85E49576B81F}" dt="2025-10-06T12:33:42.465" v="6168" actId="478"/>
          <ac:picMkLst>
            <pc:docMk/>
            <pc:sldMk cId="912007050" sldId="326"/>
            <ac:picMk id="3" creationId="{BAB19D3C-8228-4FA5-EC67-9BBA33577FCE}"/>
          </ac:picMkLst>
        </pc:picChg>
        <pc:picChg chg="add mod">
          <ac:chgData name="Trish McGrath [plm5] (UM/SU)" userId="6bd45364-e708-4677-9e36-57b7ae0df42d" providerId="ADAL" clId="{372EBC31-D7FE-4F23-972D-85E49576B81F}" dt="2025-10-06T12:42:35.049" v="6271" actId="962"/>
          <ac:picMkLst>
            <pc:docMk/>
            <pc:sldMk cId="912007050" sldId="326"/>
            <ac:picMk id="5" creationId="{3E2E67E9-23DE-FE9F-1E0A-1EA55F28A6EA}"/>
          </ac:picMkLst>
        </pc:picChg>
      </pc:sldChg>
      <pc:sldChg chg="addSp delSp modSp add mod">
        <pc:chgData name="Trish McGrath [plm5] (UM/SU)" userId="6bd45364-e708-4677-9e36-57b7ae0df42d" providerId="ADAL" clId="{372EBC31-D7FE-4F23-972D-85E49576B81F}" dt="2025-10-06T12:40:39.417" v="6253" actId="962"/>
        <pc:sldMkLst>
          <pc:docMk/>
          <pc:sldMk cId="344006329" sldId="327"/>
        </pc:sldMkLst>
        <pc:picChg chg="add del mod">
          <ac:chgData name="Trish McGrath [plm5] (UM/SU)" userId="6bd45364-e708-4677-9e36-57b7ae0df42d" providerId="ADAL" clId="{372EBC31-D7FE-4F23-972D-85E49576B81F}" dt="2025-10-06T12:33:30.038" v="6161" actId="478"/>
          <ac:picMkLst>
            <pc:docMk/>
            <pc:sldMk cId="344006329" sldId="327"/>
            <ac:picMk id="3" creationId="{5D6B04E0-7808-386D-D3D8-AD49697386AB}"/>
          </ac:picMkLst>
        </pc:picChg>
        <pc:picChg chg="add mod">
          <ac:chgData name="Trish McGrath [plm5] (UM/SU)" userId="6bd45364-e708-4677-9e36-57b7ae0df42d" providerId="ADAL" clId="{372EBC31-D7FE-4F23-972D-85E49576B81F}" dt="2025-10-06T12:40:39.417" v="6253" actId="962"/>
          <ac:picMkLst>
            <pc:docMk/>
            <pc:sldMk cId="344006329" sldId="327"/>
            <ac:picMk id="5" creationId="{4A887EC7-AFA2-54A5-5643-9FC95DDCAF12}"/>
          </ac:picMkLst>
        </pc:picChg>
      </pc:sldChg>
      <pc:sldChg chg="addSp delSp modSp add del mod">
        <pc:chgData name="Trish McGrath [plm5] (UM/SU)" userId="6bd45364-e708-4677-9e36-57b7ae0df42d" providerId="ADAL" clId="{372EBC31-D7FE-4F23-972D-85E49576B81F}" dt="2025-10-06T12:40:48.154" v="6255" actId="27614"/>
        <pc:sldMkLst>
          <pc:docMk/>
          <pc:sldMk cId="3641977295" sldId="328"/>
        </pc:sldMkLst>
        <pc:picChg chg="add del mod">
          <ac:chgData name="Trish McGrath [plm5] (UM/SU)" userId="6bd45364-e708-4677-9e36-57b7ae0df42d" providerId="ADAL" clId="{372EBC31-D7FE-4F23-972D-85E49576B81F}" dt="2025-10-06T12:33:33.974" v="6164" actId="478"/>
          <ac:picMkLst>
            <pc:docMk/>
            <pc:sldMk cId="3641977295" sldId="328"/>
            <ac:picMk id="3" creationId="{4B79F111-FAA7-5711-2876-6E9E70492D74}"/>
          </ac:picMkLst>
        </pc:picChg>
        <pc:picChg chg="add mod">
          <ac:chgData name="Trish McGrath [plm5] (UM/SU)" userId="6bd45364-e708-4677-9e36-57b7ae0df42d" providerId="ADAL" clId="{372EBC31-D7FE-4F23-972D-85E49576B81F}" dt="2025-10-06T12:40:48.154" v="6255" actId="27614"/>
          <ac:picMkLst>
            <pc:docMk/>
            <pc:sldMk cId="3641977295" sldId="328"/>
            <ac:picMk id="5" creationId="{B1CC820A-F764-C54F-E472-AC637CB6BA74}"/>
          </ac:picMkLst>
        </pc:picChg>
      </pc:sldChg>
      <pc:sldChg chg="addSp delSp modSp add mod">
        <pc:chgData name="Trish McGrath [plm5] (UM/SU)" userId="6bd45364-e708-4677-9e36-57b7ae0df42d" providerId="ADAL" clId="{372EBC31-D7FE-4F23-972D-85E49576B81F}" dt="2025-10-06T12:40:54.797" v="6257" actId="27614"/>
        <pc:sldMkLst>
          <pc:docMk/>
          <pc:sldMk cId="883473427" sldId="329"/>
        </pc:sldMkLst>
        <pc:picChg chg="add del mod">
          <ac:chgData name="Trish McGrath [plm5] (UM/SU)" userId="6bd45364-e708-4677-9e36-57b7ae0df42d" providerId="ADAL" clId="{372EBC31-D7FE-4F23-972D-85E49576B81F}" dt="2025-10-06T12:33:36.077" v="6165" actId="478"/>
          <ac:picMkLst>
            <pc:docMk/>
            <pc:sldMk cId="883473427" sldId="329"/>
            <ac:picMk id="3" creationId="{D94EF065-2DF9-424D-237B-110C1C877A00}"/>
          </ac:picMkLst>
        </pc:picChg>
        <pc:picChg chg="add mod">
          <ac:chgData name="Trish McGrath [plm5] (UM/SU)" userId="6bd45364-e708-4677-9e36-57b7ae0df42d" providerId="ADAL" clId="{372EBC31-D7FE-4F23-972D-85E49576B81F}" dt="2025-10-06T12:40:54.797" v="6257" actId="27614"/>
          <ac:picMkLst>
            <pc:docMk/>
            <pc:sldMk cId="883473427" sldId="329"/>
            <ac:picMk id="5" creationId="{CB8FF5BD-A8FF-87C9-E7ED-8AF91B58A929}"/>
          </ac:picMkLst>
        </pc:picChg>
      </pc:sldChg>
      <pc:sldChg chg="addSp delSp modSp add mod">
        <pc:chgData name="Trish McGrath [plm5] (UM/SU)" userId="6bd45364-e708-4677-9e36-57b7ae0df42d" providerId="ADAL" clId="{372EBC31-D7FE-4F23-972D-85E49576B81F}" dt="2025-10-06T12:41:00.934" v="6259" actId="27614"/>
        <pc:sldMkLst>
          <pc:docMk/>
          <pc:sldMk cId="3392660678" sldId="330"/>
        </pc:sldMkLst>
        <pc:picChg chg="add del mod">
          <ac:chgData name="Trish McGrath [plm5] (UM/SU)" userId="6bd45364-e708-4677-9e36-57b7ae0df42d" providerId="ADAL" clId="{372EBC31-D7FE-4F23-972D-85E49576B81F}" dt="2025-10-06T12:33:37.566" v="6166" actId="478"/>
          <ac:picMkLst>
            <pc:docMk/>
            <pc:sldMk cId="3392660678" sldId="330"/>
            <ac:picMk id="3" creationId="{DCCDCD7A-DA07-E243-E04A-28C3BCC2A983}"/>
          </ac:picMkLst>
        </pc:picChg>
        <pc:picChg chg="add mod">
          <ac:chgData name="Trish McGrath [plm5] (UM/SU)" userId="6bd45364-e708-4677-9e36-57b7ae0df42d" providerId="ADAL" clId="{372EBC31-D7FE-4F23-972D-85E49576B81F}" dt="2025-10-06T12:41:00.934" v="6259" actId="27614"/>
          <ac:picMkLst>
            <pc:docMk/>
            <pc:sldMk cId="3392660678" sldId="330"/>
            <ac:picMk id="5" creationId="{B9748FF8-A493-7708-D332-EABC9584AA5B}"/>
          </ac:picMkLst>
        </pc:picChg>
      </pc:sldChg>
      <pc:sldChg chg="addSp delSp modSp add mod">
        <pc:chgData name="Trish McGrath [plm5] (UM/SU)" userId="6bd45364-e708-4677-9e36-57b7ae0df42d" providerId="ADAL" clId="{372EBC31-D7FE-4F23-972D-85E49576B81F}" dt="2025-10-06T12:41:32.097" v="6268" actId="962"/>
        <pc:sldMkLst>
          <pc:docMk/>
          <pc:sldMk cId="3068861458" sldId="331"/>
        </pc:sldMkLst>
        <pc:picChg chg="add del mod">
          <ac:chgData name="Trish McGrath [plm5] (UM/SU)" userId="6bd45364-e708-4677-9e36-57b7ae0df42d" providerId="ADAL" clId="{372EBC31-D7FE-4F23-972D-85E49576B81F}" dt="2025-10-06T12:33:43.574" v="6169" actId="478"/>
          <ac:picMkLst>
            <pc:docMk/>
            <pc:sldMk cId="3068861458" sldId="331"/>
            <ac:picMk id="3" creationId="{38DA4E31-83FF-C63C-11C8-CDD116DED8F8}"/>
          </ac:picMkLst>
        </pc:picChg>
        <pc:picChg chg="add mod">
          <ac:chgData name="Trish McGrath [plm5] (UM/SU)" userId="6bd45364-e708-4677-9e36-57b7ae0df42d" providerId="ADAL" clId="{372EBC31-D7FE-4F23-972D-85E49576B81F}" dt="2025-10-06T12:41:32.097" v="6268" actId="962"/>
          <ac:picMkLst>
            <pc:docMk/>
            <pc:sldMk cId="3068861458" sldId="331"/>
            <ac:picMk id="5" creationId="{8F4AE57C-6606-CA3B-166E-FA735AD00AF1}"/>
          </ac:picMkLst>
        </pc:picChg>
      </pc:sldChg>
      <pc:sldChg chg="delSp modSp add mod">
        <pc:chgData name="Trish McGrath [plm5] (UM/SU)" userId="6bd45364-e708-4677-9e36-57b7ae0df42d" providerId="ADAL" clId="{372EBC31-D7FE-4F23-972D-85E49576B81F}" dt="2025-10-06T12:42:41.787" v="6273" actId="14100"/>
        <pc:sldMkLst>
          <pc:docMk/>
          <pc:sldMk cId="118597955" sldId="332"/>
        </pc:sldMkLst>
        <pc:spChg chg="mod">
          <ac:chgData name="Trish McGrath [plm5] (UM/SU)" userId="6bd45364-e708-4677-9e36-57b7ae0df42d" providerId="ADAL" clId="{372EBC31-D7FE-4F23-972D-85E49576B81F}" dt="2025-10-06T12:42:41.787" v="6273" actId="14100"/>
          <ac:spMkLst>
            <pc:docMk/>
            <pc:sldMk cId="118597955" sldId="332"/>
            <ac:spMk id="167" creationId="{F51C4258-E76F-573B-D9A5-2F62459FDF79}"/>
          </ac:spMkLst>
        </pc:spChg>
        <pc:graphicFrameChg chg="del">
          <ac:chgData name="Trish McGrath [plm5] (UM/SU)" userId="6bd45364-e708-4677-9e36-57b7ae0df42d" providerId="ADAL" clId="{372EBC31-D7FE-4F23-972D-85E49576B81F}" dt="2025-10-06T11:02:37.932" v="6103" actId="478"/>
          <ac:graphicFrameMkLst>
            <pc:docMk/>
            <pc:sldMk cId="118597955" sldId="332"/>
            <ac:graphicFrameMk id="2" creationId="{C7D35A70-AFF8-4FF6-7651-43342354413F}"/>
          </ac:graphicFrameMkLst>
        </pc:graphicFrameChg>
      </pc:sldChg>
      <pc:sldChg chg="modSp add del">
        <pc:chgData name="Trish McGrath [plm5] (UM/SU)" userId="6bd45364-e708-4677-9e36-57b7ae0df42d" providerId="ADAL" clId="{372EBC31-D7FE-4F23-972D-85E49576B81F}" dt="2025-10-06T13:28:20.259" v="7141"/>
        <pc:sldMkLst>
          <pc:docMk/>
          <pc:sldMk cId="2868591919" sldId="333"/>
        </pc:sldMkLst>
        <pc:graphicFrameChg chg="mod">
          <ac:chgData name="Trish McGrath [plm5] (UM/SU)" userId="6bd45364-e708-4677-9e36-57b7ae0df42d" providerId="ADAL" clId="{372EBC31-D7FE-4F23-972D-85E49576B81F}" dt="2025-10-06T13:28:10.069" v="7137" actId="478"/>
          <ac:graphicFrameMkLst>
            <pc:docMk/>
            <pc:sldMk cId="2868591919" sldId="333"/>
            <ac:graphicFrameMk id="5" creationId="{D417EB06-DBAE-CD64-9C59-F720933334BE}"/>
          </ac:graphicFrameMkLst>
        </pc:graphicFrameChg>
      </pc:sldChg>
      <pc:sldMasterChg chg="modSldLayout">
        <pc:chgData name="Trish McGrath [plm5] (UM/SU)" userId="6bd45364-e708-4677-9e36-57b7ae0df42d" providerId="ADAL" clId="{372EBC31-D7FE-4F23-972D-85E49576B81F}" dt="2025-10-06T08:28:41.256" v="3750"/>
        <pc:sldMasterMkLst>
          <pc:docMk/>
          <pc:sldMasterMk cId="0" sldId="2147483660"/>
        </pc:sldMasterMkLst>
        <pc:sldLayoutChg chg="addSp modSp mod">
          <pc:chgData name="Trish McGrath [plm5] (UM/SU)" userId="6bd45364-e708-4677-9e36-57b7ae0df42d" providerId="ADAL" clId="{372EBC31-D7FE-4F23-972D-85E49576B81F}" dt="2025-10-06T08:28:41.256" v="3750"/>
          <pc:sldLayoutMkLst>
            <pc:docMk/>
            <pc:sldMasterMk cId="0" sldId="2147483660"/>
            <pc:sldLayoutMk cId="0" sldId="2147483648"/>
          </pc:sldLayoutMkLst>
          <pc:spChg chg="add mod ord">
            <ac:chgData name="Trish McGrath [plm5] (UM/SU)" userId="6bd45364-e708-4677-9e36-57b7ae0df42d" providerId="ADAL" clId="{372EBC31-D7FE-4F23-972D-85E49576B81F}" dt="2025-10-06T08:27:53.662" v="3734" actId="167"/>
            <ac:spMkLst>
              <pc:docMk/>
              <pc:sldMasterMk cId="0" sldId="2147483660"/>
              <pc:sldLayoutMk cId="0" sldId="2147483648"/>
              <ac:spMk id="2" creationId="{D334CE06-9A67-F2C6-1AF2-6A5E11C75259}"/>
            </ac:spMkLst>
          </pc:spChg>
          <pc:picChg chg="mod">
            <ac:chgData name="Trish McGrath [plm5] (UM/SU)" userId="6bd45364-e708-4677-9e36-57b7ae0df42d" providerId="ADAL" clId="{372EBC31-D7FE-4F23-972D-85E49576B81F}" dt="2025-10-06T08:28:41.256" v="3750"/>
            <ac:picMkLst>
              <pc:docMk/>
              <pc:sldMasterMk cId="0" sldId="2147483660"/>
              <pc:sldLayoutMk cId="0" sldId="2147483648"/>
              <ac:picMk id="24" creationId="{00000000-0000-0000-0000-000000000000}"/>
            </ac:picMkLst>
          </pc:picChg>
        </pc:sldLayoutChg>
        <pc:sldLayoutChg chg="addSp modSp">
          <pc:chgData name="Trish McGrath [plm5] (UM/SU)" userId="6bd45364-e708-4677-9e36-57b7ae0df42d" providerId="ADAL" clId="{372EBC31-D7FE-4F23-972D-85E49576B81F}" dt="2025-10-06T08:27:58.466" v="3735"/>
          <pc:sldLayoutMkLst>
            <pc:docMk/>
            <pc:sldMasterMk cId="0" sldId="2147483660"/>
            <pc:sldLayoutMk cId="0" sldId="2147483649"/>
          </pc:sldLayoutMkLst>
          <pc:spChg chg="add mod">
            <ac:chgData name="Trish McGrath [plm5] (UM/SU)" userId="6bd45364-e708-4677-9e36-57b7ae0df42d" providerId="ADAL" clId="{372EBC31-D7FE-4F23-972D-85E49576B81F}" dt="2025-10-06T08:27:58.466" v="3735"/>
            <ac:spMkLst>
              <pc:docMk/>
              <pc:sldMasterMk cId="0" sldId="2147483660"/>
              <pc:sldLayoutMk cId="0" sldId="2147483649"/>
              <ac:spMk id="2" creationId="{52FF83CD-90AC-669A-2F8C-39F8E1896A5C}"/>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prifysgolaber-my.sharepoint.com/personal/plm5_aber_ac_uk/Documents/Research%20and%20surveys/Aberystwyth%20University%20Staff%20Survey%20on%20the%20Students%20Union%20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prifysgolaber-my.sharepoint.com/personal/plm5_aber_ac_uk/Documents/Research%20and%20surveys/Aberystwyth%20University%20Staff%20Survey%20on%20the%20Students%20Union%20202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r>
              <a:rPr lang="en-GB"/>
              <a:t>Please tick which activities or services that you think the Students' Union delivers:</a:t>
            </a:r>
          </a:p>
        </c:rich>
      </c:tx>
      <c:overlay val="0"/>
      <c:spPr>
        <a:noFill/>
        <a:ln>
          <a:noFill/>
        </a:ln>
        <a:effectLst/>
      </c:spPr>
      <c:txPr>
        <a:bodyPr rot="0" spcFirstLastPara="1" vertOverflow="ellipsis" vert="horz" wrap="square" anchor="ctr" anchorCtr="1"/>
        <a:lstStyle/>
        <a:p>
          <a:pPr/>
          <a:endParaRPr lang="en-US"/>
        </a:p>
      </c:txPr>
    </c:title>
    <c:autoTitleDeleted val="0"/>
    <c:plotArea>
      <c:layout/>
      <c:barChart>
        <c:barDir val="col"/>
        <c:grouping val="clustered"/>
        <c:varyColors val="0"/>
        <c:ser>
          <c:idx val="0"/>
          <c:order val="0"/>
          <c:tx>
            <c:strRef>
              <c:f>activities!$B$1</c:f>
              <c:strCache>
                <c:ptCount val="1"/>
                <c:pt idx="0">
                  <c:v>2025</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activities!$A$2:$A$20</c:f>
              <c:strCache>
                <c:ptCount val="19"/>
                <c:pt idx="0">
                  <c:v>Entertainments/events</c:v>
                </c:pt>
                <c:pt idx="1">
                  <c:v>Academic societies</c:v>
                </c:pt>
                <c:pt idx="2">
                  <c:v>Freshers entertainments/events</c:v>
                </c:pt>
                <c:pt idx="3">
                  <c:v>British University and Colleges Sport Clubs</c:v>
                </c:pt>
                <c:pt idx="4">
                  <c:v>Shop</c:v>
                </c:pt>
                <c:pt idx="5">
                  <c:v>Bar</c:v>
                </c:pt>
                <c:pt idx="6">
                  <c:v>Recreational Sports Clubs</c:v>
                </c:pt>
                <c:pt idx="7">
                  <c:v>Volunteering</c:v>
                </c:pt>
                <c:pt idx="8">
                  <c:v>Academic representation</c:v>
                </c:pt>
                <c:pt idx="9">
                  <c:v>Aber 7's Rugby</c:v>
                </c:pt>
                <c:pt idx="10">
                  <c:v>Finance advice</c:v>
                </c:pt>
                <c:pt idx="11">
                  <c:v>Graduation/Summer Ball</c:v>
                </c:pt>
                <c:pt idx="12">
                  <c:v>Housing advice</c:v>
                </c:pt>
                <c:pt idx="13">
                  <c:v>Mental health advice/support</c:v>
                </c:pt>
                <c:pt idx="14">
                  <c:v>External trips and tours</c:v>
                </c:pt>
                <c:pt idx="15">
                  <c:v>University process advice</c:v>
                </c:pt>
                <c:pt idx="16">
                  <c:v>Careers advice/support</c:v>
                </c:pt>
                <c:pt idx="17">
                  <c:v>Bus cards</c:v>
                </c:pt>
                <c:pt idx="18">
                  <c:v>Skills Development/training</c:v>
                </c:pt>
              </c:strCache>
            </c:strRef>
          </c:cat>
          <c:val>
            <c:numRef>
              <c:f>activities!$B$2:$B$20</c:f>
              <c:numCache>
                <c:formatCode>0%</c:formatCode>
                <c:ptCount val="19"/>
                <c:pt idx="0">
                  <c:v>0.93480000000000008</c:v>
                </c:pt>
                <c:pt idx="1">
                  <c:v>0.89129999999999998</c:v>
                </c:pt>
                <c:pt idx="2">
                  <c:v>0.89129999999999998</c:v>
                </c:pt>
                <c:pt idx="3">
                  <c:v>0.86959999999999993</c:v>
                </c:pt>
                <c:pt idx="4">
                  <c:v>0.82609999999999995</c:v>
                </c:pt>
                <c:pt idx="5">
                  <c:v>0.82609999999999995</c:v>
                </c:pt>
                <c:pt idx="6">
                  <c:v>0.82609999999999995</c:v>
                </c:pt>
                <c:pt idx="7">
                  <c:v>0.73909999999999998</c:v>
                </c:pt>
                <c:pt idx="8">
                  <c:v>0.71739999999999993</c:v>
                </c:pt>
                <c:pt idx="9">
                  <c:v>0.69569999999999999</c:v>
                </c:pt>
                <c:pt idx="10">
                  <c:v>0.6522</c:v>
                </c:pt>
                <c:pt idx="11">
                  <c:v>0.6522</c:v>
                </c:pt>
                <c:pt idx="12">
                  <c:v>0.63039999999999996</c:v>
                </c:pt>
                <c:pt idx="13">
                  <c:v>0.60870000000000002</c:v>
                </c:pt>
                <c:pt idx="14">
                  <c:v>0.58700000000000008</c:v>
                </c:pt>
                <c:pt idx="15">
                  <c:v>0.56520000000000004</c:v>
                </c:pt>
                <c:pt idx="16">
                  <c:v>0.52170000000000005</c:v>
                </c:pt>
                <c:pt idx="17">
                  <c:v>0.41299999999999998</c:v>
                </c:pt>
                <c:pt idx="18">
                  <c:v>0.39129999999999998</c:v>
                </c:pt>
              </c:numCache>
            </c:numRef>
          </c:val>
          <c:extLst>
            <c:ext xmlns:c16="http://schemas.microsoft.com/office/drawing/2014/chart" uri="{C3380CC4-5D6E-409C-BE32-E72D297353CC}">
              <c16:uniqueId val="{00000000-B5CD-4EE7-A7E2-8035F0F23D43}"/>
            </c:ext>
          </c:extLst>
        </c:ser>
        <c:ser>
          <c:idx val="1"/>
          <c:order val="1"/>
          <c:tx>
            <c:strRef>
              <c:f>activities!$C$1</c:f>
              <c:strCache>
                <c:ptCount val="1"/>
                <c:pt idx="0">
                  <c:v>2019</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activities!$A$2:$A$20</c:f>
              <c:strCache>
                <c:ptCount val="19"/>
                <c:pt idx="0">
                  <c:v>Entertainments/events</c:v>
                </c:pt>
                <c:pt idx="1">
                  <c:v>Academic societies</c:v>
                </c:pt>
                <c:pt idx="2">
                  <c:v>Freshers entertainments/events</c:v>
                </c:pt>
                <c:pt idx="3">
                  <c:v>British University and Colleges Sport Clubs</c:v>
                </c:pt>
                <c:pt idx="4">
                  <c:v>Shop</c:v>
                </c:pt>
                <c:pt idx="5">
                  <c:v>Bar</c:v>
                </c:pt>
                <c:pt idx="6">
                  <c:v>Recreational Sports Clubs</c:v>
                </c:pt>
                <c:pt idx="7">
                  <c:v>Volunteering</c:v>
                </c:pt>
                <c:pt idx="8">
                  <c:v>Academic representation</c:v>
                </c:pt>
                <c:pt idx="9">
                  <c:v>Aber 7's Rugby</c:v>
                </c:pt>
                <c:pt idx="10">
                  <c:v>Finance advice</c:v>
                </c:pt>
                <c:pt idx="11">
                  <c:v>Graduation/Summer Ball</c:v>
                </c:pt>
                <c:pt idx="12">
                  <c:v>Housing advice</c:v>
                </c:pt>
                <c:pt idx="13">
                  <c:v>Mental health advice/support</c:v>
                </c:pt>
                <c:pt idx="14">
                  <c:v>External trips and tours</c:v>
                </c:pt>
                <c:pt idx="15">
                  <c:v>University process advice</c:v>
                </c:pt>
                <c:pt idx="16">
                  <c:v>Careers advice/support</c:v>
                </c:pt>
                <c:pt idx="17">
                  <c:v>Bus cards</c:v>
                </c:pt>
                <c:pt idx="18">
                  <c:v>Skills Development/training</c:v>
                </c:pt>
              </c:strCache>
            </c:strRef>
          </c:cat>
          <c:val>
            <c:numRef>
              <c:f>activities!$C$2:$C$20</c:f>
              <c:numCache>
                <c:formatCode>0%</c:formatCode>
                <c:ptCount val="19"/>
                <c:pt idx="0">
                  <c:v>0.91</c:v>
                </c:pt>
                <c:pt idx="1">
                  <c:v>0.83</c:v>
                </c:pt>
                <c:pt idx="2">
                  <c:v>0.93</c:v>
                </c:pt>
                <c:pt idx="3">
                  <c:v>0.8</c:v>
                </c:pt>
                <c:pt idx="4">
                  <c:v>0.88</c:v>
                </c:pt>
                <c:pt idx="5">
                  <c:v>0.88</c:v>
                </c:pt>
                <c:pt idx="6">
                  <c:v>0.81</c:v>
                </c:pt>
                <c:pt idx="7">
                  <c:v>0.78</c:v>
                </c:pt>
                <c:pt idx="8">
                  <c:v>0.81</c:v>
                </c:pt>
                <c:pt idx="9">
                  <c:v>0.68</c:v>
                </c:pt>
                <c:pt idx="10">
                  <c:v>0.64</c:v>
                </c:pt>
                <c:pt idx="11">
                  <c:v>0.69</c:v>
                </c:pt>
                <c:pt idx="12">
                  <c:v>0.71</c:v>
                </c:pt>
                <c:pt idx="13">
                  <c:v>0.63</c:v>
                </c:pt>
                <c:pt idx="14">
                  <c:v>0.69</c:v>
                </c:pt>
                <c:pt idx="15">
                  <c:v>0.65</c:v>
                </c:pt>
                <c:pt idx="16">
                  <c:v>0.56999999999999995</c:v>
                </c:pt>
                <c:pt idx="17">
                  <c:v>0.65</c:v>
                </c:pt>
                <c:pt idx="18">
                  <c:v>0.56999999999999995</c:v>
                </c:pt>
              </c:numCache>
            </c:numRef>
          </c:val>
          <c:extLst>
            <c:ext xmlns:c16="http://schemas.microsoft.com/office/drawing/2014/chart" uri="{C3380CC4-5D6E-409C-BE32-E72D297353CC}">
              <c16:uniqueId val="{00000001-B5CD-4EE7-A7E2-8035F0F23D43}"/>
            </c:ext>
          </c:extLst>
        </c:ser>
        <c:dLbls>
          <c:dLblPos val="outEnd"/>
          <c:showLegendKey val="0"/>
          <c:showVal val="1"/>
          <c:showCatName val="0"/>
          <c:showSerName val="0"/>
          <c:showPercent val="0"/>
          <c:showBubbleSize val="0"/>
        </c:dLbls>
        <c:gapWidth val="76"/>
        <c:overlap val="-10"/>
        <c:axId val="10"/>
        <c:axId val="100"/>
      </c:barChart>
      <c:valAx>
        <c:axId val="100"/>
        <c:scaling>
          <c:orientation val="minMax"/>
        </c:scaling>
        <c:delete val="1"/>
        <c:axPos val="l"/>
        <c:numFmt formatCode="0%" sourceLinked="1"/>
        <c:majorTickMark val="none"/>
        <c:minorTickMark val="none"/>
        <c:tickLblPos val="nextTo"/>
        <c:crossAx val="10"/>
        <c:crosses val="autoZero"/>
        <c:crossBetween val="between"/>
      </c:valAx>
      <c:catAx>
        <c:axId val="1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solidFill>
                <a:latin typeface="+mn-lt"/>
                <a:ea typeface="+mn-ea"/>
                <a:cs typeface="+mn-cs"/>
              </a:defRPr>
            </a:pPr>
            <a:endParaRPr lang="en-US"/>
          </a:p>
        </c:txPr>
        <c:crossAx val="100"/>
        <c:crosses val="autoZero"/>
        <c:auto val="0"/>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0"/>
    <c:dispBlanksAs val="gap"/>
    <c:showDLblsOverMax val="0"/>
  </c:chart>
  <c:spPr>
    <a:solidFill>
      <a:srgbClr val="FFFFFF"/>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r>
              <a:rPr lang="en-GB"/>
              <a:t>Please tick which activities or services that you think the Students' Union delivers:</a:t>
            </a:r>
          </a:p>
        </c:rich>
      </c:tx>
      <c:overlay val="0"/>
      <c:spPr>
        <a:noFill/>
        <a:ln>
          <a:noFill/>
        </a:ln>
        <a:effectLst/>
      </c:spPr>
      <c:txPr>
        <a:bodyPr rot="0" spcFirstLastPara="1" vertOverflow="ellipsis" vert="horz" wrap="square" anchor="ctr" anchorCtr="1"/>
        <a:lstStyle/>
        <a:p>
          <a:pPr/>
          <a:endParaRPr lang="en-US"/>
        </a:p>
      </c:txPr>
    </c:title>
    <c:autoTitleDeleted val="0"/>
    <c:plotArea>
      <c:layout/>
      <c:barChart>
        <c:barDir val="col"/>
        <c:grouping val="clustered"/>
        <c:varyColors val="0"/>
        <c:ser>
          <c:idx val="0"/>
          <c:order val="0"/>
          <c:tx>
            <c:strRef>
              <c:f>activities!$B$1</c:f>
              <c:strCache>
                <c:ptCount val="1"/>
                <c:pt idx="0">
                  <c:v>2025</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activities!$A$2:$A$20</c:f>
              <c:strCache>
                <c:ptCount val="19"/>
                <c:pt idx="0">
                  <c:v>Entertainments/events</c:v>
                </c:pt>
                <c:pt idx="1">
                  <c:v>Academic societies</c:v>
                </c:pt>
                <c:pt idx="2">
                  <c:v>Freshers entertainments/events</c:v>
                </c:pt>
                <c:pt idx="3">
                  <c:v>British University and Colleges Sport Clubs</c:v>
                </c:pt>
                <c:pt idx="4">
                  <c:v>Shop</c:v>
                </c:pt>
                <c:pt idx="5">
                  <c:v>Bar</c:v>
                </c:pt>
                <c:pt idx="6">
                  <c:v>Recreational Sports Clubs</c:v>
                </c:pt>
                <c:pt idx="7">
                  <c:v>Volunteering</c:v>
                </c:pt>
                <c:pt idx="8">
                  <c:v>Academic representation</c:v>
                </c:pt>
                <c:pt idx="9">
                  <c:v>Aber 7's Rugby</c:v>
                </c:pt>
                <c:pt idx="10">
                  <c:v>Finance advice</c:v>
                </c:pt>
                <c:pt idx="11">
                  <c:v>Graduation/Summer Ball</c:v>
                </c:pt>
                <c:pt idx="12">
                  <c:v>Housing advice</c:v>
                </c:pt>
                <c:pt idx="13">
                  <c:v>Mental health advice/support</c:v>
                </c:pt>
                <c:pt idx="14">
                  <c:v>External trips and tours</c:v>
                </c:pt>
                <c:pt idx="15">
                  <c:v>University process advice</c:v>
                </c:pt>
                <c:pt idx="16">
                  <c:v>Careers advice/support</c:v>
                </c:pt>
                <c:pt idx="17">
                  <c:v>Bus cards</c:v>
                </c:pt>
                <c:pt idx="18">
                  <c:v>Skills Development/training</c:v>
                </c:pt>
              </c:strCache>
            </c:strRef>
          </c:cat>
          <c:val>
            <c:numRef>
              <c:f>activities!$B$2:$B$20</c:f>
              <c:numCache>
                <c:formatCode>0%</c:formatCode>
                <c:ptCount val="19"/>
                <c:pt idx="0">
                  <c:v>0.93480000000000008</c:v>
                </c:pt>
                <c:pt idx="1">
                  <c:v>0.89129999999999998</c:v>
                </c:pt>
                <c:pt idx="2">
                  <c:v>0.89129999999999998</c:v>
                </c:pt>
                <c:pt idx="3">
                  <c:v>0.86959999999999993</c:v>
                </c:pt>
                <c:pt idx="4">
                  <c:v>0.82609999999999995</c:v>
                </c:pt>
                <c:pt idx="5">
                  <c:v>0.82609999999999995</c:v>
                </c:pt>
                <c:pt idx="6">
                  <c:v>0.82609999999999995</c:v>
                </c:pt>
                <c:pt idx="7">
                  <c:v>0.73909999999999998</c:v>
                </c:pt>
                <c:pt idx="8">
                  <c:v>0.71739999999999993</c:v>
                </c:pt>
                <c:pt idx="9">
                  <c:v>0.69569999999999999</c:v>
                </c:pt>
                <c:pt idx="10">
                  <c:v>0.6522</c:v>
                </c:pt>
                <c:pt idx="11">
                  <c:v>0.6522</c:v>
                </c:pt>
                <c:pt idx="12">
                  <c:v>0.63039999999999996</c:v>
                </c:pt>
                <c:pt idx="13">
                  <c:v>0.60870000000000002</c:v>
                </c:pt>
                <c:pt idx="14">
                  <c:v>0.58700000000000008</c:v>
                </c:pt>
                <c:pt idx="15">
                  <c:v>0.56520000000000004</c:v>
                </c:pt>
                <c:pt idx="16">
                  <c:v>0.52170000000000005</c:v>
                </c:pt>
                <c:pt idx="17">
                  <c:v>0.41299999999999998</c:v>
                </c:pt>
                <c:pt idx="18">
                  <c:v>0.39129999999999998</c:v>
                </c:pt>
              </c:numCache>
            </c:numRef>
          </c:val>
          <c:extLst>
            <c:ext xmlns:c16="http://schemas.microsoft.com/office/drawing/2014/chart" uri="{C3380CC4-5D6E-409C-BE32-E72D297353CC}">
              <c16:uniqueId val="{00000000-D0CB-496D-A5AF-270009DCA480}"/>
            </c:ext>
          </c:extLst>
        </c:ser>
        <c:ser>
          <c:idx val="1"/>
          <c:order val="1"/>
          <c:tx>
            <c:strRef>
              <c:f>activities!$C$1</c:f>
              <c:strCache>
                <c:ptCount val="1"/>
                <c:pt idx="0">
                  <c:v>2019</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activities!$A$2:$A$20</c:f>
              <c:strCache>
                <c:ptCount val="19"/>
                <c:pt idx="0">
                  <c:v>Entertainments/events</c:v>
                </c:pt>
                <c:pt idx="1">
                  <c:v>Academic societies</c:v>
                </c:pt>
                <c:pt idx="2">
                  <c:v>Freshers entertainments/events</c:v>
                </c:pt>
                <c:pt idx="3">
                  <c:v>British University and Colleges Sport Clubs</c:v>
                </c:pt>
                <c:pt idx="4">
                  <c:v>Shop</c:v>
                </c:pt>
                <c:pt idx="5">
                  <c:v>Bar</c:v>
                </c:pt>
                <c:pt idx="6">
                  <c:v>Recreational Sports Clubs</c:v>
                </c:pt>
                <c:pt idx="7">
                  <c:v>Volunteering</c:v>
                </c:pt>
                <c:pt idx="8">
                  <c:v>Academic representation</c:v>
                </c:pt>
                <c:pt idx="9">
                  <c:v>Aber 7's Rugby</c:v>
                </c:pt>
                <c:pt idx="10">
                  <c:v>Finance advice</c:v>
                </c:pt>
                <c:pt idx="11">
                  <c:v>Graduation/Summer Ball</c:v>
                </c:pt>
                <c:pt idx="12">
                  <c:v>Housing advice</c:v>
                </c:pt>
                <c:pt idx="13">
                  <c:v>Mental health advice/support</c:v>
                </c:pt>
                <c:pt idx="14">
                  <c:v>External trips and tours</c:v>
                </c:pt>
                <c:pt idx="15">
                  <c:v>University process advice</c:v>
                </c:pt>
                <c:pt idx="16">
                  <c:v>Careers advice/support</c:v>
                </c:pt>
                <c:pt idx="17">
                  <c:v>Bus cards</c:v>
                </c:pt>
                <c:pt idx="18">
                  <c:v>Skills Development/training</c:v>
                </c:pt>
              </c:strCache>
            </c:strRef>
          </c:cat>
          <c:val>
            <c:numRef>
              <c:f>activities!$C$2:$C$20</c:f>
              <c:numCache>
                <c:formatCode>0%</c:formatCode>
                <c:ptCount val="19"/>
                <c:pt idx="0">
                  <c:v>0.91</c:v>
                </c:pt>
                <c:pt idx="1">
                  <c:v>0.83</c:v>
                </c:pt>
                <c:pt idx="2">
                  <c:v>0.93</c:v>
                </c:pt>
                <c:pt idx="3">
                  <c:v>0.8</c:v>
                </c:pt>
                <c:pt idx="4">
                  <c:v>0.88</c:v>
                </c:pt>
                <c:pt idx="5">
                  <c:v>0.88</c:v>
                </c:pt>
                <c:pt idx="6">
                  <c:v>0.81</c:v>
                </c:pt>
                <c:pt idx="7">
                  <c:v>0.78</c:v>
                </c:pt>
                <c:pt idx="8">
                  <c:v>0.81</c:v>
                </c:pt>
                <c:pt idx="9">
                  <c:v>0.68</c:v>
                </c:pt>
                <c:pt idx="10">
                  <c:v>0.64</c:v>
                </c:pt>
                <c:pt idx="11">
                  <c:v>0.69</c:v>
                </c:pt>
                <c:pt idx="12">
                  <c:v>0.71</c:v>
                </c:pt>
                <c:pt idx="13">
                  <c:v>0.63</c:v>
                </c:pt>
                <c:pt idx="14">
                  <c:v>0.69</c:v>
                </c:pt>
                <c:pt idx="15">
                  <c:v>0.65</c:v>
                </c:pt>
                <c:pt idx="16">
                  <c:v>0.56999999999999995</c:v>
                </c:pt>
                <c:pt idx="17">
                  <c:v>0.65</c:v>
                </c:pt>
                <c:pt idx="18">
                  <c:v>0.56999999999999995</c:v>
                </c:pt>
              </c:numCache>
            </c:numRef>
          </c:val>
          <c:extLst>
            <c:ext xmlns:c16="http://schemas.microsoft.com/office/drawing/2014/chart" uri="{C3380CC4-5D6E-409C-BE32-E72D297353CC}">
              <c16:uniqueId val="{00000001-D0CB-496D-A5AF-270009DCA480}"/>
            </c:ext>
          </c:extLst>
        </c:ser>
        <c:dLbls>
          <c:dLblPos val="outEnd"/>
          <c:showLegendKey val="0"/>
          <c:showVal val="1"/>
          <c:showCatName val="0"/>
          <c:showSerName val="0"/>
          <c:showPercent val="0"/>
          <c:showBubbleSize val="0"/>
        </c:dLbls>
        <c:gapWidth val="76"/>
        <c:overlap val="-10"/>
        <c:axId val="10"/>
        <c:axId val="100"/>
      </c:barChart>
      <c:valAx>
        <c:axId val="100"/>
        <c:scaling>
          <c:orientation val="minMax"/>
        </c:scaling>
        <c:delete val="1"/>
        <c:axPos val="l"/>
        <c:numFmt formatCode="0%" sourceLinked="1"/>
        <c:majorTickMark val="none"/>
        <c:minorTickMark val="none"/>
        <c:tickLblPos val="nextTo"/>
        <c:crossAx val="10"/>
        <c:crosses val="autoZero"/>
        <c:crossBetween val="between"/>
      </c:valAx>
      <c:catAx>
        <c:axId val="1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solidFill>
                <a:latin typeface="+mn-lt"/>
                <a:ea typeface="+mn-ea"/>
                <a:cs typeface="+mn-cs"/>
              </a:defRPr>
            </a:pPr>
            <a:endParaRPr lang="en-US"/>
          </a:p>
        </c:txPr>
        <c:crossAx val="100"/>
        <c:crosses val="autoZero"/>
        <c:auto val="0"/>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0"/>
    <c:dispBlanksAs val="gap"/>
    <c:showDLblsOverMax val="0"/>
  </c:chart>
  <c:spPr>
    <a:solidFill>
      <a:srgbClr val="FFFFFF"/>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hyperlink" Target="https://www.abersu.co.uk/aboutaber/abersustaff/" TargetMode="External"/><Relationship Id="rId7" Type="http://schemas.openxmlformats.org/officeDocument/2006/relationships/hyperlink" Target="https://www.abersu.co.uk/aboutaber/trustees/" TargetMode="External"/><Relationship Id="rId2" Type="http://schemas.openxmlformats.org/officeDocument/2006/relationships/hyperlink" Target="https://www.abersu.co.uk/changeaber/volunteerofficers/" TargetMode="External"/><Relationship Id="rId1" Type="http://schemas.openxmlformats.org/officeDocument/2006/relationships/hyperlink" Target="https://www.abersu.co.uk/changeaber/studentofficers/" TargetMode="External"/><Relationship Id="rId6" Type="http://schemas.openxmlformats.org/officeDocument/2006/relationships/hyperlink" Target="https://www.abersu.co.uk/teamaber/societies/" TargetMode="External"/><Relationship Id="rId5" Type="http://schemas.openxmlformats.org/officeDocument/2006/relationships/hyperlink" Target="https://www.abersu.co.uk/teamaber/sports/" TargetMode="External"/><Relationship Id="rId4" Type="http://schemas.openxmlformats.org/officeDocument/2006/relationships/hyperlink" Target="https://www.abersu.co.uk/changeaber/studentrepresentatives/"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abersu.co.uk/changeaber/studentrepresentatives/" TargetMode="External"/><Relationship Id="rId7" Type="http://schemas.openxmlformats.org/officeDocument/2006/relationships/hyperlink" Target="https://www.abersu.co.uk/aboutaber/trustees/" TargetMode="External"/><Relationship Id="rId2" Type="http://schemas.openxmlformats.org/officeDocument/2006/relationships/hyperlink" Target="https://www.abersu.co.uk/changeaber/volunteerofficers/" TargetMode="External"/><Relationship Id="rId1" Type="http://schemas.openxmlformats.org/officeDocument/2006/relationships/hyperlink" Target="https://www.abersu.co.uk/changeaber/studentofficers/" TargetMode="External"/><Relationship Id="rId6" Type="http://schemas.openxmlformats.org/officeDocument/2006/relationships/hyperlink" Target="https://www.abersu.co.uk/aboutaber/abersustaff/" TargetMode="External"/><Relationship Id="rId5" Type="http://schemas.openxmlformats.org/officeDocument/2006/relationships/hyperlink" Target="https://www.abersu.co.uk/teamaber/societies/" TargetMode="External"/><Relationship Id="rId4" Type="http://schemas.openxmlformats.org/officeDocument/2006/relationships/hyperlink" Target="https://www.abersu.co.uk/teamaber/sport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0E1ABA-FFB2-4DCC-98CA-13EFD2FB863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1A97D2E6-CD62-429F-AD51-436593273F98}">
      <dgm:prSet phldrT="[Text]"/>
      <dgm:spPr>
        <a:solidFill>
          <a:srgbClr val="0171A3"/>
        </a:solidFill>
      </dgm:spPr>
      <dgm:t>
        <a:bodyPr/>
        <a:lstStyle/>
        <a:p>
          <a:r>
            <a:rPr lang="en-GB" dirty="0"/>
            <a:t>Elected Student Leadership </a:t>
          </a:r>
        </a:p>
        <a:p>
          <a:r>
            <a:rPr lang="en-GB" dirty="0"/>
            <a:t>(political direction)</a:t>
          </a:r>
        </a:p>
      </dgm:t>
    </dgm:pt>
    <dgm:pt modelId="{79A2F5B8-5C5A-4775-AB85-E9D85B01601F}" type="parTrans" cxnId="{CC042586-9081-40D9-B7BF-7E78C79D788F}">
      <dgm:prSet/>
      <dgm:spPr/>
      <dgm:t>
        <a:bodyPr/>
        <a:lstStyle/>
        <a:p>
          <a:endParaRPr lang="en-GB"/>
        </a:p>
      </dgm:t>
    </dgm:pt>
    <dgm:pt modelId="{B6C253D0-FBDA-4BD6-97E8-271FE79D2582}" type="sibTrans" cxnId="{CC042586-9081-40D9-B7BF-7E78C79D788F}">
      <dgm:prSet/>
      <dgm:spPr/>
      <dgm:t>
        <a:bodyPr/>
        <a:lstStyle/>
        <a:p>
          <a:endParaRPr lang="en-GB"/>
        </a:p>
      </dgm:t>
    </dgm:pt>
    <dgm:pt modelId="{172BED4F-CDE3-438C-80E0-A991B752230A}">
      <dgm:prSet phldrT="[Text]"/>
      <dgm:spPr>
        <a:solidFill>
          <a:srgbClr val="0171A3">
            <a:alpha val="10196"/>
          </a:srgbClr>
        </a:solidFill>
        <a:ln>
          <a:solidFill>
            <a:srgbClr val="0171A3"/>
          </a:solidFill>
        </a:ln>
      </dgm:spPr>
      <dgm:t>
        <a:bodyPr/>
        <a:lstStyle/>
        <a:p>
          <a:r>
            <a:rPr lang="en-GB" dirty="0">
              <a:hlinkClick xmlns:r="http://schemas.openxmlformats.org/officeDocument/2006/relationships" r:id="rId1"/>
            </a:rPr>
            <a:t>5 Full time Officers </a:t>
          </a:r>
          <a:r>
            <a:rPr lang="en-GB" dirty="0"/>
            <a:t>(reducing to 4 from July 2026)</a:t>
          </a:r>
        </a:p>
      </dgm:t>
    </dgm:pt>
    <dgm:pt modelId="{C656F5DB-F0A4-4417-90B5-9A515630698A}" type="parTrans" cxnId="{973EFF4A-B7BD-4F45-9CC9-931AA89B129F}">
      <dgm:prSet/>
      <dgm:spPr/>
      <dgm:t>
        <a:bodyPr/>
        <a:lstStyle/>
        <a:p>
          <a:endParaRPr lang="en-GB"/>
        </a:p>
      </dgm:t>
    </dgm:pt>
    <dgm:pt modelId="{8649523F-CFC1-4FE2-98A2-07E12EA54C7E}" type="sibTrans" cxnId="{973EFF4A-B7BD-4F45-9CC9-931AA89B129F}">
      <dgm:prSet/>
      <dgm:spPr/>
      <dgm:t>
        <a:bodyPr/>
        <a:lstStyle/>
        <a:p>
          <a:endParaRPr lang="en-GB"/>
        </a:p>
      </dgm:t>
    </dgm:pt>
    <dgm:pt modelId="{5D39DFAD-46EF-4A75-92D0-E58C309377A7}">
      <dgm:prSet phldrT="[Text]"/>
      <dgm:spPr>
        <a:solidFill>
          <a:srgbClr val="0171A3">
            <a:alpha val="10196"/>
          </a:srgbClr>
        </a:solidFill>
        <a:ln>
          <a:solidFill>
            <a:srgbClr val="0171A3"/>
          </a:solidFill>
        </a:ln>
      </dgm:spPr>
      <dgm:t>
        <a:bodyPr/>
        <a:lstStyle/>
        <a:p>
          <a:r>
            <a:rPr lang="en-GB" dirty="0">
              <a:hlinkClick xmlns:r="http://schemas.openxmlformats.org/officeDocument/2006/relationships" r:id="rId2"/>
            </a:rPr>
            <a:t>14 Volunteer Officers</a:t>
          </a:r>
          <a:endParaRPr lang="en-GB" dirty="0"/>
        </a:p>
      </dgm:t>
    </dgm:pt>
    <dgm:pt modelId="{74EDDAE1-3BB6-4069-BDD0-7139F729694D}" type="parTrans" cxnId="{972523A9-61D1-45D4-A24B-5535BDEFE2FA}">
      <dgm:prSet/>
      <dgm:spPr/>
      <dgm:t>
        <a:bodyPr/>
        <a:lstStyle/>
        <a:p>
          <a:endParaRPr lang="en-GB"/>
        </a:p>
      </dgm:t>
    </dgm:pt>
    <dgm:pt modelId="{2CBE4007-C54A-42CE-B79C-6E81C82E0E7A}" type="sibTrans" cxnId="{972523A9-61D1-45D4-A24B-5535BDEFE2FA}">
      <dgm:prSet/>
      <dgm:spPr/>
      <dgm:t>
        <a:bodyPr/>
        <a:lstStyle/>
        <a:p>
          <a:endParaRPr lang="en-GB"/>
        </a:p>
      </dgm:t>
    </dgm:pt>
    <dgm:pt modelId="{809EED31-48B2-4F03-9803-FB28DB22BADE}">
      <dgm:prSet phldrT="[Text]"/>
      <dgm:spPr>
        <a:solidFill>
          <a:srgbClr val="CA252C"/>
        </a:solidFill>
      </dgm:spPr>
      <dgm:t>
        <a:bodyPr/>
        <a:lstStyle/>
        <a:p>
          <a:r>
            <a:rPr lang="en-GB" dirty="0"/>
            <a:t>Staff leadership and SU development</a:t>
          </a:r>
        </a:p>
        <a:p>
          <a:r>
            <a:rPr lang="en-GB" dirty="0"/>
            <a:t>(operational)</a:t>
          </a:r>
        </a:p>
      </dgm:t>
    </dgm:pt>
    <dgm:pt modelId="{EFC1969A-C00C-4616-B5C9-62F677D2334C}" type="parTrans" cxnId="{290C0A86-C08E-42E4-A1BB-7B6FA584E6F1}">
      <dgm:prSet/>
      <dgm:spPr/>
      <dgm:t>
        <a:bodyPr/>
        <a:lstStyle/>
        <a:p>
          <a:endParaRPr lang="en-GB"/>
        </a:p>
      </dgm:t>
    </dgm:pt>
    <dgm:pt modelId="{7E39CF9B-F2DE-4FAA-AFFF-23FE1444C6EB}" type="sibTrans" cxnId="{290C0A86-C08E-42E4-A1BB-7B6FA584E6F1}">
      <dgm:prSet/>
      <dgm:spPr/>
      <dgm:t>
        <a:bodyPr/>
        <a:lstStyle/>
        <a:p>
          <a:endParaRPr lang="en-GB"/>
        </a:p>
      </dgm:t>
    </dgm:pt>
    <dgm:pt modelId="{F9214042-7C40-425F-BD01-6412C1EC8648}">
      <dgm:prSet phldrT="[Text]"/>
      <dgm:spPr>
        <a:solidFill>
          <a:srgbClr val="CA252C">
            <a:alpha val="10196"/>
          </a:srgbClr>
        </a:solidFill>
        <a:ln>
          <a:solidFill>
            <a:srgbClr val="CA252C"/>
          </a:solidFill>
        </a:ln>
      </dgm:spPr>
      <dgm:t>
        <a:bodyPr/>
        <a:lstStyle/>
        <a:p>
          <a:r>
            <a:rPr lang="en-GB" dirty="0">
              <a:hlinkClick xmlns:r="http://schemas.openxmlformats.org/officeDocument/2006/relationships" r:id="rId3"/>
            </a:rPr>
            <a:t>Staff</a:t>
          </a:r>
          <a:r>
            <a:rPr lang="en-GB" dirty="0"/>
            <a:t> leadership team (6.2FTE)</a:t>
          </a:r>
        </a:p>
      </dgm:t>
    </dgm:pt>
    <dgm:pt modelId="{CDD8FD06-438D-44BA-A8F8-A0403679A389}" type="parTrans" cxnId="{866E0A86-350A-4D74-BE8F-7A4B99C70B61}">
      <dgm:prSet/>
      <dgm:spPr/>
      <dgm:t>
        <a:bodyPr/>
        <a:lstStyle/>
        <a:p>
          <a:endParaRPr lang="en-GB"/>
        </a:p>
      </dgm:t>
    </dgm:pt>
    <dgm:pt modelId="{25781075-0225-47FF-A078-10CC0AEBB34A}" type="sibTrans" cxnId="{866E0A86-350A-4D74-BE8F-7A4B99C70B61}">
      <dgm:prSet/>
      <dgm:spPr/>
      <dgm:t>
        <a:bodyPr/>
        <a:lstStyle/>
        <a:p>
          <a:endParaRPr lang="en-GB"/>
        </a:p>
      </dgm:t>
    </dgm:pt>
    <dgm:pt modelId="{C62BE8C5-74C8-4960-BC29-4F4445618117}">
      <dgm:prSet phldrT="[Text]"/>
      <dgm:spPr>
        <a:solidFill>
          <a:srgbClr val="CA252C">
            <a:alpha val="10196"/>
          </a:srgbClr>
        </a:solidFill>
        <a:ln>
          <a:solidFill>
            <a:srgbClr val="CA252C"/>
          </a:solidFill>
        </a:ln>
      </dgm:spPr>
      <dgm:t>
        <a:bodyPr/>
        <a:lstStyle/>
        <a:p>
          <a:r>
            <a:rPr lang="en-GB" dirty="0"/>
            <a:t>Staff Coordinators (7.2 FTE)</a:t>
          </a:r>
        </a:p>
      </dgm:t>
    </dgm:pt>
    <dgm:pt modelId="{55D3FF02-CF37-4AB0-9D8B-F7E52BE0643B}" type="parTrans" cxnId="{3032230D-B009-4925-B47F-D100FE736DAE}">
      <dgm:prSet/>
      <dgm:spPr/>
      <dgm:t>
        <a:bodyPr/>
        <a:lstStyle/>
        <a:p>
          <a:endParaRPr lang="en-GB"/>
        </a:p>
      </dgm:t>
    </dgm:pt>
    <dgm:pt modelId="{21800AE6-BD08-459D-A672-6E4CE7318045}" type="sibTrans" cxnId="{3032230D-B009-4925-B47F-D100FE736DAE}">
      <dgm:prSet/>
      <dgm:spPr/>
      <dgm:t>
        <a:bodyPr/>
        <a:lstStyle/>
        <a:p>
          <a:endParaRPr lang="en-GB"/>
        </a:p>
      </dgm:t>
    </dgm:pt>
    <dgm:pt modelId="{6F4A15C9-293F-4CDB-AC9E-BBE2816969B1}">
      <dgm:prSet/>
      <dgm:spPr>
        <a:solidFill>
          <a:srgbClr val="00AF50"/>
        </a:solidFill>
      </dgm:spPr>
      <dgm:t>
        <a:bodyPr/>
        <a:lstStyle/>
        <a:p>
          <a:r>
            <a:rPr lang="en-GB" dirty="0"/>
            <a:t>SU Trustee Board</a:t>
          </a:r>
        </a:p>
        <a:p>
          <a:r>
            <a:rPr lang="en-GB" dirty="0"/>
            <a:t>(oversight)</a:t>
          </a:r>
        </a:p>
      </dgm:t>
    </dgm:pt>
    <dgm:pt modelId="{DF94BF9B-C876-428C-A044-3F7EF649AB8F}" type="parTrans" cxnId="{F9E049B8-5381-439D-A69C-1E10EBE5B8C0}">
      <dgm:prSet/>
      <dgm:spPr/>
      <dgm:t>
        <a:bodyPr/>
        <a:lstStyle/>
        <a:p>
          <a:endParaRPr lang="en-GB"/>
        </a:p>
      </dgm:t>
    </dgm:pt>
    <dgm:pt modelId="{77A7C6A1-0551-4FF5-91FD-B00113BEBE13}" type="sibTrans" cxnId="{F9E049B8-5381-439D-A69C-1E10EBE5B8C0}">
      <dgm:prSet/>
      <dgm:spPr/>
      <dgm:t>
        <a:bodyPr/>
        <a:lstStyle/>
        <a:p>
          <a:endParaRPr lang="en-GB"/>
        </a:p>
      </dgm:t>
    </dgm:pt>
    <dgm:pt modelId="{7FE4314B-DB86-4DAA-94E9-C513722C8501}">
      <dgm:prSet/>
      <dgm:spPr>
        <a:solidFill>
          <a:srgbClr val="CA252C">
            <a:alpha val="10196"/>
          </a:srgbClr>
        </a:solidFill>
        <a:ln>
          <a:solidFill>
            <a:srgbClr val="CA252C"/>
          </a:solidFill>
        </a:ln>
      </dgm:spPr>
      <dgm:t>
        <a:bodyPr/>
        <a:lstStyle/>
        <a:p>
          <a:r>
            <a:rPr lang="en-GB" dirty="0"/>
            <a:t>2 x PT student staff and 6 Professional pathways placement students </a:t>
          </a:r>
        </a:p>
      </dgm:t>
    </dgm:pt>
    <dgm:pt modelId="{BC7416AC-12E6-4B9C-A1DC-15430CA6AF9D}" type="parTrans" cxnId="{F2D6220D-D38F-4541-A05A-9E2B7624546B}">
      <dgm:prSet/>
      <dgm:spPr>
        <a:ln>
          <a:solidFill>
            <a:srgbClr val="CA252C"/>
          </a:solidFill>
        </a:ln>
      </dgm:spPr>
      <dgm:t>
        <a:bodyPr/>
        <a:lstStyle/>
        <a:p>
          <a:endParaRPr lang="en-GB"/>
        </a:p>
      </dgm:t>
    </dgm:pt>
    <dgm:pt modelId="{9BDE35C2-E342-4491-9644-7995F4BF9493}" type="sibTrans" cxnId="{F2D6220D-D38F-4541-A05A-9E2B7624546B}">
      <dgm:prSet/>
      <dgm:spPr/>
      <dgm:t>
        <a:bodyPr/>
        <a:lstStyle/>
        <a:p>
          <a:endParaRPr lang="en-GB"/>
        </a:p>
      </dgm:t>
    </dgm:pt>
    <dgm:pt modelId="{F041BDAD-7EA0-4F2B-A821-45F74AF1FC5F}">
      <dgm:prSet/>
      <dgm:spPr>
        <a:solidFill>
          <a:srgbClr val="0171A3">
            <a:alpha val="10196"/>
          </a:srgbClr>
        </a:solidFill>
        <a:ln>
          <a:solidFill>
            <a:srgbClr val="0171A3"/>
          </a:solidFill>
        </a:ln>
      </dgm:spPr>
      <dgm:t>
        <a:bodyPr/>
        <a:lstStyle/>
        <a:p>
          <a:r>
            <a:rPr lang="en-GB" dirty="0">
              <a:hlinkClick xmlns:r="http://schemas.openxmlformats.org/officeDocument/2006/relationships" r:id="rId4"/>
            </a:rPr>
            <a:t>c200 Academic Reps</a:t>
          </a:r>
          <a:endParaRPr lang="en-GB" dirty="0"/>
        </a:p>
      </dgm:t>
    </dgm:pt>
    <dgm:pt modelId="{2A2EDFF0-ADF3-4AF1-A435-2149F34A426A}" type="parTrans" cxnId="{A39BAD2E-508B-4EE5-9EC2-EB44163D533A}">
      <dgm:prSet/>
      <dgm:spPr/>
      <dgm:t>
        <a:bodyPr/>
        <a:lstStyle/>
        <a:p>
          <a:endParaRPr lang="en-GB"/>
        </a:p>
      </dgm:t>
    </dgm:pt>
    <dgm:pt modelId="{6912D475-6B44-4D83-909B-AEFE9E9B7783}" type="sibTrans" cxnId="{A39BAD2E-508B-4EE5-9EC2-EB44163D533A}">
      <dgm:prSet/>
      <dgm:spPr/>
      <dgm:t>
        <a:bodyPr/>
        <a:lstStyle/>
        <a:p>
          <a:endParaRPr lang="en-GB"/>
        </a:p>
      </dgm:t>
    </dgm:pt>
    <dgm:pt modelId="{AF939451-55B0-40CF-9C6C-BD249134272F}">
      <dgm:prSet/>
      <dgm:spPr>
        <a:solidFill>
          <a:srgbClr val="0171A3">
            <a:alpha val="10196"/>
          </a:srgbClr>
        </a:solidFill>
        <a:ln>
          <a:solidFill>
            <a:srgbClr val="0171A3"/>
          </a:solidFill>
        </a:ln>
      </dgm:spPr>
      <dgm:t>
        <a:bodyPr/>
        <a:lstStyle/>
        <a:p>
          <a:r>
            <a:rPr lang="en-GB" dirty="0"/>
            <a:t>c700 </a:t>
          </a:r>
          <a:r>
            <a:rPr lang="en-GB" dirty="0">
              <a:hlinkClick xmlns:r="http://schemas.openxmlformats.org/officeDocument/2006/relationships" r:id="rId5"/>
            </a:rPr>
            <a:t>Club </a:t>
          </a:r>
          <a:r>
            <a:rPr lang="en-GB" dirty="0"/>
            <a:t>and </a:t>
          </a:r>
          <a:r>
            <a:rPr lang="en-GB" dirty="0">
              <a:hlinkClick xmlns:r="http://schemas.openxmlformats.org/officeDocument/2006/relationships" r:id="rId6"/>
            </a:rPr>
            <a:t>Society </a:t>
          </a:r>
          <a:r>
            <a:rPr lang="en-GB" dirty="0"/>
            <a:t>Committee member</a:t>
          </a:r>
        </a:p>
      </dgm:t>
    </dgm:pt>
    <dgm:pt modelId="{2D130B47-F4C4-48F2-82CB-2D46EB177305}" type="parTrans" cxnId="{72E105E4-011F-4E83-9238-21FA2FE4CD3B}">
      <dgm:prSet/>
      <dgm:spPr>
        <a:ln>
          <a:solidFill>
            <a:srgbClr val="0171A3"/>
          </a:solidFill>
        </a:ln>
      </dgm:spPr>
      <dgm:t>
        <a:bodyPr/>
        <a:lstStyle/>
        <a:p>
          <a:endParaRPr lang="en-GB"/>
        </a:p>
      </dgm:t>
    </dgm:pt>
    <dgm:pt modelId="{0E902BD7-ABB8-49BB-B052-568A5DE2619E}" type="sibTrans" cxnId="{72E105E4-011F-4E83-9238-21FA2FE4CD3B}">
      <dgm:prSet/>
      <dgm:spPr/>
      <dgm:t>
        <a:bodyPr/>
        <a:lstStyle/>
        <a:p>
          <a:endParaRPr lang="en-GB"/>
        </a:p>
      </dgm:t>
    </dgm:pt>
    <dgm:pt modelId="{04583A74-E38B-40E7-A9BF-CB69A022B8CF}">
      <dgm:prSet/>
      <dgm:spPr>
        <a:solidFill>
          <a:srgbClr val="00AF50">
            <a:alpha val="10196"/>
          </a:srgbClr>
        </a:solidFill>
        <a:ln>
          <a:solidFill>
            <a:srgbClr val="00AF50"/>
          </a:solidFill>
        </a:ln>
      </dgm:spPr>
      <dgm:t>
        <a:bodyPr/>
        <a:lstStyle/>
        <a:p>
          <a:r>
            <a:rPr lang="en-GB" dirty="0"/>
            <a:t>5 Full time Officer </a:t>
          </a:r>
          <a:r>
            <a:rPr lang="en-GB" dirty="0">
              <a:hlinkClick xmlns:r="http://schemas.openxmlformats.org/officeDocument/2006/relationships" r:id="rId7"/>
            </a:rPr>
            <a:t>Trustees</a:t>
          </a:r>
          <a:r>
            <a:rPr lang="en-GB" dirty="0"/>
            <a:t> (elected)</a:t>
          </a:r>
        </a:p>
      </dgm:t>
    </dgm:pt>
    <dgm:pt modelId="{99F550F5-1ADA-4592-BCDD-3A0DDCB9E2A6}" type="parTrans" cxnId="{7A007340-A38A-499B-866F-11EC654CDA9F}">
      <dgm:prSet/>
      <dgm:spPr/>
      <dgm:t>
        <a:bodyPr/>
        <a:lstStyle/>
        <a:p>
          <a:endParaRPr lang="en-GB"/>
        </a:p>
      </dgm:t>
    </dgm:pt>
    <dgm:pt modelId="{29DEAD0C-0071-48B6-AD9A-C6B5FB63416D}" type="sibTrans" cxnId="{7A007340-A38A-499B-866F-11EC654CDA9F}">
      <dgm:prSet/>
      <dgm:spPr/>
      <dgm:t>
        <a:bodyPr/>
        <a:lstStyle/>
        <a:p>
          <a:endParaRPr lang="en-GB"/>
        </a:p>
      </dgm:t>
    </dgm:pt>
    <dgm:pt modelId="{19641254-AC56-4612-A64B-7D436441A0A4}">
      <dgm:prSet/>
      <dgm:spPr>
        <a:solidFill>
          <a:srgbClr val="00AF50">
            <a:alpha val="10196"/>
          </a:srgbClr>
        </a:solidFill>
        <a:ln>
          <a:solidFill>
            <a:srgbClr val="00AF50"/>
          </a:solidFill>
        </a:ln>
      </dgm:spPr>
      <dgm:t>
        <a:bodyPr/>
        <a:lstStyle/>
        <a:p>
          <a:r>
            <a:rPr lang="en-GB" dirty="0"/>
            <a:t>1 PG and 1 UG Student Trustees (elected)</a:t>
          </a:r>
        </a:p>
      </dgm:t>
    </dgm:pt>
    <dgm:pt modelId="{4207ED2C-6569-43A8-928C-E13E266CC77E}" type="parTrans" cxnId="{CFEE97BE-2586-48EA-8473-CFC90940569F}">
      <dgm:prSet/>
      <dgm:spPr/>
      <dgm:t>
        <a:bodyPr/>
        <a:lstStyle/>
        <a:p>
          <a:endParaRPr lang="en-GB"/>
        </a:p>
      </dgm:t>
    </dgm:pt>
    <dgm:pt modelId="{F58CEB90-4790-4E08-9659-69B102385E40}" type="sibTrans" cxnId="{CFEE97BE-2586-48EA-8473-CFC90940569F}">
      <dgm:prSet/>
      <dgm:spPr/>
      <dgm:t>
        <a:bodyPr/>
        <a:lstStyle/>
        <a:p>
          <a:endParaRPr lang="en-GB"/>
        </a:p>
      </dgm:t>
    </dgm:pt>
    <dgm:pt modelId="{67995CD2-1310-41AE-A85C-545CA55D18B8}">
      <dgm:prSet/>
      <dgm:spPr>
        <a:solidFill>
          <a:srgbClr val="00AF50">
            <a:alpha val="10196"/>
          </a:srgbClr>
        </a:solidFill>
        <a:ln>
          <a:solidFill>
            <a:srgbClr val="00AF50"/>
          </a:solidFill>
        </a:ln>
      </dgm:spPr>
      <dgm:t>
        <a:bodyPr/>
        <a:lstStyle/>
        <a:p>
          <a:r>
            <a:rPr lang="en-GB" dirty="0"/>
            <a:t>5 External Trustees (appointed)</a:t>
          </a:r>
        </a:p>
      </dgm:t>
    </dgm:pt>
    <dgm:pt modelId="{3BF1066E-7A8E-4425-A214-E5F73A6D2646}" type="parTrans" cxnId="{83FC856E-2674-4209-80D6-7A2A840E0EA8}">
      <dgm:prSet/>
      <dgm:spPr>
        <a:ln>
          <a:solidFill>
            <a:srgbClr val="00AF50"/>
          </a:solidFill>
        </a:ln>
      </dgm:spPr>
      <dgm:t>
        <a:bodyPr/>
        <a:lstStyle/>
        <a:p>
          <a:endParaRPr lang="en-GB"/>
        </a:p>
      </dgm:t>
    </dgm:pt>
    <dgm:pt modelId="{D8BDD3B9-C755-4172-9658-3A6A920A04C3}" type="sibTrans" cxnId="{83FC856E-2674-4209-80D6-7A2A840E0EA8}">
      <dgm:prSet/>
      <dgm:spPr/>
      <dgm:t>
        <a:bodyPr/>
        <a:lstStyle/>
        <a:p>
          <a:endParaRPr lang="en-GB"/>
        </a:p>
      </dgm:t>
    </dgm:pt>
    <dgm:pt modelId="{AEDB0132-096C-4D51-8A8D-85A398C75AFE}" type="pres">
      <dgm:prSet presAssocID="{FF0E1ABA-FFB2-4DCC-98CA-13EFD2FB8634}" presName="diagram" presStyleCnt="0">
        <dgm:presLayoutVars>
          <dgm:chPref val="1"/>
          <dgm:dir/>
          <dgm:animOne val="branch"/>
          <dgm:animLvl val="lvl"/>
          <dgm:resizeHandles/>
        </dgm:presLayoutVars>
      </dgm:prSet>
      <dgm:spPr/>
    </dgm:pt>
    <dgm:pt modelId="{D49A215C-1CF7-4AFE-8421-293DE2B8E85D}" type="pres">
      <dgm:prSet presAssocID="{1A97D2E6-CD62-429F-AD51-436593273F98}" presName="root" presStyleCnt="0"/>
      <dgm:spPr/>
    </dgm:pt>
    <dgm:pt modelId="{9E7D16BA-B759-4390-9999-1A1DD14D07D1}" type="pres">
      <dgm:prSet presAssocID="{1A97D2E6-CD62-429F-AD51-436593273F98}" presName="rootComposite" presStyleCnt="0"/>
      <dgm:spPr/>
    </dgm:pt>
    <dgm:pt modelId="{5B60863C-5198-4386-AE2C-B6B01D151C3A}" type="pres">
      <dgm:prSet presAssocID="{1A97D2E6-CD62-429F-AD51-436593273F98}" presName="rootText" presStyleLbl="node1" presStyleIdx="0" presStyleCnt="3"/>
      <dgm:spPr/>
    </dgm:pt>
    <dgm:pt modelId="{C6D2A6A0-7CA1-4510-A383-CD807E00AB1D}" type="pres">
      <dgm:prSet presAssocID="{1A97D2E6-CD62-429F-AD51-436593273F98}" presName="rootConnector" presStyleLbl="node1" presStyleIdx="0" presStyleCnt="3"/>
      <dgm:spPr/>
    </dgm:pt>
    <dgm:pt modelId="{93768A6D-2AA0-49E1-AC31-B6FE32724F5F}" type="pres">
      <dgm:prSet presAssocID="{1A97D2E6-CD62-429F-AD51-436593273F98}" presName="childShape" presStyleCnt="0"/>
      <dgm:spPr/>
    </dgm:pt>
    <dgm:pt modelId="{05E0293F-E1EF-4DAC-B72B-F28DEF09DF04}" type="pres">
      <dgm:prSet presAssocID="{C656F5DB-F0A4-4417-90B5-9A515630698A}" presName="Name13" presStyleLbl="parChTrans1D2" presStyleIdx="0" presStyleCnt="10"/>
      <dgm:spPr/>
    </dgm:pt>
    <dgm:pt modelId="{858B8B8A-456B-40DD-B2A0-CA1101E71CAF}" type="pres">
      <dgm:prSet presAssocID="{172BED4F-CDE3-438C-80E0-A991B752230A}" presName="childText" presStyleLbl="bgAcc1" presStyleIdx="0" presStyleCnt="10">
        <dgm:presLayoutVars>
          <dgm:bulletEnabled val="1"/>
        </dgm:presLayoutVars>
      </dgm:prSet>
      <dgm:spPr/>
    </dgm:pt>
    <dgm:pt modelId="{6BC5F223-9BDC-4DEB-B513-316624B710A5}" type="pres">
      <dgm:prSet presAssocID="{74EDDAE1-3BB6-4069-BDD0-7139F729694D}" presName="Name13" presStyleLbl="parChTrans1D2" presStyleIdx="1" presStyleCnt="10"/>
      <dgm:spPr/>
    </dgm:pt>
    <dgm:pt modelId="{F052BFEA-0BAB-4105-AFA7-06B9720B5349}" type="pres">
      <dgm:prSet presAssocID="{5D39DFAD-46EF-4A75-92D0-E58C309377A7}" presName="childText" presStyleLbl="bgAcc1" presStyleIdx="1" presStyleCnt="10">
        <dgm:presLayoutVars>
          <dgm:bulletEnabled val="1"/>
        </dgm:presLayoutVars>
      </dgm:prSet>
      <dgm:spPr/>
    </dgm:pt>
    <dgm:pt modelId="{C32039C6-19BF-4B6C-BE42-EA074CD704D0}" type="pres">
      <dgm:prSet presAssocID="{2A2EDFF0-ADF3-4AF1-A435-2149F34A426A}" presName="Name13" presStyleLbl="parChTrans1D2" presStyleIdx="2" presStyleCnt="10"/>
      <dgm:spPr/>
    </dgm:pt>
    <dgm:pt modelId="{4AA48FFA-D127-44A9-BBD4-20C3119F33D2}" type="pres">
      <dgm:prSet presAssocID="{F041BDAD-7EA0-4F2B-A821-45F74AF1FC5F}" presName="childText" presStyleLbl="bgAcc1" presStyleIdx="2" presStyleCnt="10">
        <dgm:presLayoutVars>
          <dgm:bulletEnabled val="1"/>
        </dgm:presLayoutVars>
      </dgm:prSet>
      <dgm:spPr/>
    </dgm:pt>
    <dgm:pt modelId="{3BC1EEAB-1759-45DB-93FB-BE696BA1FF32}" type="pres">
      <dgm:prSet presAssocID="{2D130B47-F4C4-48F2-82CB-2D46EB177305}" presName="Name13" presStyleLbl="parChTrans1D2" presStyleIdx="3" presStyleCnt="10"/>
      <dgm:spPr/>
    </dgm:pt>
    <dgm:pt modelId="{A5EFF243-E7AC-425E-930F-7EF32C8DE90A}" type="pres">
      <dgm:prSet presAssocID="{AF939451-55B0-40CF-9C6C-BD249134272F}" presName="childText" presStyleLbl="bgAcc1" presStyleIdx="3" presStyleCnt="10">
        <dgm:presLayoutVars>
          <dgm:bulletEnabled val="1"/>
        </dgm:presLayoutVars>
      </dgm:prSet>
      <dgm:spPr/>
    </dgm:pt>
    <dgm:pt modelId="{2D9E4DAE-B148-49CA-B72A-6B2B80ABB5A7}" type="pres">
      <dgm:prSet presAssocID="{809EED31-48B2-4F03-9803-FB28DB22BADE}" presName="root" presStyleCnt="0"/>
      <dgm:spPr/>
    </dgm:pt>
    <dgm:pt modelId="{B983FC79-2EEC-400C-85A7-34949D840CAD}" type="pres">
      <dgm:prSet presAssocID="{809EED31-48B2-4F03-9803-FB28DB22BADE}" presName="rootComposite" presStyleCnt="0"/>
      <dgm:spPr/>
    </dgm:pt>
    <dgm:pt modelId="{72C038C8-7049-44F8-834A-680F622DB395}" type="pres">
      <dgm:prSet presAssocID="{809EED31-48B2-4F03-9803-FB28DB22BADE}" presName="rootText" presStyleLbl="node1" presStyleIdx="1" presStyleCnt="3"/>
      <dgm:spPr/>
    </dgm:pt>
    <dgm:pt modelId="{D3EB73F4-526D-4498-AA50-C3AAFD5B5694}" type="pres">
      <dgm:prSet presAssocID="{809EED31-48B2-4F03-9803-FB28DB22BADE}" presName="rootConnector" presStyleLbl="node1" presStyleIdx="1" presStyleCnt="3"/>
      <dgm:spPr/>
    </dgm:pt>
    <dgm:pt modelId="{05D29777-AE71-4ADF-A689-21E7EABD31A1}" type="pres">
      <dgm:prSet presAssocID="{809EED31-48B2-4F03-9803-FB28DB22BADE}" presName="childShape" presStyleCnt="0"/>
      <dgm:spPr/>
    </dgm:pt>
    <dgm:pt modelId="{6EA604AB-1994-4880-8966-3A26ED6CA596}" type="pres">
      <dgm:prSet presAssocID="{CDD8FD06-438D-44BA-A8F8-A0403679A389}" presName="Name13" presStyleLbl="parChTrans1D2" presStyleIdx="4" presStyleCnt="10"/>
      <dgm:spPr/>
    </dgm:pt>
    <dgm:pt modelId="{F84BD302-BC5F-4639-A9D7-8CE6D6CB035B}" type="pres">
      <dgm:prSet presAssocID="{F9214042-7C40-425F-BD01-6412C1EC8648}" presName="childText" presStyleLbl="bgAcc1" presStyleIdx="4" presStyleCnt="10">
        <dgm:presLayoutVars>
          <dgm:bulletEnabled val="1"/>
        </dgm:presLayoutVars>
      </dgm:prSet>
      <dgm:spPr/>
    </dgm:pt>
    <dgm:pt modelId="{CABBD969-8438-4857-AA23-C88F84E19017}" type="pres">
      <dgm:prSet presAssocID="{55D3FF02-CF37-4AB0-9D8B-F7E52BE0643B}" presName="Name13" presStyleLbl="parChTrans1D2" presStyleIdx="5" presStyleCnt="10"/>
      <dgm:spPr/>
    </dgm:pt>
    <dgm:pt modelId="{1A305D32-73E2-49B4-B8CA-06F89FB2D6F5}" type="pres">
      <dgm:prSet presAssocID="{C62BE8C5-74C8-4960-BC29-4F4445618117}" presName="childText" presStyleLbl="bgAcc1" presStyleIdx="5" presStyleCnt="10">
        <dgm:presLayoutVars>
          <dgm:bulletEnabled val="1"/>
        </dgm:presLayoutVars>
      </dgm:prSet>
      <dgm:spPr/>
    </dgm:pt>
    <dgm:pt modelId="{2420AB19-954D-4AE3-9910-6081AB5C1B79}" type="pres">
      <dgm:prSet presAssocID="{BC7416AC-12E6-4B9C-A1DC-15430CA6AF9D}" presName="Name13" presStyleLbl="parChTrans1D2" presStyleIdx="6" presStyleCnt="10"/>
      <dgm:spPr/>
    </dgm:pt>
    <dgm:pt modelId="{6A4BFB6D-C4C2-488C-821C-FF1B439412FE}" type="pres">
      <dgm:prSet presAssocID="{7FE4314B-DB86-4DAA-94E9-C513722C8501}" presName="childText" presStyleLbl="bgAcc1" presStyleIdx="6" presStyleCnt="10">
        <dgm:presLayoutVars>
          <dgm:bulletEnabled val="1"/>
        </dgm:presLayoutVars>
      </dgm:prSet>
      <dgm:spPr/>
    </dgm:pt>
    <dgm:pt modelId="{D48ACDEE-2E83-47DE-8192-844F42793C91}" type="pres">
      <dgm:prSet presAssocID="{6F4A15C9-293F-4CDB-AC9E-BBE2816969B1}" presName="root" presStyleCnt="0"/>
      <dgm:spPr/>
    </dgm:pt>
    <dgm:pt modelId="{BDFB3135-233C-4771-BFC1-B226FAE837E0}" type="pres">
      <dgm:prSet presAssocID="{6F4A15C9-293F-4CDB-AC9E-BBE2816969B1}" presName="rootComposite" presStyleCnt="0"/>
      <dgm:spPr/>
    </dgm:pt>
    <dgm:pt modelId="{8861E884-95D8-412D-819C-BDF9C61AFE9A}" type="pres">
      <dgm:prSet presAssocID="{6F4A15C9-293F-4CDB-AC9E-BBE2816969B1}" presName="rootText" presStyleLbl="node1" presStyleIdx="2" presStyleCnt="3"/>
      <dgm:spPr/>
    </dgm:pt>
    <dgm:pt modelId="{C55E2A8C-181A-47C8-8376-EACEC578A8FB}" type="pres">
      <dgm:prSet presAssocID="{6F4A15C9-293F-4CDB-AC9E-BBE2816969B1}" presName="rootConnector" presStyleLbl="node1" presStyleIdx="2" presStyleCnt="3"/>
      <dgm:spPr/>
    </dgm:pt>
    <dgm:pt modelId="{2E3853AA-FE1C-45D5-A635-748D6ED441D6}" type="pres">
      <dgm:prSet presAssocID="{6F4A15C9-293F-4CDB-AC9E-BBE2816969B1}" presName="childShape" presStyleCnt="0"/>
      <dgm:spPr/>
    </dgm:pt>
    <dgm:pt modelId="{759AD33C-0DFA-4BE0-8140-F6D04C8FE807}" type="pres">
      <dgm:prSet presAssocID="{99F550F5-1ADA-4592-BCDD-3A0DDCB9E2A6}" presName="Name13" presStyleLbl="parChTrans1D2" presStyleIdx="7" presStyleCnt="10"/>
      <dgm:spPr/>
    </dgm:pt>
    <dgm:pt modelId="{76ED7C2E-125F-48CF-B29D-367BF581122D}" type="pres">
      <dgm:prSet presAssocID="{04583A74-E38B-40E7-A9BF-CB69A022B8CF}" presName="childText" presStyleLbl="bgAcc1" presStyleIdx="7" presStyleCnt="10">
        <dgm:presLayoutVars>
          <dgm:bulletEnabled val="1"/>
        </dgm:presLayoutVars>
      </dgm:prSet>
      <dgm:spPr/>
    </dgm:pt>
    <dgm:pt modelId="{7A5BF913-B92A-40C0-8EAF-3A249A590B96}" type="pres">
      <dgm:prSet presAssocID="{4207ED2C-6569-43A8-928C-E13E266CC77E}" presName="Name13" presStyleLbl="parChTrans1D2" presStyleIdx="8" presStyleCnt="10"/>
      <dgm:spPr/>
    </dgm:pt>
    <dgm:pt modelId="{A5E1F24A-55E6-4B3D-9775-6428FC9A54A1}" type="pres">
      <dgm:prSet presAssocID="{19641254-AC56-4612-A64B-7D436441A0A4}" presName="childText" presStyleLbl="bgAcc1" presStyleIdx="8" presStyleCnt="10">
        <dgm:presLayoutVars>
          <dgm:bulletEnabled val="1"/>
        </dgm:presLayoutVars>
      </dgm:prSet>
      <dgm:spPr/>
    </dgm:pt>
    <dgm:pt modelId="{C35A57C7-9EF8-461B-BE16-54CAC23C0892}" type="pres">
      <dgm:prSet presAssocID="{3BF1066E-7A8E-4425-A214-E5F73A6D2646}" presName="Name13" presStyleLbl="parChTrans1D2" presStyleIdx="9" presStyleCnt="10"/>
      <dgm:spPr/>
    </dgm:pt>
    <dgm:pt modelId="{A1B373E5-D054-4F48-9B9D-26B389DAD0C5}" type="pres">
      <dgm:prSet presAssocID="{67995CD2-1310-41AE-A85C-545CA55D18B8}" presName="childText" presStyleLbl="bgAcc1" presStyleIdx="9" presStyleCnt="10">
        <dgm:presLayoutVars>
          <dgm:bulletEnabled val="1"/>
        </dgm:presLayoutVars>
      </dgm:prSet>
      <dgm:spPr/>
    </dgm:pt>
  </dgm:ptLst>
  <dgm:cxnLst>
    <dgm:cxn modelId="{557F7A01-4A74-4AD5-B57E-3C6D52B42882}" type="presOf" srcId="{AF939451-55B0-40CF-9C6C-BD249134272F}" destId="{A5EFF243-E7AC-425E-930F-7EF32C8DE90A}" srcOrd="0" destOrd="0" presId="urn:microsoft.com/office/officeart/2005/8/layout/hierarchy3"/>
    <dgm:cxn modelId="{F2D6220D-D38F-4541-A05A-9E2B7624546B}" srcId="{809EED31-48B2-4F03-9803-FB28DB22BADE}" destId="{7FE4314B-DB86-4DAA-94E9-C513722C8501}" srcOrd="2" destOrd="0" parTransId="{BC7416AC-12E6-4B9C-A1DC-15430CA6AF9D}" sibTransId="{9BDE35C2-E342-4491-9644-7995F4BF9493}"/>
    <dgm:cxn modelId="{3032230D-B009-4925-B47F-D100FE736DAE}" srcId="{809EED31-48B2-4F03-9803-FB28DB22BADE}" destId="{C62BE8C5-74C8-4960-BC29-4F4445618117}" srcOrd="1" destOrd="0" parTransId="{55D3FF02-CF37-4AB0-9D8B-F7E52BE0643B}" sibTransId="{21800AE6-BD08-459D-A672-6E4CE7318045}"/>
    <dgm:cxn modelId="{18436A25-6F1C-4F04-A247-5D2875A75FAE}" type="presOf" srcId="{172BED4F-CDE3-438C-80E0-A991B752230A}" destId="{858B8B8A-456B-40DD-B2A0-CA1101E71CAF}" srcOrd="0" destOrd="0" presId="urn:microsoft.com/office/officeart/2005/8/layout/hierarchy3"/>
    <dgm:cxn modelId="{A39BAD2E-508B-4EE5-9EC2-EB44163D533A}" srcId="{1A97D2E6-CD62-429F-AD51-436593273F98}" destId="{F041BDAD-7EA0-4F2B-A821-45F74AF1FC5F}" srcOrd="2" destOrd="0" parTransId="{2A2EDFF0-ADF3-4AF1-A435-2149F34A426A}" sibTransId="{6912D475-6B44-4D83-909B-AEFE9E9B7783}"/>
    <dgm:cxn modelId="{4AD2A22F-B0BD-489A-ABB2-84530412B5EC}" type="presOf" srcId="{55D3FF02-CF37-4AB0-9D8B-F7E52BE0643B}" destId="{CABBD969-8438-4857-AA23-C88F84E19017}" srcOrd="0" destOrd="0" presId="urn:microsoft.com/office/officeart/2005/8/layout/hierarchy3"/>
    <dgm:cxn modelId="{C1644B30-4FC0-4B0D-BCCC-5943058E0895}" type="presOf" srcId="{19641254-AC56-4612-A64B-7D436441A0A4}" destId="{A5E1F24A-55E6-4B3D-9775-6428FC9A54A1}" srcOrd="0" destOrd="0" presId="urn:microsoft.com/office/officeart/2005/8/layout/hierarchy3"/>
    <dgm:cxn modelId="{9FDBF632-0CAA-4302-A1EE-5E313F88D49A}" type="presOf" srcId="{BC7416AC-12E6-4B9C-A1DC-15430CA6AF9D}" destId="{2420AB19-954D-4AE3-9910-6081AB5C1B79}" srcOrd="0" destOrd="0" presId="urn:microsoft.com/office/officeart/2005/8/layout/hierarchy3"/>
    <dgm:cxn modelId="{1C02D039-5026-46D6-8A6A-80795D1FCDAB}" type="presOf" srcId="{809EED31-48B2-4F03-9803-FB28DB22BADE}" destId="{D3EB73F4-526D-4498-AA50-C3AAFD5B5694}" srcOrd="1" destOrd="0" presId="urn:microsoft.com/office/officeart/2005/8/layout/hierarchy3"/>
    <dgm:cxn modelId="{787E023C-1F21-4980-8270-34ED200E6E38}" type="presOf" srcId="{FF0E1ABA-FFB2-4DCC-98CA-13EFD2FB8634}" destId="{AEDB0132-096C-4D51-8A8D-85A398C75AFE}" srcOrd="0" destOrd="0" presId="urn:microsoft.com/office/officeart/2005/8/layout/hierarchy3"/>
    <dgm:cxn modelId="{7A007340-A38A-499B-866F-11EC654CDA9F}" srcId="{6F4A15C9-293F-4CDB-AC9E-BBE2816969B1}" destId="{04583A74-E38B-40E7-A9BF-CB69A022B8CF}" srcOrd="0" destOrd="0" parTransId="{99F550F5-1ADA-4592-BCDD-3A0DDCB9E2A6}" sibTransId="{29DEAD0C-0071-48B6-AD9A-C6B5FB63416D}"/>
    <dgm:cxn modelId="{4E3BFA40-571E-4682-8071-286DDFE82573}" type="presOf" srcId="{5D39DFAD-46EF-4A75-92D0-E58C309377A7}" destId="{F052BFEA-0BAB-4105-AFA7-06B9720B5349}" srcOrd="0" destOrd="0" presId="urn:microsoft.com/office/officeart/2005/8/layout/hierarchy3"/>
    <dgm:cxn modelId="{7E37095E-D222-4EF4-892E-9767C53B84DC}" type="presOf" srcId="{3BF1066E-7A8E-4425-A214-E5F73A6D2646}" destId="{C35A57C7-9EF8-461B-BE16-54CAC23C0892}" srcOrd="0" destOrd="0" presId="urn:microsoft.com/office/officeart/2005/8/layout/hierarchy3"/>
    <dgm:cxn modelId="{951C4263-0394-4C1C-8190-C889C2235323}" type="presOf" srcId="{99F550F5-1ADA-4592-BCDD-3A0DDCB9E2A6}" destId="{759AD33C-0DFA-4BE0-8140-F6D04C8FE807}" srcOrd="0" destOrd="0" presId="urn:microsoft.com/office/officeart/2005/8/layout/hierarchy3"/>
    <dgm:cxn modelId="{B2B70769-FCBF-46E6-99D0-F7BD3E031675}" type="presOf" srcId="{F9214042-7C40-425F-BD01-6412C1EC8648}" destId="{F84BD302-BC5F-4639-A9D7-8CE6D6CB035B}" srcOrd="0" destOrd="0" presId="urn:microsoft.com/office/officeart/2005/8/layout/hierarchy3"/>
    <dgm:cxn modelId="{DF555449-E8B7-4517-85EA-5CAD68FD0201}" type="presOf" srcId="{CDD8FD06-438D-44BA-A8F8-A0403679A389}" destId="{6EA604AB-1994-4880-8966-3A26ED6CA596}" srcOrd="0" destOrd="0" presId="urn:microsoft.com/office/officeart/2005/8/layout/hierarchy3"/>
    <dgm:cxn modelId="{973EFF4A-B7BD-4F45-9CC9-931AA89B129F}" srcId="{1A97D2E6-CD62-429F-AD51-436593273F98}" destId="{172BED4F-CDE3-438C-80E0-A991B752230A}" srcOrd="0" destOrd="0" parTransId="{C656F5DB-F0A4-4417-90B5-9A515630698A}" sibTransId="{8649523F-CFC1-4FE2-98A2-07E12EA54C7E}"/>
    <dgm:cxn modelId="{83FC856E-2674-4209-80D6-7A2A840E0EA8}" srcId="{6F4A15C9-293F-4CDB-AC9E-BBE2816969B1}" destId="{67995CD2-1310-41AE-A85C-545CA55D18B8}" srcOrd="2" destOrd="0" parTransId="{3BF1066E-7A8E-4425-A214-E5F73A6D2646}" sibTransId="{D8BDD3B9-C755-4172-9658-3A6A920A04C3}"/>
    <dgm:cxn modelId="{C7BD0B70-5523-4C32-89D4-91F2F91BA5ED}" type="presOf" srcId="{6F4A15C9-293F-4CDB-AC9E-BBE2816969B1}" destId="{C55E2A8C-181A-47C8-8376-EACEC578A8FB}" srcOrd="1" destOrd="0" presId="urn:microsoft.com/office/officeart/2005/8/layout/hierarchy3"/>
    <dgm:cxn modelId="{384C9974-88D5-4F01-BD1A-657500655E56}" type="presOf" srcId="{67995CD2-1310-41AE-A85C-545CA55D18B8}" destId="{A1B373E5-D054-4F48-9B9D-26B389DAD0C5}" srcOrd="0" destOrd="0" presId="urn:microsoft.com/office/officeart/2005/8/layout/hierarchy3"/>
    <dgm:cxn modelId="{52ADC074-E4BB-4177-9AA7-201F62C27632}" type="presOf" srcId="{4207ED2C-6569-43A8-928C-E13E266CC77E}" destId="{7A5BF913-B92A-40C0-8EAF-3A249A590B96}" srcOrd="0" destOrd="0" presId="urn:microsoft.com/office/officeart/2005/8/layout/hierarchy3"/>
    <dgm:cxn modelId="{CFC6D175-96B7-42DB-A1F0-0A0F075AF388}" type="presOf" srcId="{2A2EDFF0-ADF3-4AF1-A435-2149F34A426A}" destId="{C32039C6-19BF-4B6C-BE42-EA074CD704D0}" srcOrd="0" destOrd="0" presId="urn:microsoft.com/office/officeart/2005/8/layout/hierarchy3"/>
    <dgm:cxn modelId="{14E63D7E-CBFD-440D-B481-4081ADD813EE}" type="presOf" srcId="{2D130B47-F4C4-48F2-82CB-2D46EB177305}" destId="{3BC1EEAB-1759-45DB-93FB-BE696BA1FF32}" srcOrd="0" destOrd="0" presId="urn:microsoft.com/office/officeart/2005/8/layout/hierarchy3"/>
    <dgm:cxn modelId="{7D602D83-120B-40EC-8078-C98EB3F8795E}" type="presOf" srcId="{74EDDAE1-3BB6-4069-BDD0-7139F729694D}" destId="{6BC5F223-9BDC-4DEB-B513-316624B710A5}" srcOrd="0" destOrd="0" presId="urn:microsoft.com/office/officeart/2005/8/layout/hierarchy3"/>
    <dgm:cxn modelId="{290C0A86-C08E-42E4-A1BB-7B6FA584E6F1}" srcId="{FF0E1ABA-FFB2-4DCC-98CA-13EFD2FB8634}" destId="{809EED31-48B2-4F03-9803-FB28DB22BADE}" srcOrd="1" destOrd="0" parTransId="{EFC1969A-C00C-4616-B5C9-62F677D2334C}" sibTransId="{7E39CF9B-F2DE-4FAA-AFFF-23FE1444C6EB}"/>
    <dgm:cxn modelId="{866E0A86-350A-4D74-BE8F-7A4B99C70B61}" srcId="{809EED31-48B2-4F03-9803-FB28DB22BADE}" destId="{F9214042-7C40-425F-BD01-6412C1EC8648}" srcOrd="0" destOrd="0" parTransId="{CDD8FD06-438D-44BA-A8F8-A0403679A389}" sibTransId="{25781075-0225-47FF-A078-10CC0AEBB34A}"/>
    <dgm:cxn modelId="{CC042586-9081-40D9-B7BF-7E78C79D788F}" srcId="{FF0E1ABA-FFB2-4DCC-98CA-13EFD2FB8634}" destId="{1A97D2E6-CD62-429F-AD51-436593273F98}" srcOrd="0" destOrd="0" parTransId="{79A2F5B8-5C5A-4775-AB85-E9D85B01601F}" sibTransId="{B6C253D0-FBDA-4BD6-97E8-271FE79D2582}"/>
    <dgm:cxn modelId="{2272C787-FBA7-4CD8-B38F-E13792CAC476}" type="presOf" srcId="{809EED31-48B2-4F03-9803-FB28DB22BADE}" destId="{72C038C8-7049-44F8-834A-680F622DB395}" srcOrd="0" destOrd="0" presId="urn:microsoft.com/office/officeart/2005/8/layout/hierarchy3"/>
    <dgm:cxn modelId="{246A8490-BBA2-46F6-AEF0-CB0804EADFD2}" type="presOf" srcId="{C62BE8C5-74C8-4960-BC29-4F4445618117}" destId="{1A305D32-73E2-49B4-B8CA-06F89FB2D6F5}" srcOrd="0" destOrd="0" presId="urn:microsoft.com/office/officeart/2005/8/layout/hierarchy3"/>
    <dgm:cxn modelId="{E839C399-6B95-4AA1-9C60-2BE444FCC3E9}" type="presOf" srcId="{1A97D2E6-CD62-429F-AD51-436593273F98}" destId="{5B60863C-5198-4386-AE2C-B6B01D151C3A}" srcOrd="0" destOrd="0" presId="urn:microsoft.com/office/officeart/2005/8/layout/hierarchy3"/>
    <dgm:cxn modelId="{21C7289A-F088-4BCD-91B7-B1D2EC4F4468}" type="presOf" srcId="{04583A74-E38B-40E7-A9BF-CB69A022B8CF}" destId="{76ED7C2E-125F-48CF-B29D-367BF581122D}" srcOrd="0" destOrd="0" presId="urn:microsoft.com/office/officeart/2005/8/layout/hierarchy3"/>
    <dgm:cxn modelId="{B3AB1AA8-9905-4479-8CF5-590BE2B37136}" type="presOf" srcId="{F041BDAD-7EA0-4F2B-A821-45F74AF1FC5F}" destId="{4AA48FFA-D127-44A9-BBD4-20C3119F33D2}" srcOrd="0" destOrd="0" presId="urn:microsoft.com/office/officeart/2005/8/layout/hierarchy3"/>
    <dgm:cxn modelId="{972523A9-61D1-45D4-A24B-5535BDEFE2FA}" srcId="{1A97D2E6-CD62-429F-AD51-436593273F98}" destId="{5D39DFAD-46EF-4A75-92D0-E58C309377A7}" srcOrd="1" destOrd="0" parTransId="{74EDDAE1-3BB6-4069-BDD0-7139F729694D}" sibTransId="{2CBE4007-C54A-42CE-B79C-6E81C82E0E7A}"/>
    <dgm:cxn modelId="{3CBD36A9-C6C8-494B-A2CE-5C602BE38DC2}" type="presOf" srcId="{6F4A15C9-293F-4CDB-AC9E-BBE2816969B1}" destId="{8861E884-95D8-412D-819C-BDF9C61AFE9A}" srcOrd="0" destOrd="0" presId="urn:microsoft.com/office/officeart/2005/8/layout/hierarchy3"/>
    <dgm:cxn modelId="{406821B3-4CA9-4CB4-B01B-3664B9BBAC79}" type="presOf" srcId="{1A97D2E6-CD62-429F-AD51-436593273F98}" destId="{C6D2A6A0-7CA1-4510-A383-CD807E00AB1D}" srcOrd="1" destOrd="0" presId="urn:microsoft.com/office/officeart/2005/8/layout/hierarchy3"/>
    <dgm:cxn modelId="{F9E049B8-5381-439D-A69C-1E10EBE5B8C0}" srcId="{FF0E1ABA-FFB2-4DCC-98CA-13EFD2FB8634}" destId="{6F4A15C9-293F-4CDB-AC9E-BBE2816969B1}" srcOrd="2" destOrd="0" parTransId="{DF94BF9B-C876-428C-A044-3F7EF649AB8F}" sibTransId="{77A7C6A1-0551-4FF5-91FD-B00113BEBE13}"/>
    <dgm:cxn modelId="{CFEE97BE-2586-48EA-8473-CFC90940569F}" srcId="{6F4A15C9-293F-4CDB-AC9E-BBE2816969B1}" destId="{19641254-AC56-4612-A64B-7D436441A0A4}" srcOrd="1" destOrd="0" parTransId="{4207ED2C-6569-43A8-928C-E13E266CC77E}" sibTransId="{F58CEB90-4790-4E08-9659-69B102385E40}"/>
    <dgm:cxn modelId="{F4D507CE-8018-4468-971B-A8573A15BE68}" type="presOf" srcId="{7FE4314B-DB86-4DAA-94E9-C513722C8501}" destId="{6A4BFB6D-C4C2-488C-821C-FF1B439412FE}" srcOrd="0" destOrd="0" presId="urn:microsoft.com/office/officeart/2005/8/layout/hierarchy3"/>
    <dgm:cxn modelId="{72E105E4-011F-4E83-9238-21FA2FE4CD3B}" srcId="{1A97D2E6-CD62-429F-AD51-436593273F98}" destId="{AF939451-55B0-40CF-9C6C-BD249134272F}" srcOrd="3" destOrd="0" parTransId="{2D130B47-F4C4-48F2-82CB-2D46EB177305}" sibTransId="{0E902BD7-ABB8-49BB-B052-568A5DE2619E}"/>
    <dgm:cxn modelId="{E5CBF2F0-8CAC-4DA4-87D0-A2324BB57B19}" type="presOf" srcId="{C656F5DB-F0A4-4417-90B5-9A515630698A}" destId="{05E0293F-E1EF-4DAC-B72B-F28DEF09DF04}" srcOrd="0" destOrd="0" presId="urn:microsoft.com/office/officeart/2005/8/layout/hierarchy3"/>
    <dgm:cxn modelId="{6228B440-4105-4289-8310-CD4F2F014559}" type="presParOf" srcId="{AEDB0132-096C-4D51-8A8D-85A398C75AFE}" destId="{D49A215C-1CF7-4AFE-8421-293DE2B8E85D}" srcOrd="0" destOrd="0" presId="urn:microsoft.com/office/officeart/2005/8/layout/hierarchy3"/>
    <dgm:cxn modelId="{A68F8B65-C251-425D-9918-547758480998}" type="presParOf" srcId="{D49A215C-1CF7-4AFE-8421-293DE2B8E85D}" destId="{9E7D16BA-B759-4390-9999-1A1DD14D07D1}" srcOrd="0" destOrd="0" presId="urn:microsoft.com/office/officeart/2005/8/layout/hierarchy3"/>
    <dgm:cxn modelId="{0ED6EA04-A4DF-4782-A73C-D7DC68631DE0}" type="presParOf" srcId="{9E7D16BA-B759-4390-9999-1A1DD14D07D1}" destId="{5B60863C-5198-4386-AE2C-B6B01D151C3A}" srcOrd="0" destOrd="0" presId="urn:microsoft.com/office/officeart/2005/8/layout/hierarchy3"/>
    <dgm:cxn modelId="{1FB78867-B2DE-493A-A6BE-208EEE9E6B34}" type="presParOf" srcId="{9E7D16BA-B759-4390-9999-1A1DD14D07D1}" destId="{C6D2A6A0-7CA1-4510-A383-CD807E00AB1D}" srcOrd="1" destOrd="0" presId="urn:microsoft.com/office/officeart/2005/8/layout/hierarchy3"/>
    <dgm:cxn modelId="{8F907498-5049-4EB4-8C45-794F60376EFE}" type="presParOf" srcId="{D49A215C-1CF7-4AFE-8421-293DE2B8E85D}" destId="{93768A6D-2AA0-49E1-AC31-B6FE32724F5F}" srcOrd="1" destOrd="0" presId="urn:microsoft.com/office/officeart/2005/8/layout/hierarchy3"/>
    <dgm:cxn modelId="{4307306B-D635-43EF-B5F7-8B562BF956A3}" type="presParOf" srcId="{93768A6D-2AA0-49E1-AC31-B6FE32724F5F}" destId="{05E0293F-E1EF-4DAC-B72B-F28DEF09DF04}" srcOrd="0" destOrd="0" presId="urn:microsoft.com/office/officeart/2005/8/layout/hierarchy3"/>
    <dgm:cxn modelId="{11507CF1-CC22-4286-B7A5-C1215B61F9CA}" type="presParOf" srcId="{93768A6D-2AA0-49E1-AC31-B6FE32724F5F}" destId="{858B8B8A-456B-40DD-B2A0-CA1101E71CAF}" srcOrd="1" destOrd="0" presId="urn:microsoft.com/office/officeart/2005/8/layout/hierarchy3"/>
    <dgm:cxn modelId="{ED6F0627-0D96-4C3D-856A-21DBF12D7B52}" type="presParOf" srcId="{93768A6D-2AA0-49E1-AC31-B6FE32724F5F}" destId="{6BC5F223-9BDC-4DEB-B513-316624B710A5}" srcOrd="2" destOrd="0" presId="urn:microsoft.com/office/officeart/2005/8/layout/hierarchy3"/>
    <dgm:cxn modelId="{99B056B8-0570-4FBB-98E5-12F577F7E0C9}" type="presParOf" srcId="{93768A6D-2AA0-49E1-AC31-B6FE32724F5F}" destId="{F052BFEA-0BAB-4105-AFA7-06B9720B5349}" srcOrd="3" destOrd="0" presId="urn:microsoft.com/office/officeart/2005/8/layout/hierarchy3"/>
    <dgm:cxn modelId="{FC5D3AF0-98EE-4B29-8E16-8B2BFFFCFA6F}" type="presParOf" srcId="{93768A6D-2AA0-49E1-AC31-B6FE32724F5F}" destId="{C32039C6-19BF-4B6C-BE42-EA074CD704D0}" srcOrd="4" destOrd="0" presId="urn:microsoft.com/office/officeart/2005/8/layout/hierarchy3"/>
    <dgm:cxn modelId="{5E93605E-85B7-4A93-A772-35D461A7C463}" type="presParOf" srcId="{93768A6D-2AA0-49E1-AC31-B6FE32724F5F}" destId="{4AA48FFA-D127-44A9-BBD4-20C3119F33D2}" srcOrd="5" destOrd="0" presId="urn:microsoft.com/office/officeart/2005/8/layout/hierarchy3"/>
    <dgm:cxn modelId="{1EA1E881-8D37-4FA6-96DD-8D1A935E32B3}" type="presParOf" srcId="{93768A6D-2AA0-49E1-AC31-B6FE32724F5F}" destId="{3BC1EEAB-1759-45DB-93FB-BE696BA1FF32}" srcOrd="6" destOrd="0" presId="urn:microsoft.com/office/officeart/2005/8/layout/hierarchy3"/>
    <dgm:cxn modelId="{C839018A-F4F4-4691-9204-87FC3067C362}" type="presParOf" srcId="{93768A6D-2AA0-49E1-AC31-B6FE32724F5F}" destId="{A5EFF243-E7AC-425E-930F-7EF32C8DE90A}" srcOrd="7" destOrd="0" presId="urn:microsoft.com/office/officeart/2005/8/layout/hierarchy3"/>
    <dgm:cxn modelId="{8F455407-29EA-4716-B537-D90956ACBFA6}" type="presParOf" srcId="{AEDB0132-096C-4D51-8A8D-85A398C75AFE}" destId="{2D9E4DAE-B148-49CA-B72A-6B2B80ABB5A7}" srcOrd="1" destOrd="0" presId="urn:microsoft.com/office/officeart/2005/8/layout/hierarchy3"/>
    <dgm:cxn modelId="{83AA5321-E3ED-4FF8-954B-CEE0205325FA}" type="presParOf" srcId="{2D9E4DAE-B148-49CA-B72A-6B2B80ABB5A7}" destId="{B983FC79-2EEC-400C-85A7-34949D840CAD}" srcOrd="0" destOrd="0" presId="urn:microsoft.com/office/officeart/2005/8/layout/hierarchy3"/>
    <dgm:cxn modelId="{190EB8AF-3973-417A-ADB9-DF8059821720}" type="presParOf" srcId="{B983FC79-2EEC-400C-85A7-34949D840CAD}" destId="{72C038C8-7049-44F8-834A-680F622DB395}" srcOrd="0" destOrd="0" presId="urn:microsoft.com/office/officeart/2005/8/layout/hierarchy3"/>
    <dgm:cxn modelId="{C53E1776-7162-4241-9B97-43FB74A3D212}" type="presParOf" srcId="{B983FC79-2EEC-400C-85A7-34949D840CAD}" destId="{D3EB73F4-526D-4498-AA50-C3AAFD5B5694}" srcOrd="1" destOrd="0" presId="urn:microsoft.com/office/officeart/2005/8/layout/hierarchy3"/>
    <dgm:cxn modelId="{099F12F2-77F6-4366-A743-C5B2A5845B05}" type="presParOf" srcId="{2D9E4DAE-B148-49CA-B72A-6B2B80ABB5A7}" destId="{05D29777-AE71-4ADF-A689-21E7EABD31A1}" srcOrd="1" destOrd="0" presId="urn:microsoft.com/office/officeart/2005/8/layout/hierarchy3"/>
    <dgm:cxn modelId="{A16F3D01-FEB2-488D-B245-15B49DB3C08C}" type="presParOf" srcId="{05D29777-AE71-4ADF-A689-21E7EABD31A1}" destId="{6EA604AB-1994-4880-8966-3A26ED6CA596}" srcOrd="0" destOrd="0" presId="urn:microsoft.com/office/officeart/2005/8/layout/hierarchy3"/>
    <dgm:cxn modelId="{0E34EE63-9D17-4E14-BE8E-E5B7CDB72D71}" type="presParOf" srcId="{05D29777-AE71-4ADF-A689-21E7EABD31A1}" destId="{F84BD302-BC5F-4639-A9D7-8CE6D6CB035B}" srcOrd="1" destOrd="0" presId="urn:microsoft.com/office/officeart/2005/8/layout/hierarchy3"/>
    <dgm:cxn modelId="{A95E3C0E-5A33-4E05-B4BC-9A78F81C6D23}" type="presParOf" srcId="{05D29777-AE71-4ADF-A689-21E7EABD31A1}" destId="{CABBD969-8438-4857-AA23-C88F84E19017}" srcOrd="2" destOrd="0" presId="urn:microsoft.com/office/officeart/2005/8/layout/hierarchy3"/>
    <dgm:cxn modelId="{16FED11A-3C6A-4FB9-8733-17E867013907}" type="presParOf" srcId="{05D29777-AE71-4ADF-A689-21E7EABD31A1}" destId="{1A305D32-73E2-49B4-B8CA-06F89FB2D6F5}" srcOrd="3" destOrd="0" presId="urn:microsoft.com/office/officeart/2005/8/layout/hierarchy3"/>
    <dgm:cxn modelId="{F6A3DF48-26BC-4227-955C-D8C06DF7522C}" type="presParOf" srcId="{05D29777-AE71-4ADF-A689-21E7EABD31A1}" destId="{2420AB19-954D-4AE3-9910-6081AB5C1B79}" srcOrd="4" destOrd="0" presId="urn:microsoft.com/office/officeart/2005/8/layout/hierarchy3"/>
    <dgm:cxn modelId="{BF25D6F1-300C-4F59-BD74-22DE87D1167B}" type="presParOf" srcId="{05D29777-AE71-4ADF-A689-21E7EABD31A1}" destId="{6A4BFB6D-C4C2-488C-821C-FF1B439412FE}" srcOrd="5" destOrd="0" presId="urn:microsoft.com/office/officeart/2005/8/layout/hierarchy3"/>
    <dgm:cxn modelId="{5088544E-C5B8-4006-8F14-ECBE7BFF5A3A}" type="presParOf" srcId="{AEDB0132-096C-4D51-8A8D-85A398C75AFE}" destId="{D48ACDEE-2E83-47DE-8192-844F42793C91}" srcOrd="2" destOrd="0" presId="urn:microsoft.com/office/officeart/2005/8/layout/hierarchy3"/>
    <dgm:cxn modelId="{12C0C736-EFD2-4FEB-8511-341D4F8149DB}" type="presParOf" srcId="{D48ACDEE-2E83-47DE-8192-844F42793C91}" destId="{BDFB3135-233C-4771-BFC1-B226FAE837E0}" srcOrd="0" destOrd="0" presId="urn:microsoft.com/office/officeart/2005/8/layout/hierarchy3"/>
    <dgm:cxn modelId="{DCA352C0-407C-4989-B6E7-22D001B9B80C}" type="presParOf" srcId="{BDFB3135-233C-4771-BFC1-B226FAE837E0}" destId="{8861E884-95D8-412D-819C-BDF9C61AFE9A}" srcOrd="0" destOrd="0" presId="urn:microsoft.com/office/officeart/2005/8/layout/hierarchy3"/>
    <dgm:cxn modelId="{54EF8C85-0C15-44C6-A000-AC7AC1399237}" type="presParOf" srcId="{BDFB3135-233C-4771-BFC1-B226FAE837E0}" destId="{C55E2A8C-181A-47C8-8376-EACEC578A8FB}" srcOrd="1" destOrd="0" presId="urn:microsoft.com/office/officeart/2005/8/layout/hierarchy3"/>
    <dgm:cxn modelId="{9A2C5F67-56B4-4A46-9C51-BFFCC2F6898F}" type="presParOf" srcId="{D48ACDEE-2E83-47DE-8192-844F42793C91}" destId="{2E3853AA-FE1C-45D5-A635-748D6ED441D6}" srcOrd="1" destOrd="0" presId="urn:microsoft.com/office/officeart/2005/8/layout/hierarchy3"/>
    <dgm:cxn modelId="{5ABA85DA-5259-4785-AE43-A75360CDB0ED}" type="presParOf" srcId="{2E3853AA-FE1C-45D5-A635-748D6ED441D6}" destId="{759AD33C-0DFA-4BE0-8140-F6D04C8FE807}" srcOrd="0" destOrd="0" presId="urn:microsoft.com/office/officeart/2005/8/layout/hierarchy3"/>
    <dgm:cxn modelId="{04AB7D0E-7FDB-42B4-84DF-C88395460A2C}" type="presParOf" srcId="{2E3853AA-FE1C-45D5-A635-748D6ED441D6}" destId="{76ED7C2E-125F-48CF-B29D-367BF581122D}" srcOrd="1" destOrd="0" presId="urn:microsoft.com/office/officeart/2005/8/layout/hierarchy3"/>
    <dgm:cxn modelId="{FF9687FD-A6C8-49C6-AC75-63872B4D3E88}" type="presParOf" srcId="{2E3853AA-FE1C-45D5-A635-748D6ED441D6}" destId="{7A5BF913-B92A-40C0-8EAF-3A249A590B96}" srcOrd="2" destOrd="0" presId="urn:microsoft.com/office/officeart/2005/8/layout/hierarchy3"/>
    <dgm:cxn modelId="{55AA7B86-05E3-47DC-A47D-4DAAC25A477E}" type="presParOf" srcId="{2E3853AA-FE1C-45D5-A635-748D6ED441D6}" destId="{A5E1F24A-55E6-4B3D-9775-6428FC9A54A1}" srcOrd="3" destOrd="0" presId="urn:microsoft.com/office/officeart/2005/8/layout/hierarchy3"/>
    <dgm:cxn modelId="{F83D601C-63D4-4FE4-B88F-D4D68AE4DAE8}" type="presParOf" srcId="{2E3853AA-FE1C-45D5-A635-748D6ED441D6}" destId="{C35A57C7-9EF8-461B-BE16-54CAC23C0892}" srcOrd="4" destOrd="0" presId="urn:microsoft.com/office/officeart/2005/8/layout/hierarchy3"/>
    <dgm:cxn modelId="{EE8830B8-BA25-4B1B-9434-D61DF294F15D}" type="presParOf" srcId="{2E3853AA-FE1C-45D5-A635-748D6ED441D6}" destId="{A1B373E5-D054-4F48-9B9D-26B389DAD0C5}" srcOrd="5"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470BEC-08E1-4EBA-8D31-8C1F2BCCEE81}"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EC371C40-50BB-497D-8FF5-E25B3D8C6D42}">
      <dgm:prSet phldrT="[Text]"/>
      <dgm:spPr>
        <a:solidFill>
          <a:srgbClr val="0171A3">
            <a:alpha val="80000"/>
          </a:srgbClr>
        </a:solidFill>
      </dgm:spPr>
      <dgm:t>
        <a:bodyPr/>
        <a:lstStyle/>
        <a:p>
          <a:pPr>
            <a:buNone/>
          </a:pPr>
          <a:r>
            <a:rPr lang="en-GB"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OFFICER PERSONAL PRIORITIES</a:t>
          </a:r>
        </a:p>
        <a:p>
          <a:pPr>
            <a:buNone/>
          </a:pPr>
          <a:r>
            <a:rPr lang="en-GB"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Decided by Officers independent of strategy and policy</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758FFFE2-44B2-484C-B66B-CE63456DF827}" type="parTrans" cxnId="{C8DB86E8-4F78-4D6E-BFE2-6CA982DB532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787E8367-C3F5-4B39-86AD-403F9F122305}" type="sibTrans" cxnId="{C8DB86E8-4F78-4D6E-BFE2-6CA982DB532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3B25E80-16CC-42DB-9F3E-1945EBBD5D66}">
      <dgm:prSet phldrT="[Text]"/>
      <dgm:spPr>
        <a:solidFill>
          <a:srgbClr val="CA252C">
            <a:alpha val="80000"/>
          </a:srgbClr>
        </a:solidFill>
      </dgm:spPr>
      <dgm:t>
        <a:bodyPr/>
        <a:lstStyle/>
        <a:p>
          <a:pPr>
            <a:buNone/>
          </a:pPr>
          <a:r>
            <a:rPr lang="en-GB"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STRATEGIC PRIORITIES</a:t>
          </a:r>
        </a:p>
        <a:p>
          <a:pPr>
            <a:buNone/>
          </a:pPr>
          <a:r>
            <a:rPr lang="en-GB"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Undeb Strategic plan and operating plans</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E0403CEC-AD76-4208-A439-18E5CA515B37}" type="parTrans" cxnId="{603631C8-F298-4B17-B0B8-0C79E8C285D0}">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928F1BCE-A95C-4FE8-BA0C-C7D02881AD34}" type="sibTrans" cxnId="{603631C8-F298-4B17-B0B8-0C79E8C285D0}">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F034FB4-21B6-4E1A-B343-0EEA5E60DB1B}">
      <dgm:prSet phldrT="[Text]"/>
      <dgm:spPr>
        <a:solidFill>
          <a:srgbClr val="00AF50">
            <a:alpha val="80000"/>
          </a:srgbClr>
        </a:solidFill>
      </dgm:spPr>
      <dgm:t>
        <a:bodyPr/>
        <a:lstStyle/>
        <a:p>
          <a:pPr>
            <a:buNone/>
          </a:pPr>
          <a:r>
            <a:rPr lang="en-GB"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DEMOCRATIC PRIORITIES &amp; POLICY</a:t>
          </a:r>
        </a:p>
        <a:p>
          <a:pPr>
            <a:buNone/>
          </a:pPr>
          <a:r>
            <a:rPr lang="en-GB"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Decided by students</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9EF2A2C1-97B7-4136-8E7D-BE4C4AA7DF81}" type="parTrans" cxnId="{33535986-D675-44B4-A2E5-F94D68350DA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CD04DEE-BD2A-4AE1-B674-E2A1D7F612F7}" type="sibTrans" cxnId="{33535986-D675-44B4-A2E5-F94D68350DA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85D0195-ED35-408E-A6CC-F2F415DF8867}" type="pres">
      <dgm:prSet presAssocID="{84470BEC-08E1-4EBA-8D31-8C1F2BCCEE81}" presName="Name0" presStyleCnt="0">
        <dgm:presLayoutVars>
          <dgm:dir/>
          <dgm:resizeHandles val="exact"/>
        </dgm:presLayoutVars>
      </dgm:prSet>
      <dgm:spPr/>
    </dgm:pt>
    <dgm:pt modelId="{E26A4A48-63B8-4AB5-8E2C-926855AD9BEF}" type="pres">
      <dgm:prSet presAssocID="{EC371C40-50BB-497D-8FF5-E25B3D8C6D42}" presName="Name5" presStyleLbl="vennNode1" presStyleIdx="0" presStyleCnt="3">
        <dgm:presLayoutVars>
          <dgm:bulletEnabled val="1"/>
        </dgm:presLayoutVars>
      </dgm:prSet>
      <dgm:spPr/>
    </dgm:pt>
    <dgm:pt modelId="{D07F2797-11C2-4D93-BABC-012830C744EA}" type="pres">
      <dgm:prSet presAssocID="{787E8367-C3F5-4B39-86AD-403F9F122305}" presName="space" presStyleCnt="0"/>
      <dgm:spPr/>
    </dgm:pt>
    <dgm:pt modelId="{43D6F956-0289-4590-B9A9-A4D2EC297B11}" type="pres">
      <dgm:prSet presAssocID="{43B25E80-16CC-42DB-9F3E-1945EBBD5D66}" presName="Name5" presStyleLbl="vennNode1" presStyleIdx="1" presStyleCnt="3">
        <dgm:presLayoutVars>
          <dgm:bulletEnabled val="1"/>
        </dgm:presLayoutVars>
      </dgm:prSet>
      <dgm:spPr/>
    </dgm:pt>
    <dgm:pt modelId="{7E5F85D1-DC8C-4C25-83FE-D9D09AC611C1}" type="pres">
      <dgm:prSet presAssocID="{928F1BCE-A95C-4FE8-BA0C-C7D02881AD34}" presName="space" presStyleCnt="0"/>
      <dgm:spPr/>
    </dgm:pt>
    <dgm:pt modelId="{B81779B0-6603-4977-B0BB-15278F8BF61C}" type="pres">
      <dgm:prSet presAssocID="{4F034FB4-21B6-4E1A-B343-0EEA5E60DB1B}" presName="Name5" presStyleLbl="vennNode1" presStyleIdx="2" presStyleCnt="3">
        <dgm:presLayoutVars>
          <dgm:bulletEnabled val="1"/>
        </dgm:presLayoutVars>
      </dgm:prSet>
      <dgm:spPr/>
    </dgm:pt>
  </dgm:ptLst>
  <dgm:cxnLst>
    <dgm:cxn modelId="{F792642D-C470-41A9-9D7F-F54CBF3F9136}" type="presOf" srcId="{84470BEC-08E1-4EBA-8D31-8C1F2BCCEE81}" destId="{F85D0195-ED35-408E-A6CC-F2F415DF8867}" srcOrd="0" destOrd="0" presId="urn:microsoft.com/office/officeart/2005/8/layout/venn3"/>
    <dgm:cxn modelId="{B7F75532-172B-471E-927B-A6DDEC60A831}" type="presOf" srcId="{EC371C40-50BB-497D-8FF5-E25B3D8C6D42}" destId="{E26A4A48-63B8-4AB5-8E2C-926855AD9BEF}" srcOrd="0" destOrd="0" presId="urn:microsoft.com/office/officeart/2005/8/layout/venn3"/>
    <dgm:cxn modelId="{33535986-D675-44B4-A2E5-F94D68350DAE}" srcId="{84470BEC-08E1-4EBA-8D31-8C1F2BCCEE81}" destId="{4F034FB4-21B6-4E1A-B343-0EEA5E60DB1B}" srcOrd="2" destOrd="0" parTransId="{9EF2A2C1-97B7-4136-8E7D-BE4C4AA7DF81}" sibTransId="{4CD04DEE-BD2A-4AE1-B674-E2A1D7F612F7}"/>
    <dgm:cxn modelId="{107FB787-EC59-4238-A51E-F4767D677989}" type="presOf" srcId="{43B25E80-16CC-42DB-9F3E-1945EBBD5D66}" destId="{43D6F956-0289-4590-B9A9-A4D2EC297B11}" srcOrd="0" destOrd="0" presId="urn:microsoft.com/office/officeart/2005/8/layout/venn3"/>
    <dgm:cxn modelId="{603631C8-F298-4B17-B0B8-0C79E8C285D0}" srcId="{84470BEC-08E1-4EBA-8D31-8C1F2BCCEE81}" destId="{43B25E80-16CC-42DB-9F3E-1945EBBD5D66}" srcOrd="1" destOrd="0" parTransId="{E0403CEC-AD76-4208-A439-18E5CA515B37}" sibTransId="{928F1BCE-A95C-4FE8-BA0C-C7D02881AD34}"/>
    <dgm:cxn modelId="{77FBC5E1-8AC2-4240-B535-A8120C0EAB3A}" type="presOf" srcId="{4F034FB4-21B6-4E1A-B343-0EEA5E60DB1B}" destId="{B81779B0-6603-4977-B0BB-15278F8BF61C}" srcOrd="0" destOrd="0" presId="urn:microsoft.com/office/officeart/2005/8/layout/venn3"/>
    <dgm:cxn modelId="{C8DB86E8-4F78-4D6E-BFE2-6CA982DB5321}" srcId="{84470BEC-08E1-4EBA-8D31-8C1F2BCCEE81}" destId="{EC371C40-50BB-497D-8FF5-E25B3D8C6D42}" srcOrd="0" destOrd="0" parTransId="{758FFFE2-44B2-484C-B66B-CE63456DF827}" sibTransId="{787E8367-C3F5-4B39-86AD-403F9F122305}"/>
    <dgm:cxn modelId="{56F7CC66-72EE-4486-B83C-C4383CDF72AD}" type="presParOf" srcId="{F85D0195-ED35-408E-A6CC-F2F415DF8867}" destId="{E26A4A48-63B8-4AB5-8E2C-926855AD9BEF}" srcOrd="0" destOrd="0" presId="urn:microsoft.com/office/officeart/2005/8/layout/venn3"/>
    <dgm:cxn modelId="{9A2BE503-E443-4524-B1D4-A17F9122F47D}" type="presParOf" srcId="{F85D0195-ED35-408E-A6CC-F2F415DF8867}" destId="{D07F2797-11C2-4D93-BABC-012830C744EA}" srcOrd="1" destOrd="0" presId="urn:microsoft.com/office/officeart/2005/8/layout/venn3"/>
    <dgm:cxn modelId="{A296F56D-369B-4D5A-8A6F-5B4B08B738E4}" type="presParOf" srcId="{F85D0195-ED35-408E-A6CC-F2F415DF8867}" destId="{43D6F956-0289-4590-B9A9-A4D2EC297B11}" srcOrd="2" destOrd="0" presId="urn:microsoft.com/office/officeart/2005/8/layout/venn3"/>
    <dgm:cxn modelId="{E0CA31EE-F502-4FF8-9B96-DD9BFE01C2BE}" type="presParOf" srcId="{F85D0195-ED35-408E-A6CC-F2F415DF8867}" destId="{7E5F85D1-DC8C-4C25-83FE-D9D09AC611C1}" srcOrd="3" destOrd="0" presId="urn:microsoft.com/office/officeart/2005/8/layout/venn3"/>
    <dgm:cxn modelId="{91298D6F-3CE8-4EC2-B884-D9606AB36DC5}" type="presParOf" srcId="{F85D0195-ED35-408E-A6CC-F2F415DF8867}" destId="{B81779B0-6603-4977-B0BB-15278F8BF61C}" srcOrd="4"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D831FEC-3FC6-47E2-BEC6-176C65610F0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GB"/>
        </a:p>
      </dgm:t>
    </dgm:pt>
    <dgm:pt modelId="{4920424A-BD94-4008-94F6-63F7C3772B7D}">
      <dgm:prSet phldrT="[Text]" custT="1"/>
      <dgm:spPr/>
      <dgm:t>
        <a:bodyPr/>
        <a:lstStyle/>
        <a:p>
          <a:r>
            <a:rPr lang="en-GB" sz="1600" b="1" dirty="0">
              <a:latin typeface="Tahoma" panose="020B0604030504040204" pitchFamily="34" charset="0"/>
              <a:ea typeface="Tahoma" panose="020B0604030504040204" pitchFamily="34" charset="0"/>
              <a:cs typeface="Tahoma" panose="020B0604030504040204" pitchFamily="34" charset="0"/>
            </a:rPr>
            <a:t>Informed and influenced by</a:t>
          </a:r>
        </a:p>
      </dgm:t>
    </dgm:pt>
    <dgm:pt modelId="{CCBAFAD7-8A3B-401F-A169-5D4063836775}" type="parTrans" cxnId="{6FAF6119-ABFD-4AA7-9A4B-E1B707E1C9F5}">
      <dgm:prSet/>
      <dgm:spPr/>
      <dgm:t>
        <a:bodyPr/>
        <a:lstStyle/>
        <a:p>
          <a:endParaRPr lang="en-GB"/>
        </a:p>
      </dgm:t>
    </dgm:pt>
    <dgm:pt modelId="{30F27131-7017-41D1-AE00-632827E14316}" type="sibTrans" cxnId="{6FAF6119-ABFD-4AA7-9A4B-E1B707E1C9F5}">
      <dgm:prSet/>
      <dgm:spPr/>
      <dgm:t>
        <a:bodyPr/>
        <a:lstStyle/>
        <a:p>
          <a:endParaRPr lang="en-GB"/>
        </a:p>
      </dgm:t>
    </dgm:pt>
    <dgm:pt modelId="{81F2CE41-C60F-4602-B8DB-74F352858FDD}">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Insight and Research</a:t>
          </a:r>
        </a:p>
      </dgm:t>
    </dgm:pt>
    <dgm:pt modelId="{DB4CC688-353C-413C-9ED1-025F819A0711}" type="parTrans" cxnId="{4F05BD54-9733-4E92-A552-B9F39AA298E9}">
      <dgm:prSet/>
      <dgm:spPr/>
      <dgm:t>
        <a:bodyPr/>
        <a:lstStyle/>
        <a:p>
          <a:endParaRPr lang="en-GB"/>
        </a:p>
      </dgm:t>
    </dgm:pt>
    <dgm:pt modelId="{5B01F469-9F46-43E0-8FFF-6E8B401B2402}" type="sibTrans" cxnId="{4F05BD54-9733-4E92-A552-B9F39AA298E9}">
      <dgm:prSet/>
      <dgm:spPr/>
      <dgm:t>
        <a:bodyPr/>
        <a:lstStyle/>
        <a:p>
          <a:endParaRPr lang="en-GB"/>
        </a:p>
      </dgm:t>
    </dgm:pt>
    <dgm:pt modelId="{C03958D9-8609-4DA7-B1AF-21F1218979F6}">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Student ideas, Senedd and AGM</a:t>
          </a:r>
        </a:p>
      </dgm:t>
    </dgm:pt>
    <dgm:pt modelId="{B7267B0F-D164-4606-B63C-B8E872E5745E}" type="parTrans" cxnId="{CCC539A0-B8C1-4151-944C-2A03F921E360}">
      <dgm:prSet/>
      <dgm:spPr/>
      <dgm:t>
        <a:bodyPr/>
        <a:lstStyle/>
        <a:p>
          <a:endParaRPr lang="en-GB"/>
        </a:p>
      </dgm:t>
    </dgm:pt>
    <dgm:pt modelId="{6B9BE505-A7ED-4E3F-BD88-8776A220AE93}" type="sibTrans" cxnId="{CCC539A0-B8C1-4151-944C-2A03F921E360}">
      <dgm:prSet/>
      <dgm:spPr/>
      <dgm:t>
        <a:bodyPr/>
        <a:lstStyle/>
        <a:p>
          <a:endParaRPr lang="en-GB"/>
        </a:p>
      </dgm:t>
    </dgm:pt>
    <dgm:pt modelId="{99B2EB65-7B25-4159-9FFE-C8C77C9709D5}">
      <dgm:prSe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Advisory Groups and Committees</a:t>
          </a:r>
        </a:p>
      </dgm:t>
    </dgm:pt>
    <dgm:pt modelId="{7D7E095F-BFDF-4DD2-A0EE-65DD5B919868}" type="parTrans" cxnId="{E128E382-F7EC-4718-BD34-27B5322B214D}">
      <dgm:prSet/>
      <dgm:spPr/>
      <dgm:t>
        <a:bodyPr/>
        <a:lstStyle/>
        <a:p>
          <a:endParaRPr lang="en-GB"/>
        </a:p>
      </dgm:t>
    </dgm:pt>
    <dgm:pt modelId="{02C468DF-EEE5-4397-915A-BB118733161D}" type="sibTrans" cxnId="{E128E382-F7EC-4718-BD34-27B5322B214D}">
      <dgm:prSet/>
      <dgm:spPr/>
      <dgm:t>
        <a:bodyPr/>
        <a:lstStyle/>
        <a:p>
          <a:endParaRPr lang="en-GB"/>
        </a:p>
      </dgm:t>
    </dgm:pt>
    <dgm:pt modelId="{F8B64947-ACF7-4373-AAA9-30FAD1A2EF35}">
      <dgm:prSe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Best Practice and Trends</a:t>
          </a:r>
        </a:p>
      </dgm:t>
    </dgm:pt>
    <dgm:pt modelId="{DCEB06C9-FEAD-4E05-BBE3-4D2DE0FBD427}" type="parTrans" cxnId="{B6098420-FE28-4AE3-B760-0D40C8549F27}">
      <dgm:prSet/>
      <dgm:spPr/>
      <dgm:t>
        <a:bodyPr/>
        <a:lstStyle/>
        <a:p>
          <a:endParaRPr lang="en-GB"/>
        </a:p>
      </dgm:t>
    </dgm:pt>
    <dgm:pt modelId="{C7ADE0FF-30A6-4AF7-BC32-8D1BC20A245B}" type="sibTrans" cxnId="{B6098420-FE28-4AE3-B760-0D40C8549F27}">
      <dgm:prSet/>
      <dgm:spPr/>
      <dgm:t>
        <a:bodyPr/>
        <a:lstStyle/>
        <a:p>
          <a:endParaRPr lang="en-GB"/>
        </a:p>
      </dgm:t>
    </dgm:pt>
    <dgm:pt modelId="{63C4D8AB-DEFF-4E94-A116-7CDF291131BE}" type="pres">
      <dgm:prSet presAssocID="{3D831FEC-3FC6-47E2-BEC6-176C65610F00}" presName="Name0" presStyleCnt="0">
        <dgm:presLayoutVars>
          <dgm:dir/>
          <dgm:animLvl val="lvl"/>
          <dgm:resizeHandles val="exact"/>
        </dgm:presLayoutVars>
      </dgm:prSet>
      <dgm:spPr/>
    </dgm:pt>
    <dgm:pt modelId="{13D8637E-1C54-49C9-8614-DD126EC5002F}" type="pres">
      <dgm:prSet presAssocID="{4920424A-BD94-4008-94F6-63F7C3772B7D}" presName="boxAndChildren" presStyleCnt="0"/>
      <dgm:spPr/>
    </dgm:pt>
    <dgm:pt modelId="{7C420478-587D-4CE5-B217-E1D8FE612E5C}" type="pres">
      <dgm:prSet presAssocID="{4920424A-BD94-4008-94F6-63F7C3772B7D}" presName="parentTextBox" presStyleLbl="node1" presStyleIdx="0" presStyleCnt="1"/>
      <dgm:spPr/>
    </dgm:pt>
    <dgm:pt modelId="{3E7DE404-6183-4306-80C4-7EF5A8B1B6FA}" type="pres">
      <dgm:prSet presAssocID="{4920424A-BD94-4008-94F6-63F7C3772B7D}" presName="entireBox" presStyleLbl="node1" presStyleIdx="0" presStyleCnt="1" custScaleY="34539"/>
      <dgm:spPr/>
    </dgm:pt>
    <dgm:pt modelId="{DBE5196D-5BEF-465B-B949-6EF43FCD08DE}" type="pres">
      <dgm:prSet presAssocID="{4920424A-BD94-4008-94F6-63F7C3772B7D}" presName="descendantBox" presStyleCnt="0"/>
      <dgm:spPr/>
    </dgm:pt>
    <dgm:pt modelId="{66BA9138-1391-4863-92EE-6BE4E9F5D1F2}" type="pres">
      <dgm:prSet presAssocID="{81F2CE41-C60F-4602-B8DB-74F352858FDD}" presName="childTextBox" presStyleLbl="fgAccFollowNode1" presStyleIdx="0" presStyleCnt="4">
        <dgm:presLayoutVars>
          <dgm:bulletEnabled val="1"/>
        </dgm:presLayoutVars>
      </dgm:prSet>
      <dgm:spPr/>
    </dgm:pt>
    <dgm:pt modelId="{6922C337-53E5-49E9-85AD-0EEB45E55B8F}" type="pres">
      <dgm:prSet presAssocID="{99B2EB65-7B25-4159-9FFE-C8C77C9709D5}" presName="childTextBox" presStyleLbl="fgAccFollowNode1" presStyleIdx="1" presStyleCnt="4">
        <dgm:presLayoutVars>
          <dgm:bulletEnabled val="1"/>
        </dgm:presLayoutVars>
      </dgm:prSet>
      <dgm:spPr/>
    </dgm:pt>
    <dgm:pt modelId="{33178D61-5B0A-4BBB-91B3-1358786C8AF1}" type="pres">
      <dgm:prSet presAssocID="{F8B64947-ACF7-4373-AAA9-30FAD1A2EF35}" presName="childTextBox" presStyleLbl="fgAccFollowNode1" presStyleIdx="2" presStyleCnt="4">
        <dgm:presLayoutVars>
          <dgm:bulletEnabled val="1"/>
        </dgm:presLayoutVars>
      </dgm:prSet>
      <dgm:spPr/>
    </dgm:pt>
    <dgm:pt modelId="{702B17B9-A5E0-4229-922A-D3B02D18A221}" type="pres">
      <dgm:prSet presAssocID="{C03958D9-8609-4DA7-B1AF-21F1218979F6}" presName="childTextBox" presStyleLbl="fgAccFollowNode1" presStyleIdx="3" presStyleCnt="4">
        <dgm:presLayoutVars>
          <dgm:bulletEnabled val="1"/>
        </dgm:presLayoutVars>
      </dgm:prSet>
      <dgm:spPr/>
    </dgm:pt>
  </dgm:ptLst>
  <dgm:cxnLst>
    <dgm:cxn modelId="{6FAF6119-ABFD-4AA7-9A4B-E1B707E1C9F5}" srcId="{3D831FEC-3FC6-47E2-BEC6-176C65610F00}" destId="{4920424A-BD94-4008-94F6-63F7C3772B7D}" srcOrd="0" destOrd="0" parTransId="{CCBAFAD7-8A3B-401F-A169-5D4063836775}" sibTransId="{30F27131-7017-41D1-AE00-632827E14316}"/>
    <dgm:cxn modelId="{CEF45520-EA8E-4601-9F77-B582DFB101CC}" type="presOf" srcId="{3D831FEC-3FC6-47E2-BEC6-176C65610F00}" destId="{63C4D8AB-DEFF-4E94-A116-7CDF291131BE}" srcOrd="0" destOrd="0" presId="urn:microsoft.com/office/officeart/2005/8/layout/process4"/>
    <dgm:cxn modelId="{B6098420-FE28-4AE3-B760-0D40C8549F27}" srcId="{4920424A-BD94-4008-94F6-63F7C3772B7D}" destId="{F8B64947-ACF7-4373-AAA9-30FAD1A2EF35}" srcOrd="2" destOrd="0" parTransId="{DCEB06C9-FEAD-4E05-BBE3-4D2DE0FBD427}" sibTransId="{C7ADE0FF-30A6-4AF7-BC32-8D1BC20A245B}"/>
    <dgm:cxn modelId="{4E324831-B724-4CAA-ABD8-7E4A82AD1984}" type="presOf" srcId="{C03958D9-8609-4DA7-B1AF-21F1218979F6}" destId="{702B17B9-A5E0-4229-922A-D3B02D18A221}" srcOrd="0" destOrd="0" presId="urn:microsoft.com/office/officeart/2005/8/layout/process4"/>
    <dgm:cxn modelId="{FB92F73F-BFE3-4B30-95D6-94B4DB2742BB}" type="presOf" srcId="{4920424A-BD94-4008-94F6-63F7C3772B7D}" destId="{3E7DE404-6183-4306-80C4-7EF5A8B1B6FA}" srcOrd="1" destOrd="0" presId="urn:microsoft.com/office/officeart/2005/8/layout/process4"/>
    <dgm:cxn modelId="{4F05BD54-9733-4E92-A552-B9F39AA298E9}" srcId="{4920424A-BD94-4008-94F6-63F7C3772B7D}" destId="{81F2CE41-C60F-4602-B8DB-74F352858FDD}" srcOrd="0" destOrd="0" parTransId="{DB4CC688-353C-413C-9ED1-025F819A0711}" sibTransId="{5B01F469-9F46-43E0-8FFF-6E8B401B2402}"/>
    <dgm:cxn modelId="{E128E382-F7EC-4718-BD34-27B5322B214D}" srcId="{4920424A-BD94-4008-94F6-63F7C3772B7D}" destId="{99B2EB65-7B25-4159-9FFE-C8C77C9709D5}" srcOrd="1" destOrd="0" parTransId="{7D7E095F-BFDF-4DD2-A0EE-65DD5B919868}" sibTransId="{02C468DF-EEE5-4397-915A-BB118733161D}"/>
    <dgm:cxn modelId="{1BF67495-54A5-434A-9CF3-842C130729F4}" type="presOf" srcId="{4920424A-BD94-4008-94F6-63F7C3772B7D}" destId="{7C420478-587D-4CE5-B217-E1D8FE612E5C}" srcOrd="0" destOrd="0" presId="urn:microsoft.com/office/officeart/2005/8/layout/process4"/>
    <dgm:cxn modelId="{CCC539A0-B8C1-4151-944C-2A03F921E360}" srcId="{4920424A-BD94-4008-94F6-63F7C3772B7D}" destId="{C03958D9-8609-4DA7-B1AF-21F1218979F6}" srcOrd="3" destOrd="0" parTransId="{B7267B0F-D164-4606-B63C-B8E872E5745E}" sibTransId="{6B9BE505-A7ED-4E3F-BD88-8776A220AE93}"/>
    <dgm:cxn modelId="{E955CEAE-4EFC-4B64-9C4A-6184A9D83D3E}" type="presOf" srcId="{81F2CE41-C60F-4602-B8DB-74F352858FDD}" destId="{66BA9138-1391-4863-92EE-6BE4E9F5D1F2}" srcOrd="0" destOrd="0" presId="urn:microsoft.com/office/officeart/2005/8/layout/process4"/>
    <dgm:cxn modelId="{2F5244B1-8B3E-40FD-8970-7ED925636075}" type="presOf" srcId="{F8B64947-ACF7-4373-AAA9-30FAD1A2EF35}" destId="{33178D61-5B0A-4BBB-91B3-1358786C8AF1}" srcOrd="0" destOrd="0" presId="urn:microsoft.com/office/officeart/2005/8/layout/process4"/>
    <dgm:cxn modelId="{4F7F3BD1-7C3B-44EE-A78C-7D707F2E776C}" type="presOf" srcId="{99B2EB65-7B25-4159-9FFE-C8C77C9709D5}" destId="{6922C337-53E5-49E9-85AD-0EEB45E55B8F}" srcOrd="0" destOrd="0" presId="urn:microsoft.com/office/officeart/2005/8/layout/process4"/>
    <dgm:cxn modelId="{96874928-C504-421D-BAD4-112838696846}" type="presParOf" srcId="{63C4D8AB-DEFF-4E94-A116-7CDF291131BE}" destId="{13D8637E-1C54-49C9-8614-DD126EC5002F}" srcOrd="0" destOrd="0" presId="urn:microsoft.com/office/officeart/2005/8/layout/process4"/>
    <dgm:cxn modelId="{3D73962F-5E47-426A-831A-FCC3FCA2F43B}" type="presParOf" srcId="{13D8637E-1C54-49C9-8614-DD126EC5002F}" destId="{7C420478-587D-4CE5-B217-E1D8FE612E5C}" srcOrd="0" destOrd="0" presId="urn:microsoft.com/office/officeart/2005/8/layout/process4"/>
    <dgm:cxn modelId="{F98ABCBF-2F06-4DC4-A230-72CFCB92E3D2}" type="presParOf" srcId="{13D8637E-1C54-49C9-8614-DD126EC5002F}" destId="{3E7DE404-6183-4306-80C4-7EF5A8B1B6FA}" srcOrd="1" destOrd="0" presId="urn:microsoft.com/office/officeart/2005/8/layout/process4"/>
    <dgm:cxn modelId="{5BBBB474-A096-4E76-A049-7D3BDD723136}" type="presParOf" srcId="{13D8637E-1C54-49C9-8614-DD126EC5002F}" destId="{DBE5196D-5BEF-465B-B949-6EF43FCD08DE}" srcOrd="2" destOrd="0" presId="urn:microsoft.com/office/officeart/2005/8/layout/process4"/>
    <dgm:cxn modelId="{B71682A2-D208-4868-B7D7-140055CB6C6E}" type="presParOf" srcId="{DBE5196D-5BEF-465B-B949-6EF43FCD08DE}" destId="{66BA9138-1391-4863-92EE-6BE4E9F5D1F2}" srcOrd="0" destOrd="0" presId="urn:microsoft.com/office/officeart/2005/8/layout/process4"/>
    <dgm:cxn modelId="{5FFEB25E-CBA3-41F6-9082-5653946CD0C1}" type="presParOf" srcId="{DBE5196D-5BEF-465B-B949-6EF43FCD08DE}" destId="{6922C337-53E5-49E9-85AD-0EEB45E55B8F}" srcOrd="1" destOrd="0" presId="urn:microsoft.com/office/officeart/2005/8/layout/process4"/>
    <dgm:cxn modelId="{1F05B6A1-A7D2-4D33-A558-639002B55FA6}" type="presParOf" srcId="{DBE5196D-5BEF-465B-B949-6EF43FCD08DE}" destId="{33178D61-5B0A-4BBB-91B3-1358786C8AF1}" srcOrd="2" destOrd="0" presId="urn:microsoft.com/office/officeart/2005/8/layout/process4"/>
    <dgm:cxn modelId="{45785D6F-FEDF-4293-9B0D-EBC787202983}" type="presParOf" srcId="{DBE5196D-5BEF-465B-B949-6EF43FCD08DE}" destId="{702B17B9-A5E0-4229-922A-D3B02D18A221}" srcOrd="3" destOrd="0" presId="urn:microsoft.com/office/officeart/2005/8/layout/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4470BEC-08E1-4EBA-8D31-8C1F2BCCEE81}"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4F034FB4-21B6-4E1A-B343-0EEA5E60DB1B}">
      <dgm:prSet phldrT="[Text]"/>
      <dgm:spPr>
        <a:solidFill>
          <a:srgbClr val="00AF50">
            <a:alpha val="80000"/>
          </a:srgbClr>
        </a:solidFill>
      </dgm:spPr>
      <dgm:t>
        <a:bodyPr/>
        <a:lstStyle/>
        <a:p>
          <a:pPr>
            <a:buNone/>
          </a:pPr>
          <a:r>
            <a:rPr lang="en-GB"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DEMOCRATIC PRIORITIES &amp; POLICY</a:t>
          </a:r>
        </a:p>
        <a:p>
          <a:pPr>
            <a:buNone/>
          </a:pPr>
          <a:r>
            <a:rPr lang="en-GB"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Decided by students</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9EF2A2C1-97B7-4136-8E7D-BE4C4AA7DF81}" type="parTrans" cxnId="{33535986-D675-44B4-A2E5-F94D68350DA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CD04DEE-BD2A-4AE1-B674-E2A1D7F612F7}" type="sibTrans" cxnId="{33535986-D675-44B4-A2E5-F94D68350DA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85D0195-ED35-408E-A6CC-F2F415DF8867}" type="pres">
      <dgm:prSet presAssocID="{84470BEC-08E1-4EBA-8D31-8C1F2BCCEE81}" presName="Name0" presStyleCnt="0">
        <dgm:presLayoutVars>
          <dgm:dir/>
          <dgm:resizeHandles val="exact"/>
        </dgm:presLayoutVars>
      </dgm:prSet>
      <dgm:spPr/>
    </dgm:pt>
    <dgm:pt modelId="{B81779B0-6603-4977-B0BB-15278F8BF61C}" type="pres">
      <dgm:prSet presAssocID="{4F034FB4-21B6-4E1A-B343-0EEA5E60DB1B}" presName="Name5" presStyleLbl="vennNode1" presStyleIdx="0" presStyleCnt="1">
        <dgm:presLayoutVars>
          <dgm:bulletEnabled val="1"/>
        </dgm:presLayoutVars>
      </dgm:prSet>
      <dgm:spPr/>
    </dgm:pt>
  </dgm:ptLst>
  <dgm:cxnLst>
    <dgm:cxn modelId="{F792642D-C470-41A9-9D7F-F54CBF3F9136}" type="presOf" srcId="{84470BEC-08E1-4EBA-8D31-8C1F2BCCEE81}" destId="{F85D0195-ED35-408E-A6CC-F2F415DF8867}" srcOrd="0" destOrd="0" presId="urn:microsoft.com/office/officeart/2005/8/layout/venn3"/>
    <dgm:cxn modelId="{33535986-D675-44B4-A2E5-F94D68350DAE}" srcId="{84470BEC-08E1-4EBA-8D31-8C1F2BCCEE81}" destId="{4F034FB4-21B6-4E1A-B343-0EEA5E60DB1B}" srcOrd="0" destOrd="0" parTransId="{9EF2A2C1-97B7-4136-8E7D-BE4C4AA7DF81}" sibTransId="{4CD04DEE-BD2A-4AE1-B674-E2A1D7F612F7}"/>
    <dgm:cxn modelId="{77FBC5E1-8AC2-4240-B535-A8120C0EAB3A}" type="presOf" srcId="{4F034FB4-21B6-4E1A-B343-0EEA5E60DB1B}" destId="{B81779B0-6603-4977-B0BB-15278F8BF61C}" srcOrd="0" destOrd="0" presId="urn:microsoft.com/office/officeart/2005/8/layout/venn3"/>
    <dgm:cxn modelId="{91298D6F-3CE8-4EC2-B884-D9606AB36DC5}" type="presParOf" srcId="{F85D0195-ED35-408E-A6CC-F2F415DF8867}" destId="{B81779B0-6603-4977-B0BB-15278F8BF61C}" srcOrd="0" destOrd="0" presId="urn:microsoft.com/office/officeart/2005/8/layout/ven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0C0235-8BB7-46FA-A68D-3A6B9494596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A6594DF8-3436-40EE-B107-B132633D0D21}">
      <dgm:prSet phldrT="[Text]" custT="1"/>
      <dgm:spPr>
        <a:solidFill>
          <a:srgbClr val="0171A3"/>
        </a:solidFill>
      </dgm:spPr>
      <dgm:t>
        <a:bodyPr/>
        <a:lstStyle/>
        <a:p>
          <a:r>
            <a:rPr lang="en-GB" sz="1800" b="1" dirty="0">
              <a:latin typeface="Tahoma" panose="020B0604030504040204" pitchFamily="34" charset="0"/>
              <a:ea typeface="Tahoma" panose="020B0604030504040204" pitchFamily="34" charset="0"/>
              <a:cs typeface="Tahoma" panose="020B0604030504040204" pitchFamily="34" charset="0"/>
            </a:rPr>
            <a:t>Student ideas</a:t>
          </a:r>
        </a:p>
        <a:p>
          <a:r>
            <a:rPr lang="en-GB" sz="1500" b="0" i="0" dirty="0">
              <a:latin typeface="Tahoma" panose="020B0604030504040204" pitchFamily="34" charset="0"/>
              <a:ea typeface="Tahoma" panose="020B0604030504040204" pitchFamily="34" charset="0"/>
              <a:cs typeface="Tahoma" panose="020B0604030504040204" pitchFamily="34" charset="0"/>
            </a:rPr>
            <a:t>-</a:t>
          </a:r>
          <a:r>
            <a:rPr lang="en-GB" sz="1400" b="0" i="0" dirty="0">
              <a:latin typeface="Tahoma" panose="020B0604030504040204" pitchFamily="34" charset="0"/>
              <a:ea typeface="Tahoma" panose="020B0604030504040204" pitchFamily="34" charset="0"/>
              <a:cs typeface="Tahoma" panose="020B0604030504040204" pitchFamily="34" charset="0"/>
            </a:rPr>
            <a:t>Start a new activity</a:t>
          </a:r>
        </a:p>
        <a:p>
          <a:pPr>
            <a:buFont typeface="Arial" panose="020B0604020202020204" pitchFamily="34" charset="0"/>
            <a:buChar char="•"/>
          </a:pPr>
          <a:r>
            <a:rPr lang="en-GB" sz="1400" b="0" i="0" dirty="0">
              <a:latin typeface="Tahoma" panose="020B0604030504040204" pitchFamily="34" charset="0"/>
              <a:ea typeface="Tahoma" panose="020B0604030504040204" pitchFamily="34" charset="0"/>
              <a:cs typeface="Tahoma" panose="020B0604030504040204" pitchFamily="34" charset="0"/>
            </a:rPr>
            <a:t>-Stop or change a current activity</a:t>
          </a:r>
        </a:p>
        <a:p>
          <a:pPr>
            <a:buFont typeface="Arial" panose="020B0604020202020204" pitchFamily="34" charset="0"/>
            <a:buChar char="•"/>
          </a:pPr>
          <a:r>
            <a:rPr lang="en-GB" sz="1400" b="0" i="0" dirty="0">
              <a:latin typeface="Tahoma" panose="020B0604030504040204" pitchFamily="34" charset="0"/>
              <a:ea typeface="Tahoma" panose="020B0604030504040204" pitchFamily="34" charset="0"/>
              <a:cs typeface="Tahoma" panose="020B0604030504040204" pitchFamily="34" charset="0"/>
            </a:rPr>
            <a:t>-Adopt or change a stance</a:t>
          </a:r>
        </a:p>
        <a:p>
          <a:pPr>
            <a:buFont typeface="Arial" panose="020B0604020202020204" pitchFamily="34" charset="0"/>
            <a:buChar char="•"/>
          </a:pPr>
          <a:r>
            <a:rPr lang="en-GB" sz="1400" b="0" i="0" dirty="0">
              <a:latin typeface="Tahoma" panose="020B0604030504040204" pitchFamily="34" charset="0"/>
              <a:ea typeface="Tahoma" panose="020B0604030504040204" pitchFamily="34" charset="0"/>
              <a:cs typeface="Tahoma" panose="020B0604030504040204" pitchFamily="34" charset="0"/>
            </a:rPr>
            <a:t>-Update or change current Policy</a:t>
          </a:r>
          <a:endParaRPr lang="en-GB" sz="1400" dirty="0">
            <a:latin typeface="Tahoma" panose="020B0604030504040204" pitchFamily="34" charset="0"/>
            <a:ea typeface="Tahoma" panose="020B0604030504040204" pitchFamily="34" charset="0"/>
            <a:cs typeface="Tahoma" panose="020B0604030504040204" pitchFamily="34" charset="0"/>
          </a:endParaRPr>
        </a:p>
      </dgm:t>
    </dgm:pt>
    <dgm:pt modelId="{24CACD70-8B39-4FBE-B44E-9D854919EC82}" type="parTrans" cxnId="{D381A9D8-9C56-4605-8375-23190899E2E5}">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242B9ED9-B8BA-4AFE-9ADB-0AB762C47D31}" type="sibTrans" cxnId="{D381A9D8-9C56-4605-8375-23190899E2E5}">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D9AF32E1-7C1F-4552-B763-CF6587991FE8}">
      <dgm:prSet phldrT="[Text]" custT="1"/>
      <dgm:spPr>
        <a:solidFill>
          <a:srgbClr val="CA252C"/>
        </a:solidFill>
      </dgm:spPr>
      <dgm:t>
        <a:bodyPr/>
        <a:lstStyle/>
        <a:p>
          <a:r>
            <a:rPr lang="en-GB" sz="1800" b="1" dirty="0">
              <a:latin typeface="Tahoma" panose="020B0604030504040204" pitchFamily="34" charset="0"/>
              <a:ea typeface="Tahoma" panose="020B0604030504040204" pitchFamily="34" charset="0"/>
              <a:cs typeface="Tahoma" panose="020B0604030504040204" pitchFamily="34" charset="0"/>
            </a:rPr>
            <a:t>Quick fix</a:t>
          </a:r>
        </a:p>
        <a:p>
          <a:r>
            <a:rPr lang="en-GB" sz="1400" b="0" i="0" dirty="0">
              <a:latin typeface="Tahoma" panose="020B0604030504040204" pitchFamily="34" charset="0"/>
              <a:ea typeface="Tahoma" panose="020B0604030504040204" pitchFamily="34" charset="0"/>
              <a:cs typeface="Tahoma" panose="020B0604030504040204" pitchFamily="34" charset="0"/>
            </a:rPr>
            <a:t> -No major political/ financial implications.</a:t>
          </a:r>
        </a:p>
        <a:p>
          <a:pPr>
            <a:buFont typeface="Arial" panose="020B0604020202020204" pitchFamily="34" charset="0"/>
            <a:buChar char="•"/>
          </a:pPr>
          <a:r>
            <a:rPr lang="en-GB" sz="1400" b="0" i="0" dirty="0">
              <a:latin typeface="Tahoma" panose="020B0604030504040204" pitchFamily="34" charset="0"/>
              <a:ea typeface="Tahoma" panose="020B0604030504040204" pitchFamily="34" charset="0"/>
              <a:cs typeface="Tahoma" panose="020B0604030504040204" pitchFamily="34" charset="0"/>
            </a:rPr>
            <a:t>-Requests to change the way we present information, or to make more information available </a:t>
          </a:r>
        </a:p>
        <a:p>
          <a:pPr>
            <a:buFont typeface="Arial" panose="020B0604020202020204" pitchFamily="34" charset="0"/>
            <a:buChar char="•"/>
          </a:pPr>
          <a:r>
            <a:rPr lang="en-GB" sz="1400" b="0" i="0" dirty="0">
              <a:latin typeface="Tahoma" panose="020B0604030504040204" pitchFamily="34" charset="0"/>
              <a:ea typeface="Tahoma" panose="020B0604030504040204" pitchFamily="34" charset="0"/>
              <a:cs typeface="Tahoma" panose="020B0604030504040204" pitchFamily="34" charset="0"/>
            </a:rPr>
            <a:t>-A simple request to make a small change to the building e.g. signage</a:t>
          </a:r>
        </a:p>
        <a:p>
          <a:pPr>
            <a:buFont typeface="Arial" panose="020B0604020202020204" pitchFamily="34" charset="0"/>
            <a:buChar char="•"/>
          </a:pPr>
          <a:r>
            <a:rPr lang="en-GB" sz="1400" b="0" i="0" dirty="0">
              <a:latin typeface="Tahoma" panose="020B0604030504040204" pitchFamily="34" charset="0"/>
              <a:ea typeface="Tahoma" panose="020B0604030504040204" pitchFamily="34" charset="0"/>
              <a:cs typeface="Tahoma" panose="020B0604030504040204" pitchFamily="34" charset="0"/>
            </a:rPr>
            <a:t>-Feedback to consider or include in Officer meeting contributions</a:t>
          </a:r>
          <a:endParaRPr lang="en-GB" sz="1400" dirty="0">
            <a:latin typeface="Tahoma" panose="020B0604030504040204" pitchFamily="34" charset="0"/>
            <a:ea typeface="Tahoma" panose="020B0604030504040204" pitchFamily="34" charset="0"/>
            <a:cs typeface="Tahoma" panose="020B0604030504040204" pitchFamily="34" charset="0"/>
          </a:endParaRPr>
        </a:p>
      </dgm:t>
    </dgm:pt>
    <dgm:pt modelId="{772DDC40-8E81-485A-8E64-6D5BB9F0F81A}" type="parTrans" cxnId="{E3CF61CF-DC52-4995-9AFC-13BC34AF20DA}">
      <dgm:prSet/>
      <dgm:spPr>
        <a:ln>
          <a:solidFill>
            <a:srgbClr val="CA252C"/>
          </a:solidFill>
        </a:ln>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7C6E9186-05A1-457A-A511-B6A3EDBF762B}" type="sibTrans" cxnId="{E3CF61CF-DC52-4995-9AFC-13BC34AF20DA}">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2B8052C-2B82-484B-9D4E-D00C47770625}">
      <dgm:prSet phldrT="[Text]" custT="1"/>
      <dgm:spPr>
        <a:solidFill>
          <a:srgbClr val="95277D"/>
        </a:solidFill>
      </dgm:spPr>
      <dgm:t>
        <a:bodyPr/>
        <a:lstStyle/>
        <a:p>
          <a:r>
            <a:rPr lang="en-GB" sz="1400" dirty="0">
              <a:latin typeface="Tahoma" panose="020B0604030504040204" pitchFamily="34" charset="0"/>
              <a:ea typeface="Tahoma" panose="020B0604030504040204" pitchFamily="34" charset="0"/>
              <a:cs typeface="Tahoma" panose="020B0604030504040204" pitchFamily="34" charset="0"/>
            </a:rPr>
            <a:t>Change made</a:t>
          </a:r>
        </a:p>
      </dgm:t>
    </dgm:pt>
    <dgm:pt modelId="{412D06A7-0BB1-416D-9EB9-422D70A3E3F4}" type="parTrans" cxnId="{E8A17629-F484-47AC-9109-8ED5CDE5BDBF}">
      <dgm:prSet/>
      <dgm:spPr>
        <a:ln>
          <a:solidFill>
            <a:srgbClr val="95277D"/>
          </a:solidFill>
        </a:ln>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AB9B595C-1F4F-4130-B38A-4C93510F079A}" type="sibTrans" cxnId="{E8A17629-F484-47AC-9109-8ED5CDE5BDBF}">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B5C7537-131F-4638-8B56-BD2335D98E53}">
      <dgm:prSet phldrT="[Text]" custT="1"/>
      <dgm:spPr>
        <a:solidFill>
          <a:srgbClr val="95277D"/>
        </a:solidFill>
      </dgm:spPr>
      <dgm:t>
        <a:bodyPr/>
        <a:lstStyle/>
        <a:p>
          <a:r>
            <a:rPr lang="en-GB" sz="1400" dirty="0">
              <a:latin typeface="Tahoma" panose="020B0604030504040204" pitchFamily="34" charset="0"/>
              <a:ea typeface="Tahoma" panose="020B0604030504040204" pitchFamily="34" charset="0"/>
              <a:cs typeface="Tahoma" panose="020B0604030504040204" pitchFamily="34" charset="0"/>
            </a:rPr>
            <a:t>Activity started</a:t>
          </a:r>
        </a:p>
      </dgm:t>
    </dgm:pt>
    <dgm:pt modelId="{33FF2E2A-22A5-4562-88CC-B1235F655A2D}" type="parTrans" cxnId="{4020E5D9-C4FB-4A96-8F77-6AA412F47048}">
      <dgm:prSet/>
      <dgm:spPr>
        <a:ln>
          <a:solidFill>
            <a:srgbClr val="95277D"/>
          </a:solidFill>
        </a:ln>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2AF214D-63FA-43A3-A948-299FA0C41001}" type="sibTrans" cxnId="{4020E5D9-C4FB-4A96-8F77-6AA412F47048}">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846CA2C-666E-4DAF-ABC3-FB29E84E029E}">
      <dgm:prSet phldrT="[Text]" custT="1"/>
      <dgm:spPr>
        <a:solidFill>
          <a:srgbClr val="00AF50"/>
        </a:solidFill>
      </dgm:spPr>
      <dgm:t>
        <a:bodyPr/>
        <a:lstStyle/>
        <a:p>
          <a:r>
            <a:rPr lang="en-GB" sz="1800" b="1" dirty="0">
              <a:latin typeface="Tahoma" panose="020B0604030504040204" pitchFamily="34" charset="0"/>
              <a:ea typeface="Tahoma" panose="020B0604030504040204" pitchFamily="34" charset="0"/>
              <a:cs typeface="Tahoma" panose="020B0604030504040204" pitchFamily="34" charset="0"/>
            </a:rPr>
            <a:t>Senedd or AGM</a:t>
          </a:r>
        </a:p>
        <a:p>
          <a:r>
            <a:rPr lang="en-GB" sz="1400" dirty="0">
              <a:latin typeface="Tahoma" panose="020B0604030504040204" pitchFamily="34" charset="0"/>
              <a:ea typeface="Tahoma" panose="020B0604030504040204" pitchFamily="34" charset="0"/>
              <a:cs typeface="Tahoma" panose="020B0604030504040204" pitchFamily="34" charset="0"/>
            </a:rPr>
            <a:t>Ideas are discussed and voted on. </a:t>
          </a:r>
        </a:p>
        <a:p>
          <a:r>
            <a:rPr lang="en-GB" sz="1400" dirty="0">
              <a:latin typeface="Tahoma" panose="020B0604030504040204" pitchFamily="34" charset="0"/>
              <a:ea typeface="Tahoma" panose="020B0604030504040204" pitchFamily="34" charset="0"/>
              <a:cs typeface="Tahoma" panose="020B0604030504040204" pitchFamily="34" charset="0"/>
            </a:rPr>
            <a:t>Senedd = elected students vote</a:t>
          </a:r>
        </a:p>
        <a:p>
          <a:r>
            <a:rPr lang="en-GB" sz="1400" dirty="0">
              <a:latin typeface="Tahoma" panose="020B0604030504040204" pitchFamily="34" charset="0"/>
              <a:ea typeface="Tahoma" panose="020B0604030504040204" pitchFamily="34" charset="0"/>
              <a:cs typeface="Tahoma" panose="020B0604030504040204" pitchFamily="34" charset="0"/>
            </a:rPr>
            <a:t>AGM = all students vote</a:t>
          </a:r>
        </a:p>
        <a:p>
          <a:r>
            <a:rPr lang="en-GB" sz="1400" dirty="0">
              <a:latin typeface="Tahoma" panose="020B0604030504040204" pitchFamily="34" charset="0"/>
              <a:ea typeface="Tahoma" panose="020B0604030504040204" pitchFamily="34" charset="0"/>
              <a:cs typeface="Tahoma" panose="020B0604030504040204" pitchFamily="34" charset="0"/>
            </a:rPr>
            <a:t>(All student vote = online vote by all students)</a:t>
          </a:r>
        </a:p>
      </dgm:t>
    </dgm:pt>
    <dgm:pt modelId="{A8E6B046-9533-488F-B5FE-66F9875887B7}" type="parTrans" cxnId="{08DFEF59-3C08-4A8B-A98B-435BB2F5519F}">
      <dgm:prSet/>
      <dgm:spPr>
        <a:ln>
          <a:solidFill>
            <a:srgbClr val="00AF50"/>
          </a:solidFill>
        </a:ln>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26D3A001-ED56-4FEC-AA09-6CCD1B371572}" type="sibTrans" cxnId="{08DFEF59-3C08-4A8B-A98B-435BB2F5519F}">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3413C183-A7FE-465E-89EB-D4A1215940FF}">
      <dgm:prSet phldrT="[Text]" custT="1"/>
      <dgm:spPr>
        <a:solidFill>
          <a:srgbClr val="F7941F"/>
        </a:solidFill>
      </dgm:spPr>
      <dgm:t>
        <a:bodyPr/>
        <a:lstStyle/>
        <a:p>
          <a:r>
            <a:rPr lang="en-GB" sz="1400" dirty="0">
              <a:latin typeface="Tahoma" panose="020B0604030504040204" pitchFamily="34" charset="0"/>
              <a:ea typeface="Tahoma" panose="020B0604030504040204" pitchFamily="34" charset="0"/>
              <a:cs typeface="Tahoma" panose="020B0604030504040204" pitchFamily="34" charset="0"/>
            </a:rPr>
            <a:t>Change or stance made</a:t>
          </a:r>
        </a:p>
      </dgm:t>
    </dgm:pt>
    <dgm:pt modelId="{339265ED-2EA8-4387-81EB-E27E95FDA095}" type="parTrans" cxnId="{34438EA6-38A9-4240-A0F7-A67277A2A022}">
      <dgm:prSet/>
      <dgm:spPr>
        <a:ln>
          <a:solidFill>
            <a:srgbClr val="F7941F"/>
          </a:solidFill>
        </a:ln>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7D04E8D-4D28-447D-A9B2-18A9563FB9E2}" type="sibTrans" cxnId="{34438EA6-38A9-4240-A0F7-A67277A2A022}">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2324A578-37F0-4787-A9B6-53A594013809}">
      <dgm:prSet custT="1"/>
      <dgm:spPr>
        <a:solidFill>
          <a:srgbClr val="F7941F"/>
        </a:solidFill>
      </dgm:spPr>
      <dgm:t>
        <a:bodyPr/>
        <a:lstStyle/>
        <a:p>
          <a:r>
            <a:rPr lang="en-GB" sz="1400" dirty="0"/>
            <a:t>Activity started</a:t>
          </a:r>
        </a:p>
      </dgm:t>
    </dgm:pt>
    <dgm:pt modelId="{10F9ACB5-F9FF-45C5-B4C3-90CA60AD6D1B}" type="parTrans" cxnId="{206107AD-CCBB-4C60-9BEB-3EF15301F210}">
      <dgm:prSet/>
      <dgm:spPr>
        <a:ln>
          <a:solidFill>
            <a:srgbClr val="F7941F"/>
          </a:solidFill>
        </a:ln>
      </dgm:spPr>
      <dgm:t>
        <a:bodyPr/>
        <a:lstStyle/>
        <a:p>
          <a:endParaRPr lang="en-GB"/>
        </a:p>
      </dgm:t>
    </dgm:pt>
    <dgm:pt modelId="{6D9B8FFD-417C-454C-BDE4-C64B2A4583BF}" type="sibTrans" cxnId="{206107AD-CCBB-4C60-9BEB-3EF15301F210}">
      <dgm:prSet/>
      <dgm:spPr/>
      <dgm:t>
        <a:bodyPr/>
        <a:lstStyle/>
        <a:p>
          <a:endParaRPr lang="en-GB"/>
        </a:p>
      </dgm:t>
    </dgm:pt>
    <dgm:pt modelId="{B65BD3A3-5FCF-4353-9339-DB02E7B27FE3}">
      <dgm:prSet custT="1"/>
      <dgm:spPr>
        <a:solidFill>
          <a:srgbClr val="F7941F"/>
        </a:solidFill>
      </dgm:spPr>
      <dgm:t>
        <a:bodyPr/>
        <a:lstStyle/>
        <a:p>
          <a:r>
            <a:rPr lang="en-GB" sz="1400" dirty="0"/>
            <a:t>Assigned to a FT Officer </a:t>
          </a:r>
        </a:p>
        <a:p>
          <a:r>
            <a:rPr lang="en-GB" sz="1400" dirty="0"/>
            <a:t>as a priority</a:t>
          </a:r>
        </a:p>
      </dgm:t>
    </dgm:pt>
    <dgm:pt modelId="{9964A80C-9C39-4B49-9116-FEAFD8F2BA34}" type="parTrans" cxnId="{F647A6D9-52A2-4AC1-A88F-8A7FCCE4F7B0}">
      <dgm:prSet/>
      <dgm:spPr>
        <a:ln>
          <a:solidFill>
            <a:srgbClr val="F7941F"/>
          </a:solidFill>
        </a:ln>
      </dgm:spPr>
      <dgm:t>
        <a:bodyPr/>
        <a:lstStyle/>
        <a:p>
          <a:endParaRPr lang="en-GB"/>
        </a:p>
      </dgm:t>
    </dgm:pt>
    <dgm:pt modelId="{319B8B20-F615-492F-AA83-795DA3BE9122}" type="sibTrans" cxnId="{F647A6D9-52A2-4AC1-A88F-8A7FCCE4F7B0}">
      <dgm:prSet/>
      <dgm:spPr/>
      <dgm:t>
        <a:bodyPr/>
        <a:lstStyle/>
        <a:p>
          <a:endParaRPr lang="en-GB"/>
        </a:p>
      </dgm:t>
    </dgm:pt>
    <dgm:pt modelId="{B94313AE-535D-4A9D-BC02-E1AF94E4C24D}" type="pres">
      <dgm:prSet presAssocID="{480C0235-8BB7-46FA-A68D-3A6B94945962}" presName="diagram" presStyleCnt="0">
        <dgm:presLayoutVars>
          <dgm:chPref val="1"/>
          <dgm:dir/>
          <dgm:animOne val="branch"/>
          <dgm:animLvl val="lvl"/>
          <dgm:resizeHandles val="exact"/>
        </dgm:presLayoutVars>
      </dgm:prSet>
      <dgm:spPr/>
    </dgm:pt>
    <dgm:pt modelId="{D1BAF758-4079-4991-A483-C9277B376F05}" type="pres">
      <dgm:prSet presAssocID="{A6594DF8-3436-40EE-B107-B132633D0D21}" presName="root1" presStyleCnt="0"/>
      <dgm:spPr/>
    </dgm:pt>
    <dgm:pt modelId="{F331BB58-167A-4F19-AB36-3B113E23D269}" type="pres">
      <dgm:prSet presAssocID="{A6594DF8-3436-40EE-B107-B132633D0D21}" presName="LevelOneTextNode" presStyleLbl="node0" presStyleIdx="0" presStyleCnt="1" custScaleX="122595" custScaleY="271361">
        <dgm:presLayoutVars>
          <dgm:chPref val="3"/>
        </dgm:presLayoutVars>
      </dgm:prSet>
      <dgm:spPr/>
    </dgm:pt>
    <dgm:pt modelId="{DC8C9577-0CF3-40D6-95FD-5EB990E64E7A}" type="pres">
      <dgm:prSet presAssocID="{A6594DF8-3436-40EE-B107-B132633D0D21}" presName="level2hierChild" presStyleCnt="0"/>
      <dgm:spPr/>
    </dgm:pt>
    <dgm:pt modelId="{15403BA1-2434-4679-9337-7E8ED8288A0B}" type="pres">
      <dgm:prSet presAssocID="{772DDC40-8E81-485A-8E64-6D5BB9F0F81A}" presName="conn2-1" presStyleLbl="parChTrans1D2" presStyleIdx="0" presStyleCnt="2"/>
      <dgm:spPr/>
    </dgm:pt>
    <dgm:pt modelId="{6DEAEDD7-6D2F-4998-A68E-D18352B4F190}" type="pres">
      <dgm:prSet presAssocID="{772DDC40-8E81-485A-8E64-6D5BB9F0F81A}" presName="connTx" presStyleLbl="parChTrans1D2" presStyleIdx="0" presStyleCnt="2"/>
      <dgm:spPr/>
    </dgm:pt>
    <dgm:pt modelId="{97B39B32-6C7B-4D1A-A23F-636CA591F668}" type="pres">
      <dgm:prSet presAssocID="{D9AF32E1-7C1F-4552-B763-CF6587991FE8}" presName="root2" presStyleCnt="0"/>
      <dgm:spPr/>
    </dgm:pt>
    <dgm:pt modelId="{6D364C1B-72DC-4B19-B1AC-C17A412B76D1}" type="pres">
      <dgm:prSet presAssocID="{D9AF32E1-7C1F-4552-B763-CF6587991FE8}" presName="LevelTwoTextNode" presStyleLbl="node2" presStyleIdx="0" presStyleCnt="2" custScaleX="239779" custScaleY="343809">
        <dgm:presLayoutVars>
          <dgm:chPref val="3"/>
        </dgm:presLayoutVars>
      </dgm:prSet>
      <dgm:spPr/>
    </dgm:pt>
    <dgm:pt modelId="{BC82464C-9B7D-4ACB-B69D-F6A87F3A0EC0}" type="pres">
      <dgm:prSet presAssocID="{D9AF32E1-7C1F-4552-B763-CF6587991FE8}" presName="level3hierChild" presStyleCnt="0"/>
      <dgm:spPr/>
    </dgm:pt>
    <dgm:pt modelId="{D0FDB8F6-DF2D-4222-85CC-7206C4DA2FBB}" type="pres">
      <dgm:prSet presAssocID="{412D06A7-0BB1-416D-9EB9-422D70A3E3F4}" presName="conn2-1" presStyleLbl="parChTrans1D3" presStyleIdx="0" presStyleCnt="5"/>
      <dgm:spPr/>
    </dgm:pt>
    <dgm:pt modelId="{A629185B-44FA-4A55-88E0-F5DB0BBC187F}" type="pres">
      <dgm:prSet presAssocID="{412D06A7-0BB1-416D-9EB9-422D70A3E3F4}" presName="connTx" presStyleLbl="parChTrans1D3" presStyleIdx="0" presStyleCnt="5"/>
      <dgm:spPr/>
    </dgm:pt>
    <dgm:pt modelId="{867E4057-6C90-45DA-98D2-C506C8D9A61A}" type="pres">
      <dgm:prSet presAssocID="{02B8052C-2B82-484B-9D4E-D00C47770625}" presName="root2" presStyleCnt="0"/>
      <dgm:spPr/>
    </dgm:pt>
    <dgm:pt modelId="{88D7D085-FC2B-4BE3-8F7F-23E224B74292}" type="pres">
      <dgm:prSet presAssocID="{02B8052C-2B82-484B-9D4E-D00C47770625}" presName="LevelTwoTextNode" presStyleLbl="node3" presStyleIdx="0" presStyleCnt="5" custScaleX="163299" custLinFactNeighborX="0" custLinFactNeighborY="-10739">
        <dgm:presLayoutVars>
          <dgm:chPref val="3"/>
        </dgm:presLayoutVars>
      </dgm:prSet>
      <dgm:spPr/>
    </dgm:pt>
    <dgm:pt modelId="{67DCDB38-CA68-4761-8847-800DF5104FF0}" type="pres">
      <dgm:prSet presAssocID="{02B8052C-2B82-484B-9D4E-D00C47770625}" presName="level3hierChild" presStyleCnt="0"/>
      <dgm:spPr/>
    </dgm:pt>
    <dgm:pt modelId="{627173F8-9395-4B97-A8AD-E9E588C561C2}" type="pres">
      <dgm:prSet presAssocID="{33FF2E2A-22A5-4562-88CC-B1235F655A2D}" presName="conn2-1" presStyleLbl="parChTrans1D3" presStyleIdx="1" presStyleCnt="5"/>
      <dgm:spPr/>
    </dgm:pt>
    <dgm:pt modelId="{6E4AEE4C-9CD4-42D8-8B09-5F91A695F5D8}" type="pres">
      <dgm:prSet presAssocID="{33FF2E2A-22A5-4562-88CC-B1235F655A2D}" presName="connTx" presStyleLbl="parChTrans1D3" presStyleIdx="1" presStyleCnt="5"/>
      <dgm:spPr/>
    </dgm:pt>
    <dgm:pt modelId="{D793B5AF-E50A-43D0-93A8-FE46A85B3FFC}" type="pres">
      <dgm:prSet presAssocID="{0B5C7537-131F-4638-8B56-BD2335D98E53}" presName="root2" presStyleCnt="0"/>
      <dgm:spPr/>
    </dgm:pt>
    <dgm:pt modelId="{5DE5EC8E-2E2C-4DE5-9B2E-BF06E065B1C2}" type="pres">
      <dgm:prSet presAssocID="{0B5C7537-131F-4638-8B56-BD2335D98E53}" presName="LevelTwoTextNode" presStyleLbl="node3" presStyleIdx="1" presStyleCnt="5" custScaleX="161957" custLinFactNeighborY="-7010">
        <dgm:presLayoutVars>
          <dgm:chPref val="3"/>
        </dgm:presLayoutVars>
      </dgm:prSet>
      <dgm:spPr/>
    </dgm:pt>
    <dgm:pt modelId="{B316830C-8FB8-4E9C-8C42-2FAD8F743DAC}" type="pres">
      <dgm:prSet presAssocID="{0B5C7537-131F-4638-8B56-BD2335D98E53}" presName="level3hierChild" presStyleCnt="0"/>
      <dgm:spPr/>
    </dgm:pt>
    <dgm:pt modelId="{43000714-26F0-4F05-A50E-0B120FC968BE}" type="pres">
      <dgm:prSet presAssocID="{A8E6B046-9533-488F-B5FE-66F9875887B7}" presName="conn2-1" presStyleLbl="parChTrans1D2" presStyleIdx="1" presStyleCnt="2"/>
      <dgm:spPr/>
    </dgm:pt>
    <dgm:pt modelId="{DA4708BF-A5CA-4C0C-834B-2A7B12130F8D}" type="pres">
      <dgm:prSet presAssocID="{A8E6B046-9533-488F-B5FE-66F9875887B7}" presName="connTx" presStyleLbl="parChTrans1D2" presStyleIdx="1" presStyleCnt="2"/>
      <dgm:spPr/>
    </dgm:pt>
    <dgm:pt modelId="{93961191-1D56-46D9-9272-68F0D63CDB08}" type="pres">
      <dgm:prSet presAssocID="{0846CA2C-666E-4DAF-ABC3-FB29E84E029E}" presName="root2" presStyleCnt="0"/>
      <dgm:spPr/>
    </dgm:pt>
    <dgm:pt modelId="{D33DDF03-9A7B-4634-9BB6-2A18799DBBDC}" type="pres">
      <dgm:prSet presAssocID="{0846CA2C-666E-4DAF-ABC3-FB29E84E029E}" presName="LevelTwoTextNode" presStyleLbl="node2" presStyleIdx="1" presStyleCnt="2" custScaleX="240780" custScaleY="201200">
        <dgm:presLayoutVars>
          <dgm:chPref val="3"/>
        </dgm:presLayoutVars>
      </dgm:prSet>
      <dgm:spPr/>
    </dgm:pt>
    <dgm:pt modelId="{E4DEAFCB-FB83-413E-82B9-7B29AAFE71A7}" type="pres">
      <dgm:prSet presAssocID="{0846CA2C-666E-4DAF-ABC3-FB29E84E029E}" presName="level3hierChild" presStyleCnt="0"/>
      <dgm:spPr/>
    </dgm:pt>
    <dgm:pt modelId="{25FB8ECD-7550-4527-9CB9-51896CDAEE92}" type="pres">
      <dgm:prSet presAssocID="{339265ED-2EA8-4387-81EB-E27E95FDA095}" presName="conn2-1" presStyleLbl="parChTrans1D3" presStyleIdx="2" presStyleCnt="5"/>
      <dgm:spPr/>
    </dgm:pt>
    <dgm:pt modelId="{0FF11979-ECD7-4C7C-9545-6D9D950588E2}" type="pres">
      <dgm:prSet presAssocID="{339265ED-2EA8-4387-81EB-E27E95FDA095}" presName="connTx" presStyleLbl="parChTrans1D3" presStyleIdx="2" presStyleCnt="5"/>
      <dgm:spPr/>
    </dgm:pt>
    <dgm:pt modelId="{577E9754-BFC8-4C9C-85A6-E7F7FEF44AF4}" type="pres">
      <dgm:prSet presAssocID="{3413C183-A7FE-465E-89EB-D4A1215940FF}" presName="root2" presStyleCnt="0"/>
      <dgm:spPr/>
    </dgm:pt>
    <dgm:pt modelId="{9225689C-524F-41F7-8BCE-12A313E1034D}" type="pres">
      <dgm:prSet presAssocID="{3413C183-A7FE-465E-89EB-D4A1215940FF}" presName="LevelTwoTextNode" presStyleLbl="node3" presStyleIdx="2" presStyleCnt="5" custScaleX="159614">
        <dgm:presLayoutVars>
          <dgm:chPref val="3"/>
        </dgm:presLayoutVars>
      </dgm:prSet>
      <dgm:spPr/>
    </dgm:pt>
    <dgm:pt modelId="{72C11A07-3AAF-43CF-BBED-247FDE04317E}" type="pres">
      <dgm:prSet presAssocID="{3413C183-A7FE-465E-89EB-D4A1215940FF}" presName="level3hierChild" presStyleCnt="0"/>
      <dgm:spPr/>
    </dgm:pt>
    <dgm:pt modelId="{179A6C86-8130-4CA1-A6AA-9090D23387CB}" type="pres">
      <dgm:prSet presAssocID="{10F9ACB5-F9FF-45C5-B4C3-90CA60AD6D1B}" presName="conn2-1" presStyleLbl="parChTrans1D3" presStyleIdx="3" presStyleCnt="5"/>
      <dgm:spPr/>
    </dgm:pt>
    <dgm:pt modelId="{9785D891-0E8E-4E1A-9949-214AC36825AB}" type="pres">
      <dgm:prSet presAssocID="{10F9ACB5-F9FF-45C5-B4C3-90CA60AD6D1B}" presName="connTx" presStyleLbl="parChTrans1D3" presStyleIdx="3" presStyleCnt="5"/>
      <dgm:spPr/>
    </dgm:pt>
    <dgm:pt modelId="{F159A2CD-F377-4E2C-96F4-36E8F6ABA4D9}" type="pres">
      <dgm:prSet presAssocID="{2324A578-37F0-4787-A9B6-53A594013809}" presName="root2" presStyleCnt="0"/>
      <dgm:spPr/>
    </dgm:pt>
    <dgm:pt modelId="{035FFFAC-FA84-4399-8F4F-1A1F12C7C1FF}" type="pres">
      <dgm:prSet presAssocID="{2324A578-37F0-4787-A9B6-53A594013809}" presName="LevelTwoTextNode" presStyleLbl="node3" presStyleIdx="3" presStyleCnt="5" custScaleX="159614">
        <dgm:presLayoutVars>
          <dgm:chPref val="3"/>
        </dgm:presLayoutVars>
      </dgm:prSet>
      <dgm:spPr/>
    </dgm:pt>
    <dgm:pt modelId="{0073919E-712C-4AB9-A2A8-31E8DF09CD78}" type="pres">
      <dgm:prSet presAssocID="{2324A578-37F0-4787-A9B6-53A594013809}" presName="level3hierChild" presStyleCnt="0"/>
      <dgm:spPr/>
    </dgm:pt>
    <dgm:pt modelId="{7A0FA139-FB75-4772-81A9-9CC564865283}" type="pres">
      <dgm:prSet presAssocID="{9964A80C-9C39-4B49-9116-FEAFD8F2BA34}" presName="conn2-1" presStyleLbl="parChTrans1D3" presStyleIdx="4" presStyleCnt="5"/>
      <dgm:spPr/>
    </dgm:pt>
    <dgm:pt modelId="{45D10139-7CA3-47DC-A8E7-1F3A158B1923}" type="pres">
      <dgm:prSet presAssocID="{9964A80C-9C39-4B49-9116-FEAFD8F2BA34}" presName="connTx" presStyleLbl="parChTrans1D3" presStyleIdx="4" presStyleCnt="5"/>
      <dgm:spPr/>
    </dgm:pt>
    <dgm:pt modelId="{4B66864D-6975-46C1-BF50-A40728DF2A6A}" type="pres">
      <dgm:prSet presAssocID="{B65BD3A3-5FCF-4353-9339-DB02E7B27FE3}" presName="root2" presStyleCnt="0"/>
      <dgm:spPr/>
    </dgm:pt>
    <dgm:pt modelId="{5D6D155F-8101-42A7-A765-10C98C3E8438}" type="pres">
      <dgm:prSet presAssocID="{B65BD3A3-5FCF-4353-9339-DB02E7B27FE3}" presName="LevelTwoTextNode" presStyleLbl="node3" presStyleIdx="4" presStyleCnt="5" custScaleX="158822">
        <dgm:presLayoutVars>
          <dgm:chPref val="3"/>
        </dgm:presLayoutVars>
      </dgm:prSet>
      <dgm:spPr/>
    </dgm:pt>
    <dgm:pt modelId="{43E83F85-BB01-4859-A5FB-C5DA017E01A1}" type="pres">
      <dgm:prSet presAssocID="{B65BD3A3-5FCF-4353-9339-DB02E7B27FE3}" presName="level3hierChild" presStyleCnt="0"/>
      <dgm:spPr/>
    </dgm:pt>
  </dgm:ptLst>
  <dgm:cxnLst>
    <dgm:cxn modelId="{6F16F206-F0F4-4EC2-879F-E2B7388D7589}" type="presOf" srcId="{B65BD3A3-5FCF-4353-9339-DB02E7B27FE3}" destId="{5D6D155F-8101-42A7-A765-10C98C3E8438}" srcOrd="0" destOrd="0" presId="urn:microsoft.com/office/officeart/2005/8/layout/hierarchy2"/>
    <dgm:cxn modelId="{28F41C0A-D1E6-4861-B7A9-E218EADCE30A}" type="presOf" srcId="{412D06A7-0BB1-416D-9EB9-422D70A3E3F4}" destId="{D0FDB8F6-DF2D-4222-85CC-7206C4DA2FBB}" srcOrd="0" destOrd="0" presId="urn:microsoft.com/office/officeart/2005/8/layout/hierarchy2"/>
    <dgm:cxn modelId="{C76F9D0A-3069-4091-904A-3687C3DE034A}" type="presOf" srcId="{A6594DF8-3436-40EE-B107-B132633D0D21}" destId="{F331BB58-167A-4F19-AB36-3B113E23D269}" srcOrd="0" destOrd="0" presId="urn:microsoft.com/office/officeart/2005/8/layout/hierarchy2"/>
    <dgm:cxn modelId="{E6238814-E945-4653-9303-95C0EAA2BCF9}" type="presOf" srcId="{10F9ACB5-F9FF-45C5-B4C3-90CA60AD6D1B}" destId="{9785D891-0E8E-4E1A-9949-214AC36825AB}" srcOrd="1" destOrd="0" presId="urn:microsoft.com/office/officeart/2005/8/layout/hierarchy2"/>
    <dgm:cxn modelId="{E8A17629-F484-47AC-9109-8ED5CDE5BDBF}" srcId="{D9AF32E1-7C1F-4552-B763-CF6587991FE8}" destId="{02B8052C-2B82-484B-9D4E-D00C47770625}" srcOrd="0" destOrd="0" parTransId="{412D06A7-0BB1-416D-9EB9-422D70A3E3F4}" sibTransId="{AB9B595C-1F4F-4130-B38A-4C93510F079A}"/>
    <dgm:cxn modelId="{7828242B-D541-4397-9B2D-98070F5C2CB2}" type="presOf" srcId="{412D06A7-0BB1-416D-9EB9-422D70A3E3F4}" destId="{A629185B-44FA-4A55-88E0-F5DB0BBC187F}" srcOrd="1" destOrd="0" presId="urn:microsoft.com/office/officeart/2005/8/layout/hierarchy2"/>
    <dgm:cxn modelId="{91C96E3A-472C-4C21-9F18-C3C489522544}" type="presOf" srcId="{3413C183-A7FE-465E-89EB-D4A1215940FF}" destId="{9225689C-524F-41F7-8BCE-12A313E1034D}" srcOrd="0" destOrd="0" presId="urn:microsoft.com/office/officeart/2005/8/layout/hierarchy2"/>
    <dgm:cxn modelId="{F3393062-2317-4AA7-B3C0-032BE316075E}" type="presOf" srcId="{9964A80C-9C39-4B49-9116-FEAFD8F2BA34}" destId="{7A0FA139-FB75-4772-81A9-9CC564865283}" srcOrd="0" destOrd="0" presId="urn:microsoft.com/office/officeart/2005/8/layout/hierarchy2"/>
    <dgm:cxn modelId="{06719550-BF69-430B-A07C-7C8B916F41C9}" type="presOf" srcId="{339265ED-2EA8-4387-81EB-E27E95FDA095}" destId="{25FB8ECD-7550-4527-9CB9-51896CDAEE92}" srcOrd="0" destOrd="0" presId="urn:microsoft.com/office/officeart/2005/8/layout/hierarchy2"/>
    <dgm:cxn modelId="{C5852159-961C-44AC-977F-2750DE48E890}" type="presOf" srcId="{480C0235-8BB7-46FA-A68D-3A6B94945962}" destId="{B94313AE-535D-4A9D-BC02-E1AF94E4C24D}" srcOrd="0" destOrd="0" presId="urn:microsoft.com/office/officeart/2005/8/layout/hierarchy2"/>
    <dgm:cxn modelId="{08DFEF59-3C08-4A8B-A98B-435BB2F5519F}" srcId="{A6594DF8-3436-40EE-B107-B132633D0D21}" destId="{0846CA2C-666E-4DAF-ABC3-FB29E84E029E}" srcOrd="1" destOrd="0" parTransId="{A8E6B046-9533-488F-B5FE-66F9875887B7}" sibTransId="{26D3A001-ED56-4FEC-AA09-6CCD1B371572}"/>
    <dgm:cxn modelId="{858DC17C-0711-4C3D-A5DA-73EA9A25D804}" type="presOf" srcId="{2324A578-37F0-4787-A9B6-53A594013809}" destId="{035FFFAC-FA84-4399-8F4F-1A1F12C7C1FF}" srcOrd="0" destOrd="0" presId="urn:microsoft.com/office/officeart/2005/8/layout/hierarchy2"/>
    <dgm:cxn modelId="{F09E2B81-0861-4C63-8424-DEB9C5C158FD}" type="presOf" srcId="{D9AF32E1-7C1F-4552-B763-CF6587991FE8}" destId="{6D364C1B-72DC-4B19-B1AC-C17A412B76D1}" srcOrd="0" destOrd="0" presId="urn:microsoft.com/office/officeart/2005/8/layout/hierarchy2"/>
    <dgm:cxn modelId="{F57EDB8D-BE9E-48C4-B5D0-56FB5955BE21}" type="presOf" srcId="{33FF2E2A-22A5-4562-88CC-B1235F655A2D}" destId="{627173F8-9395-4B97-A8AD-E9E588C561C2}" srcOrd="0" destOrd="0" presId="urn:microsoft.com/office/officeart/2005/8/layout/hierarchy2"/>
    <dgm:cxn modelId="{E1DC9E8E-EB15-4CF4-A086-18FE3EE928D7}" type="presOf" srcId="{02B8052C-2B82-484B-9D4E-D00C47770625}" destId="{88D7D085-FC2B-4BE3-8F7F-23E224B74292}" srcOrd="0" destOrd="0" presId="urn:microsoft.com/office/officeart/2005/8/layout/hierarchy2"/>
    <dgm:cxn modelId="{FA31CA8E-1602-4C21-9057-022D954E8D0D}" type="presOf" srcId="{772DDC40-8E81-485A-8E64-6D5BB9F0F81A}" destId="{6DEAEDD7-6D2F-4998-A68E-D18352B4F190}" srcOrd="1" destOrd="0" presId="urn:microsoft.com/office/officeart/2005/8/layout/hierarchy2"/>
    <dgm:cxn modelId="{5F64FD90-DBCA-4D19-971F-51B16D2D3F70}" type="presOf" srcId="{9964A80C-9C39-4B49-9116-FEAFD8F2BA34}" destId="{45D10139-7CA3-47DC-A8E7-1F3A158B1923}" srcOrd="1" destOrd="0" presId="urn:microsoft.com/office/officeart/2005/8/layout/hierarchy2"/>
    <dgm:cxn modelId="{80BD7C97-E865-44F4-A6FB-47018D638845}" type="presOf" srcId="{A8E6B046-9533-488F-B5FE-66F9875887B7}" destId="{DA4708BF-A5CA-4C0C-834B-2A7B12130F8D}" srcOrd="1" destOrd="0" presId="urn:microsoft.com/office/officeart/2005/8/layout/hierarchy2"/>
    <dgm:cxn modelId="{8CAA1FA1-1742-440C-85B4-8A453EFDD68F}" type="presOf" srcId="{0B5C7537-131F-4638-8B56-BD2335D98E53}" destId="{5DE5EC8E-2E2C-4DE5-9B2E-BF06E065B1C2}" srcOrd="0" destOrd="0" presId="urn:microsoft.com/office/officeart/2005/8/layout/hierarchy2"/>
    <dgm:cxn modelId="{34438EA6-38A9-4240-A0F7-A67277A2A022}" srcId="{0846CA2C-666E-4DAF-ABC3-FB29E84E029E}" destId="{3413C183-A7FE-465E-89EB-D4A1215940FF}" srcOrd="0" destOrd="0" parTransId="{339265ED-2EA8-4387-81EB-E27E95FDA095}" sibTransId="{07D04E8D-4D28-447D-A9B2-18A9563FB9E2}"/>
    <dgm:cxn modelId="{7D9699AC-1BD9-465D-ADC5-3CD94841A13B}" type="presOf" srcId="{10F9ACB5-F9FF-45C5-B4C3-90CA60AD6D1B}" destId="{179A6C86-8130-4CA1-A6AA-9090D23387CB}" srcOrd="0" destOrd="0" presId="urn:microsoft.com/office/officeart/2005/8/layout/hierarchy2"/>
    <dgm:cxn modelId="{206107AD-CCBB-4C60-9BEB-3EF15301F210}" srcId="{0846CA2C-666E-4DAF-ABC3-FB29E84E029E}" destId="{2324A578-37F0-4787-A9B6-53A594013809}" srcOrd="1" destOrd="0" parTransId="{10F9ACB5-F9FF-45C5-B4C3-90CA60AD6D1B}" sibTransId="{6D9B8FFD-417C-454C-BDE4-C64B2A4583BF}"/>
    <dgm:cxn modelId="{6DA4F8B9-5FE4-455A-A367-CBBC29081531}" type="presOf" srcId="{33FF2E2A-22A5-4562-88CC-B1235F655A2D}" destId="{6E4AEE4C-9CD4-42D8-8B09-5F91A695F5D8}" srcOrd="1" destOrd="0" presId="urn:microsoft.com/office/officeart/2005/8/layout/hierarchy2"/>
    <dgm:cxn modelId="{F908F0BD-D309-4359-8294-C5190F5D71A3}" type="presOf" srcId="{A8E6B046-9533-488F-B5FE-66F9875887B7}" destId="{43000714-26F0-4F05-A50E-0B120FC968BE}" srcOrd="0" destOrd="0" presId="urn:microsoft.com/office/officeart/2005/8/layout/hierarchy2"/>
    <dgm:cxn modelId="{C82C2FC9-EA7A-49EF-992E-A1FE66AC408B}" type="presOf" srcId="{772DDC40-8E81-485A-8E64-6D5BB9F0F81A}" destId="{15403BA1-2434-4679-9337-7E8ED8288A0B}" srcOrd="0" destOrd="0" presId="urn:microsoft.com/office/officeart/2005/8/layout/hierarchy2"/>
    <dgm:cxn modelId="{E3CF61CF-DC52-4995-9AFC-13BC34AF20DA}" srcId="{A6594DF8-3436-40EE-B107-B132633D0D21}" destId="{D9AF32E1-7C1F-4552-B763-CF6587991FE8}" srcOrd="0" destOrd="0" parTransId="{772DDC40-8E81-485A-8E64-6D5BB9F0F81A}" sibTransId="{7C6E9186-05A1-457A-A511-B6A3EDBF762B}"/>
    <dgm:cxn modelId="{D9961FD1-6E0D-4C9A-94DB-A530FAA8C48C}" type="presOf" srcId="{0846CA2C-666E-4DAF-ABC3-FB29E84E029E}" destId="{D33DDF03-9A7B-4634-9BB6-2A18799DBBDC}" srcOrd="0" destOrd="0" presId="urn:microsoft.com/office/officeart/2005/8/layout/hierarchy2"/>
    <dgm:cxn modelId="{D381A9D8-9C56-4605-8375-23190899E2E5}" srcId="{480C0235-8BB7-46FA-A68D-3A6B94945962}" destId="{A6594DF8-3436-40EE-B107-B132633D0D21}" srcOrd="0" destOrd="0" parTransId="{24CACD70-8B39-4FBE-B44E-9D854919EC82}" sibTransId="{242B9ED9-B8BA-4AFE-9ADB-0AB762C47D31}"/>
    <dgm:cxn modelId="{F647A6D9-52A2-4AC1-A88F-8A7FCCE4F7B0}" srcId="{0846CA2C-666E-4DAF-ABC3-FB29E84E029E}" destId="{B65BD3A3-5FCF-4353-9339-DB02E7B27FE3}" srcOrd="2" destOrd="0" parTransId="{9964A80C-9C39-4B49-9116-FEAFD8F2BA34}" sibTransId="{319B8B20-F615-492F-AA83-795DA3BE9122}"/>
    <dgm:cxn modelId="{4020E5D9-C4FB-4A96-8F77-6AA412F47048}" srcId="{D9AF32E1-7C1F-4552-B763-CF6587991FE8}" destId="{0B5C7537-131F-4638-8B56-BD2335D98E53}" srcOrd="1" destOrd="0" parTransId="{33FF2E2A-22A5-4562-88CC-B1235F655A2D}" sibTransId="{02AF214D-63FA-43A3-A948-299FA0C41001}"/>
    <dgm:cxn modelId="{07039AF0-D23A-445C-875A-610180668FA3}" type="presOf" srcId="{339265ED-2EA8-4387-81EB-E27E95FDA095}" destId="{0FF11979-ECD7-4C7C-9545-6D9D950588E2}" srcOrd="1" destOrd="0" presId="urn:microsoft.com/office/officeart/2005/8/layout/hierarchy2"/>
    <dgm:cxn modelId="{04719712-C9DB-4BAB-8C9E-D4EC6CCB7288}" type="presParOf" srcId="{B94313AE-535D-4A9D-BC02-E1AF94E4C24D}" destId="{D1BAF758-4079-4991-A483-C9277B376F05}" srcOrd="0" destOrd="0" presId="urn:microsoft.com/office/officeart/2005/8/layout/hierarchy2"/>
    <dgm:cxn modelId="{1BF91FBB-A2E5-4B95-8029-C732DA40A5F4}" type="presParOf" srcId="{D1BAF758-4079-4991-A483-C9277B376F05}" destId="{F331BB58-167A-4F19-AB36-3B113E23D269}" srcOrd="0" destOrd="0" presId="urn:microsoft.com/office/officeart/2005/8/layout/hierarchy2"/>
    <dgm:cxn modelId="{0C1E9CEB-A3A3-4401-984C-20F2D5484D9E}" type="presParOf" srcId="{D1BAF758-4079-4991-A483-C9277B376F05}" destId="{DC8C9577-0CF3-40D6-95FD-5EB990E64E7A}" srcOrd="1" destOrd="0" presId="urn:microsoft.com/office/officeart/2005/8/layout/hierarchy2"/>
    <dgm:cxn modelId="{ED2E367A-EA67-4396-BFE8-FD078C8099BF}" type="presParOf" srcId="{DC8C9577-0CF3-40D6-95FD-5EB990E64E7A}" destId="{15403BA1-2434-4679-9337-7E8ED8288A0B}" srcOrd="0" destOrd="0" presId="urn:microsoft.com/office/officeart/2005/8/layout/hierarchy2"/>
    <dgm:cxn modelId="{528570D9-246A-4F87-9DF6-177959712AAF}" type="presParOf" srcId="{15403BA1-2434-4679-9337-7E8ED8288A0B}" destId="{6DEAEDD7-6D2F-4998-A68E-D18352B4F190}" srcOrd="0" destOrd="0" presId="urn:microsoft.com/office/officeart/2005/8/layout/hierarchy2"/>
    <dgm:cxn modelId="{6B093ACD-E63A-4A38-BE50-CD869F04A3A7}" type="presParOf" srcId="{DC8C9577-0CF3-40D6-95FD-5EB990E64E7A}" destId="{97B39B32-6C7B-4D1A-A23F-636CA591F668}" srcOrd="1" destOrd="0" presId="urn:microsoft.com/office/officeart/2005/8/layout/hierarchy2"/>
    <dgm:cxn modelId="{7FFF910F-8D07-4572-9B5C-C1B85B8BF747}" type="presParOf" srcId="{97B39B32-6C7B-4D1A-A23F-636CA591F668}" destId="{6D364C1B-72DC-4B19-B1AC-C17A412B76D1}" srcOrd="0" destOrd="0" presId="urn:microsoft.com/office/officeart/2005/8/layout/hierarchy2"/>
    <dgm:cxn modelId="{68F4465D-2000-48D0-9658-F3338C0CCF58}" type="presParOf" srcId="{97B39B32-6C7B-4D1A-A23F-636CA591F668}" destId="{BC82464C-9B7D-4ACB-B69D-F6A87F3A0EC0}" srcOrd="1" destOrd="0" presId="urn:microsoft.com/office/officeart/2005/8/layout/hierarchy2"/>
    <dgm:cxn modelId="{20AC16B2-66AE-428B-A68A-84CFE0A08F35}" type="presParOf" srcId="{BC82464C-9B7D-4ACB-B69D-F6A87F3A0EC0}" destId="{D0FDB8F6-DF2D-4222-85CC-7206C4DA2FBB}" srcOrd="0" destOrd="0" presId="urn:microsoft.com/office/officeart/2005/8/layout/hierarchy2"/>
    <dgm:cxn modelId="{816B4064-54E0-4FBA-9901-E3E738911431}" type="presParOf" srcId="{D0FDB8F6-DF2D-4222-85CC-7206C4DA2FBB}" destId="{A629185B-44FA-4A55-88E0-F5DB0BBC187F}" srcOrd="0" destOrd="0" presId="urn:microsoft.com/office/officeart/2005/8/layout/hierarchy2"/>
    <dgm:cxn modelId="{D7C9BB9E-EF00-4AF7-B1CE-24D8864C25B3}" type="presParOf" srcId="{BC82464C-9B7D-4ACB-B69D-F6A87F3A0EC0}" destId="{867E4057-6C90-45DA-98D2-C506C8D9A61A}" srcOrd="1" destOrd="0" presId="urn:microsoft.com/office/officeart/2005/8/layout/hierarchy2"/>
    <dgm:cxn modelId="{C42E4397-33B4-41AB-9BB5-728823DE8F95}" type="presParOf" srcId="{867E4057-6C90-45DA-98D2-C506C8D9A61A}" destId="{88D7D085-FC2B-4BE3-8F7F-23E224B74292}" srcOrd="0" destOrd="0" presId="urn:microsoft.com/office/officeart/2005/8/layout/hierarchy2"/>
    <dgm:cxn modelId="{316C6B39-C900-44A0-B496-1571DE7F50B9}" type="presParOf" srcId="{867E4057-6C90-45DA-98D2-C506C8D9A61A}" destId="{67DCDB38-CA68-4761-8847-800DF5104FF0}" srcOrd="1" destOrd="0" presId="urn:microsoft.com/office/officeart/2005/8/layout/hierarchy2"/>
    <dgm:cxn modelId="{24D6FA6B-1E96-494D-AC01-E89F0AD4880E}" type="presParOf" srcId="{BC82464C-9B7D-4ACB-B69D-F6A87F3A0EC0}" destId="{627173F8-9395-4B97-A8AD-E9E588C561C2}" srcOrd="2" destOrd="0" presId="urn:microsoft.com/office/officeart/2005/8/layout/hierarchy2"/>
    <dgm:cxn modelId="{D4B36C0B-809E-43B6-8624-3C519FE032B3}" type="presParOf" srcId="{627173F8-9395-4B97-A8AD-E9E588C561C2}" destId="{6E4AEE4C-9CD4-42D8-8B09-5F91A695F5D8}" srcOrd="0" destOrd="0" presId="urn:microsoft.com/office/officeart/2005/8/layout/hierarchy2"/>
    <dgm:cxn modelId="{950BA71A-2810-4CA3-9999-E9C278A7F566}" type="presParOf" srcId="{BC82464C-9B7D-4ACB-B69D-F6A87F3A0EC0}" destId="{D793B5AF-E50A-43D0-93A8-FE46A85B3FFC}" srcOrd="3" destOrd="0" presId="urn:microsoft.com/office/officeart/2005/8/layout/hierarchy2"/>
    <dgm:cxn modelId="{B69F7337-97E8-495B-9617-973A3CA7A08E}" type="presParOf" srcId="{D793B5AF-E50A-43D0-93A8-FE46A85B3FFC}" destId="{5DE5EC8E-2E2C-4DE5-9B2E-BF06E065B1C2}" srcOrd="0" destOrd="0" presId="urn:microsoft.com/office/officeart/2005/8/layout/hierarchy2"/>
    <dgm:cxn modelId="{8628631B-E9E4-40FE-B92E-EAFF87B6ECFA}" type="presParOf" srcId="{D793B5AF-E50A-43D0-93A8-FE46A85B3FFC}" destId="{B316830C-8FB8-4E9C-8C42-2FAD8F743DAC}" srcOrd="1" destOrd="0" presId="urn:microsoft.com/office/officeart/2005/8/layout/hierarchy2"/>
    <dgm:cxn modelId="{1CFF3F4E-609C-4C31-A76B-07E2E8E961EF}" type="presParOf" srcId="{DC8C9577-0CF3-40D6-95FD-5EB990E64E7A}" destId="{43000714-26F0-4F05-A50E-0B120FC968BE}" srcOrd="2" destOrd="0" presId="urn:microsoft.com/office/officeart/2005/8/layout/hierarchy2"/>
    <dgm:cxn modelId="{1876BEDF-6FDE-49C5-B995-5549EACF7144}" type="presParOf" srcId="{43000714-26F0-4F05-A50E-0B120FC968BE}" destId="{DA4708BF-A5CA-4C0C-834B-2A7B12130F8D}" srcOrd="0" destOrd="0" presId="urn:microsoft.com/office/officeart/2005/8/layout/hierarchy2"/>
    <dgm:cxn modelId="{9A4AF173-14B0-4432-86D3-FBD40C49430A}" type="presParOf" srcId="{DC8C9577-0CF3-40D6-95FD-5EB990E64E7A}" destId="{93961191-1D56-46D9-9272-68F0D63CDB08}" srcOrd="3" destOrd="0" presId="urn:microsoft.com/office/officeart/2005/8/layout/hierarchy2"/>
    <dgm:cxn modelId="{4A0B63F8-112D-483C-BCE8-06B6243C2661}" type="presParOf" srcId="{93961191-1D56-46D9-9272-68F0D63CDB08}" destId="{D33DDF03-9A7B-4634-9BB6-2A18799DBBDC}" srcOrd="0" destOrd="0" presId="urn:microsoft.com/office/officeart/2005/8/layout/hierarchy2"/>
    <dgm:cxn modelId="{DE83C700-42A2-4619-8136-58D57DFF04E7}" type="presParOf" srcId="{93961191-1D56-46D9-9272-68F0D63CDB08}" destId="{E4DEAFCB-FB83-413E-82B9-7B29AAFE71A7}" srcOrd="1" destOrd="0" presId="urn:microsoft.com/office/officeart/2005/8/layout/hierarchy2"/>
    <dgm:cxn modelId="{FB4473E0-E9D9-4908-9948-1D8B72E921CA}" type="presParOf" srcId="{E4DEAFCB-FB83-413E-82B9-7B29AAFE71A7}" destId="{25FB8ECD-7550-4527-9CB9-51896CDAEE92}" srcOrd="0" destOrd="0" presId="urn:microsoft.com/office/officeart/2005/8/layout/hierarchy2"/>
    <dgm:cxn modelId="{422C964F-B6F1-473C-90F7-0D6DC1D490D9}" type="presParOf" srcId="{25FB8ECD-7550-4527-9CB9-51896CDAEE92}" destId="{0FF11979-ECD7-4C7C-9545-6D9D950588E2}" srcOrd="0" destOrd="0" presId="urn:microsoft.com/office/officeart/2005/8/layout/hierarchy2"/>
    <dgm:cxn modelId="{9068C694-A3A7-4B37-9415-B5D5072DAA24}" type="presParOf" srcId="{E4DEAFCB-FB83-413E-82B9-7B29AAFE71A7}" destId="{577E9754-BFC8-4C9C-85A6-E7F7FEF44AF4}" srcOrd="1" destOrd="0" presId="urn:microsoft.com/office/officeart/2005/8/layout/hierarchy2"/>
    <dgm:cxn modelId="{91408B25-BF45-4BB4-AA6E-45BFFC10D204}" type="presParOf" srcId="{577E9754-BFC8-4C9C-85A6-E7F7FEF44AF4}" destId="{9225689C-524F-41F7-8BCE-12A313E1034D}" srcOrd="0" destOrd="0" presId="urn:microsoft.com/office/officeart/2005/8/layout/hierarchy2"/>
    <dgm:cxn modelId="{C3A6D6C9-D664-4427-A9F1-4F80501F5FB7}" type="presParOf" srcId="{577E9754-BFC8-4C9C-85A6-E7F7FEF44AF4}" destId="{72C11A07-3AAF-43CF-BBED-247FDE04317E}" srcOrd="1" destOrd="0" presId="urn:microsoft.com/office/officeart/2005/8/layout/hierarchy2"/>
    <dgm:cxn modelId="{7FC3299E-CFD3-422A-847F-B699A41A0185}" type="presParOf" srcId="{E4DEAFCB-FB83-413E-82B9-7B29AAFE71A7}" destId="{179A6C86-8130-4CA1-A6AA-9090D23387CB}" srcOrd="2" destOrd="0" presId="urn:microsoft.com/office/officeart/2005/8/layout/hierarchy2"/>
    <dgm:cxn modelId="{AAF17D3F-868E-4C40-B5D5-77E68EBC8043}" type="presParOf" srcId="{179A6C86-8130-4CA1-A6AA-9090D23387CB}" destId="{9785D891-0E8E-4E1A-9949-214AC36825AB}" srcOrd="0" destOrd="0" presId="urn:microsoft.com/office/officeart/2005/8/layout/hierarchy2"/>
    <dgm:cxn modelId="{65BBEF1D-A94F-4111-AF12-1B72B55EB082}" type="presParOf" srcId="{E4DEAFCB-FB83-413E-82B9-7B29AAFE71A7}" destId="{F159A2CD-F377-4E2C-96F4-36E8F6ABA4D9}" srcOrd="3" destOrd="0" presId="urn:microsoft.com/office/officeart/2005/8/layout/hierarchy2"/>
    <dgm:cxn modelId="{1B31BD20-9868-4775-A6AF-3FC6F03BBEBE}" type="presParOf" srcId="{F159A2CD-F377-4E2C-96F4-36E8F6ABA4D9}" destId="{035FFFAC-FA84-4399-8F4F-1A1F12C7C1FF}" srcOrd="0" destOrd="0" presId="urn:microsoft.com/office/officeart/2005/8/layout/hierarchy2"/>
    <dgm:cxn modelId="{5D3C2DF9-1B4C-4114-BFA6-6621DA81CCAA}" type="presParOf" srcId="{F159A2CD-F377-4E2C-96F4-36E8F6ABA4D9}" destId="{0073919E-712C-4AB9-A2A8-31E8DF09CD78}" srcOrd="1" destOrd="0" presId="urn:microsoft.com/office/officeart/2005/8/layout/hierarchy2"/>
    <dgm:cxn modelId="{699FAEE5-9CDF-49C9-8FAE-072FA03A974E}" type="presParOf" srcId="{E4DEAFCB-FB83-413E-82B9-7B29AAFE71A7}" destId="{7A0FA139-FB75-4772-81A9-9CC564865283}" srcOrd="4" destOrd="0" presId="urn:microsoft.com/office/officeart/2005/8/layout/hierarchy2"/>
    <dgm:cxn modelId="{E9C870A1-13BE-4A4D-832F-0BBB68B1C262}" type="presParOf" srcId="{7A0FA139-FB75-4772-81A9-9CC564865283}" destId="{45D10139-7CA3-47DC-A8E7-1F3A158B1923}" srcOrd="0" destOrd="0" presId="urn:microsoft.com/office/officeart/2005/8/layout/hierarchy2"/>
    <dgm:cxn modelId="{64473624-9186-4214-B9E6-4608C5FA51E3}" type="presParOf" srcId="{E4DEAFCB-FB83-413E-82B9-7B29AAFE71A7}" destId="{4B66864D-6975-46C1-BF50-A40728DF2A6A}" srcOrd="5" destOrd="0" presId="urn:microsoft.com/office/officeart/2005/8/layout/hierarchy2"/>
    <dgm:cxn modelId="{D151B102-F049-41AE-9B25-3DCAE8B11FC1}" type="presParOf" srcId="{4B66864D-6975-46C1-BF50-A40728DF2A6A}" destId="{5D6D155F-8101-42A7-A765-10C98C3E8438}" srcOrd="0" destOrd="0" presId="urn:microsoft.com/office/officeart/2005/8/layout/hierarchy2"/>
    <dgm:cxn modelId="{600745D3-E7FC-42E5-9D8B-4057C90A92F5}" type="presParOf" srcId="{4B66864D-6975-46C1-BF50-A40728DF2A6A}" destId="{43E83F85-BB01-4859-A5FB-C5DA017E01A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470BEC-08E1-4EBA-8D31-8C1F2BCCEE81}"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EC371C40-50BB-497D-8FF5-E25B3D8C6D42}">
      <dgm:prSet phldrT="[Text]"/>
      <dgm:spPr>
        <a:solidFill>
          <a:srgbClr val="0171A3">
            <a:alpha val="80000"/>
          </a:srgbClr>
        </a:solidFill>
      </dgm:spPr>
      <dgm:t>
        <a:bodyPr/>
        <a:lstStyle/>
        <a:p>
          <a:pPr>
            <a:buNone/>
          </a:pPr>
          <a:r>
            <a:rPr lang="en-GB"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OFFICER PERSONAL PRIORITIES</a:t>
          </a:r>
        </a:p>
        <a:p>
          <a:pPr>
            <a:buNone/>
          </a:pPr>
          <a:r>
            <a:rPr lang="en-GB"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Decided by Officers independent of strategy and policy</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758FFFE2-44B2-484C-B66B-CE63456DF827}" type="parTrans" cxnId="{C8DB86E8-4F78-4D6E-BFE2-6CA982DB532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787E8367-C3F5-4B39-86AD-403F9F122305}" type="sibTrans" cxnId="{C8DB86E8-4F78-4D6E-BFE2-6CA982DB532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3B25E80-16CC-42DB-9F3E-1945EBBD5D66}">
      <dgm:prSet phldrT="[Text]"/>
      <dgm:spPr>
        <a:solidFill>
          <a:srgbClr val="CA252C">
            <a:alpha val="80000"/>
          </a:srgbClr>
        </a:solidFill>
      </dgm:spPr>
      <dgm:t>
        <a:bodyPr/>
        <a:lstStyle/>
        <a:p>
          <a:pPr>
            <a:buNone/>
          </a:pPr>
          <a:r>
            <a:rPr lang="en-GB"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STRATEGIC PRIORITIES</a:t>
          </a:r>
        </a:p>
        <a:p>
          <a:pPr>
            <a:buNone/>
          </a:pPr>
          <a:r>
            <a:rPr lang="en-GB"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Undeb Strategic plan and operating plans</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E0403CEC-AD76-4208-A439-18E5CA515B37}" type="parTrans" cxnId="{603631C8-F298-4B17-B0B8-0C79E8C285D0}">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928F1BCE-A95C-4FE8-BA0C-C7D02881AD34}" type="sibTrans" cxnId="{603631C8-F298-4B17-B0B8-0C79E8C285D0}">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F034FB4-21B6-4E1A-B343-0EEA5E60DB1B}">
      <dgm:prSet phldrT="[Text]"/>
      <dgm:spPr>
        <a:solidFill>
          <a:srgbClr val="00AF50">
            <a:alpha val="80000"/>
          </a:srgbClr>
        </a:solidFill>
      </dgm:spPr>
      <dgm:t>
        <a:bodyPr/>
        <a:lstStyle/>
        <a:p>
          <a:pPr>
            <a:buNone/>
          </a:pPr>
          <a:r>
            <a:rPr lang="en-GB"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DEMOCRATIC PRIORITIES &amp; POLICY</a:t>
          </a:r>
        </a:p>
        <a:p>
          <a:pPr>
            <a:buNone/>
          </a:pPr>
          <a:r>
            <a:rPr lang="en-GB"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Decided by students</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9EF2A2C1-97B7-4136-8E7D-BE4C4AA7DF81}" type="parTrans" cxnId="{33535986-D675-44B4-A2E5-F94D68350DA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CD04DEE-BD2A-4AE1-B674-E2A1D7F612F7}" type="sibTrans" cxnId="{33535986-D675-44B4-A2E5-F94D68350DA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85D0195-ED35-408E-A6CC-F2F415DF8867}" type="pres">
      <dgm:prSet presAssocID="{84470BEC-08E1-4EBA-8D31-8C1F2BCCEE81}" presName="Name0" presStyleCnt="0">
        <dgm:presLayoutVars>
          <dgm:dir/>
          <dgm:resizeHandles val="exact"/>
        </dgm:presLayoutVars>
      </dgm:prSet>
      <dgm:spPr/>
    </dgm:pt>
    <dgm:pt modelId="{E26A4A48-63B8-4AB5-8E2C-926855AD9BEF}" type="pres">
      <dgm:prSet presAssocID="{EC371C40-50BB-497D-8FF5-E25B3D8C6D42}" presName="Name5" presStyleLbl="vennNode1" presStyleIdx="0" presStyleCnt="3">
        <dgm:presLayoutVars>
          <dgm:bulletEnabled val="1"/>
        </dgm:presLayoutVars>
      </dgm:prSet>
      <dgm:spPr/>
    </dgm:pt>
    <dgm:pt modelId="{D07F2797-11C2-4D93-BABC-012830C744EA}" type="pres">
      <dgm:prSet presAssocID="{787E8367-C3F5-4B39-86AD-403F9F122305}" presName="space" presStyleCnt="0"/>
      <dgm:spPr/>
    </dgm:pt>
    <dgm:pt modelId="{43D6F956-0289-4590-B9A9-A4D2EC297B11}" type="pres">
      <dgm:prSet presAssocID="{43B25E80-16CC-42DB-9F3E-1945EBBD5D66}" presName="Name5" presStyleLbl="vennNode1" presStyleIdx="1" presStyleCnt="3">
        <dgm:presLayoutVars>
          <dgm:bulletEnabled val="1"/>
        </dgm:presLayoutVars>
      </dgm:prSet>
      <dgm:spPr/>
    </dgm:pt>
    <dgm:pt modelId="{7E5F85D1-DC8C-4C25-83FE-D9D09AC611C1}" type="pres">
      <dgm:prSet presAssocID="{928F1BCE-A95C-4FE8-BA0C-C7D02881AD34}" presName="space" presStyleCnt="0"/>
      <dgm:spPr/>
    </dgm:pt>
    <dgm:pt modelId="{B81779B0-6603-4977-B0BB-15278F8BF61C}" type="pres">
      <dgm:prSet presAssocID="{4F034FB4-21B6-4E1A-B343-0EEA5E60DB1B}" presName="Name5" presStyleLbl="vennNode1" presStyleIdx="2" presStyleCnt="3">
        <dgm:presLayoutVars>
          <dgm:bulletEnabled val="1"/>
        </dgm:presLayoutVars>
      </dgm:prSet>
      <dgm:spPr/>
    </dgm:pt>
  </dgm:ptLst>
  <dgm:cxnLst>
    <dgm:cxn modelId="{F792642D-C470-41A9-9D7F-F54CBF3F9136}" type="presOf" srcId="{84470BEC-08E1-4EBA-8D31-8C1F2BCCEE81}" destId="{F85D0195-ED35-408E-A6CC-F2F415DF8867}" srcOrd="0" destOrd="0" presId="urn:microsoft.com/office/officeart/2005/8/layout/venn3"/>
    <dgm:cxn modelId="{B7F75532-172B-471E-927B-A6DDEC60A831}" type="presOf" srcId="{EC371C40-50BB-497D-8FF5-E25B3D8C6D42}" destId="{E26A4A48-63B8-4AB5-8E2C-926855AD9BEF}" srcOrd="0" destOrd="0" presId="urn:microsoft.com/office/officeart/2005/8/layout/venn3"/>
    <dgm:cxn modelId="{33535986-D675-44B4-A2E5-F94D68350DAE}" srcId="{84470BEC-08E1-4EBA-8D31-8C1F2BCCEE81}" destId="{4F034FB4-21B6-4E1A-B343-0EEA5E60DB1B}" srcOrd="2" destOrd="0" parTransId="{9EF2A2C1-97B7-4136-8E7D-BE4C4AA7DF81}" sibTransId="{4CD04DEE-BD2A-4AE1-B674-E2A1D7F612F7}"/>
    <dgm:cxn modelId="{107FB787-EC59-4238-A51E-F4767D677989}" type="presOf" srcId="{43B25E80-16CC-42DB-9F3E-1945EBBD5D66}" destId="{43D6F956-0289-4590-B9A9-A4D2EC297B11}" srcOrd="0" destOrd="0" presId="urn:microsoft.com/office/officeart/2005/8/layout/venn3"/>
    <dgm:cxn modelId="{603631C8-F298-4B17-B0B8-0C79E8C285D0}" srcId="{84470BEC-08E1-4EBA-8D31-8C1F2BCCEE81}" destId="{43B25E80-16CC-42DB-9F3E-1945EBBD5D66}" srcOrd="1" destOrd="0" parTransId="{E0403CEC-AD76-4208-A439-18E5CA515B37}" sibTransId="{928F1BCE-A95C-4FE8-BA0C-C7D02881AD34}"/>
    <dgm:cxn modelId="{77FBC5E1-8AC2-4240-B535-A8120C0EAB3A}" type="presOf" srcId="{4F034FB4-21B6-4E1A-B343-0EEA5E60DB1B}" destId="{B81779B0-6603-4977-B0BB-15278F8BF61C}" srcOrd="0" destOrd="0" presId="urn:microsoft.com/office/officeart/2005/8/layout/venn3"/>
    <dgm:cxn modelId="{C8DB86E8-4F78-4D6E-BFE2-6CA982DB5321}" srcId="{84470BEC-08E1-4EBA-8D31-8C1F2BCCEE81}" destId="{EC371C40-50BB-497D-8FF5-E25B3D8C6D42}" srcOrd="0" destOrd="0" parTransId="{758FFFE2-44B2-484C-B66B-CE63456DF827}" sibTransId="{787E8367-C3F5-4B39-86AD-403F9F122305}"/>
    <dgm:cxn modelId="{56F7CC66-72EE-4486-B83C-C4383CDF72AD}" type="presParOf" srcId="{F85D0195-ED35-408E-A6CC-F2F415DF8867}" destId="{E26A4A48-63B8-4AB5-8E2C-926855AD9BEF}" srcOrd="0" destOrd="0" presId="urn:microsoft.com/office/officeart/2005/8/layout/venn3"/>
    <dgm:cxn modelId="{9A2BE503-E443-4524-B1D4-A17F9122F47D}" type="presParOf" srcId="{F85D0195-ED35-408E-A6CC-F2F415DF8867}" destId="{D07F2797-11C2-4D93-BABC-012830C744EA}" srcOrd="1" destOrd="0" presId="urn:microsoft.com/office/officeart/2005/8/layout/venn3"/>
    <dgm:cxn modelId="{A296F56D-369B-4D5A-8A6F-5B4B08B738E4}" type="presParOf" srcId="{F85D0195-ED35-408E-A6CC-F2F415DF8867}" destId="{43D6F956-0289-4590-B9A9-A4D2EC297B11}" srcOrd="2" destOrd="0" presId="urn:microsoft.com/office/officeart/2005/8/layout/venn3"/>
    <dgm:cxn modelId="{E0CA31EE-F502-4FF8-9B96-DD9BFE01C2BE}" type="presParOf" srcId="{F85D0195-ED35-408E-A6CC-F2F415DF8867}" destId="{7E5F85D1-DC8C-4C25-83FE-D9D09AC611C1}" srcOrd="3" destOrd="0" presId="urn:microsoft.com/office/officeart/2005/8/layout/venn3"/>
    <dgm:cxn modelId="{91298D6F-3CE8-4EC2-B884-D9606AB36DC5}" type="presParOf" srcId="{F85D0195-ED35-408E-A6CC-F2F415DF8867}" destId="{B81779B0-6603-4977-B0BB-15278F8BF61C}"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831FEC-3FC6-47E2-BEC6-176C65610F0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GB"/>
        </a:p>
      </dgm:t>
    </dgm:pt>
    <dgm:pt modelId="{4920424A-BD94-4008-94F6-63F7C3772B7D}">
      <dgm:prSet phldrT="[Text]" custT="1"/>
      <dgm:spPr/>
      <dgm:t>
        <a:bodyPr/>
        <a:lstStyle/>
        <a:p>
          <a:r>
            <a:rPr lang="en-GB" sz="1600" b="1" dirty="0">
              <a:latin typeface="Tahoma" panose="020B0604030504040204" pitchFamily="34" charset="0"/>
              <a:ea typeface="Tahoma" panose="020B0604030504040204" pitchFamily="34" charset="0"/>
              <a:cs typeface="Tahoma" panose="020B0604030504040204" pitchFamily="34" charset="0"/>
            </a:rPr>
            <a:t>Informed and influenced by</a:t>
          </a:r>
        </a:p>
      </dgm:t>
    </dgm:pt>
    <dgm:pt modelId="{CCBAFAD7-8A3B-401F-A169-5D4063836775}" type="parTrans" cxnId="{6FAF6119-ABFD-4AA7-9A4B-E1B707E1C9F5}">
      <dgm:prSet/>
      <dgm:spPr/>
      <dgm:t>
        <a:bodyPr/>
        <a:lstStyle/>
        <a:p>
          <a:endParaRPr lang="en-GB"/>
        </a:p>
      </dgm:t>
    </dgm:pt>
    <dgm:pt modelId="{30F27131-7017-41D1-AE00-632827E14316}" type="sibTrans" cxnId="{6FAF6119-ABFD-4AA7-9A4B-E1B707E1C9F5}">
      <dgm:prSet/>
      <dgm:spPr/>
      <dgm:t>
        <a:bodyPr/>
        <a:lstStyle/>
        <a:p>
          <a:endParaRPr lang="en-GB"/>
        </a:p>
      </dgm:t>
    </dgm:pt>
    <dgm:pt modelId="{81F2CE41-C60F-4602-B8DB-74F352858FDD}">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Insight and Research</a:t>
          </a:r>
        </a:p>
      </dgm:t>
    </dgm:pt>
    <dgm:pt modelId="{DB4CC688-353C-413C-9ED1-025F819A0711}" type="parTrans" cxnId="{4F05BD54-9733-4E92-A552-B9F39AA298E9}">
      <dgm:prSet/>
      <dgm:spPr/>
      <dgm:t>
        <a:bodyPr/>
        <a:lstStyle/>
        <a:p>
          <a:endParaRPr lang="en-GB"/>
        </a:p>
      </dgm:t>
    </dgm:pt>
    <dgm:pt modelId="{5B01F469-9F46-43E0-8FFF-6E8B401B2402}" type="sibTrans" cxnId="{4F05BD54-9733-4E92-A552-B9F39AA298E9}">
      <dgm:prSet/>
      <dgm:spPr/>
      <dgm:t>
        <a:bodyPr/>
        <a:lstStyle/>
        <a:p>
          <a:endParaRPr lang="en-GB"/>
        </a:p>
      </dgm:t>
    </dgm:pt>
    <dgm:pt modelId="{C03958D9-8609-4DA7-B1AF-21F1218979F6}">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Student ideas, Senedd and AGM</a:t>
          </a:r>
        </a:p>
      </dgm:t>
    </dgm:pt>
    <dgm:pt modelId="{B7267B0F-D164-4606-B63C-B8E872E5745E}" type="parTrans" cxnId="{CCC539A0-B8C1-4151-944C-2A03F921E360}">
      <dgm:prSet/>
      <dgm:spPr/>
      <dgm:t>
        <a:bodyPr/>
        <a:lstStyle/>
        <a:p>
          <a:endParaRPr lang="en-GB"/>
        </a:p>
      </dgm:t>
    </dgm:pt>
    <dgm:pt modelId="{6B9BE505-A7ED-4E3F-BD88-8776A220AE93}" type="sibTrans" cxnId="{CCC539A0-B8C1-4151-944C-2A03F921E360}">
      <dgm:prSet/>
      <dgm:spPr/>
      <dgm:t>
        <a:bodyPr/>
        <a:lstStyle/>
        <a:p>
          <a:endParaRPr lang="en-GB"/>
        </a:p>
      </dgm:t>
    </dgm:pt>
    <dgm:pt modelId="{99B2EB65-7B25-4159-9FFE-C8C77C9709D5}">
      <dgm:prSe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Advisory Groups and Committees</a:t>
          </a:r>
        </a:p>
      </dgm:t>
    </dgm:pt>
    <dgm:pt modelId="{7D7E095F-BFDF-4DD2-A0EE-65DD5B919868}" type="parTrans" cxnId="{E128E382-F7EC-4718-BD34-27B5322B214D}">
      <dgm:prSet/>
      <dgm:spPr/>
      <dgm:t>
        <a:bodyPr/>
        <a:lstStyle/>
        <a:p>
          <a:endParaRPr lang="en-GB"/>
        </a:p>
      </dgm:t>
    </dgm:pt>
    <dgm:pt modelId="{02C468DF-EEE5-4397-915A-BB118733161D}" type="sibTrans" cxnId="{E128E382-F7EC-4718-BD34-27B5322B214D}">
      <dgm:prSet/>
      <dgm:spPr/>
      <dgm:t>
        <a:bodyPr/>
        <a:lstStyle/>
        <a:p>
          <a:endParaRPr lang="en-GB"/>
        </a:p>
      </dgm:t>
    </dgm:pt>
    <dgm:pt modelId="{F8B64947-ACF7-4373-AAA9-30FAD1A2EF35}">
      <dgm:prSe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Best Practice and Trends</a:t>
          </a:r>
        </a:p>
      </dgm:t>
    </dgm:pt>
    <dgm:pt modelId="{DCEB06C9-FEAD-4E05-BBE3-4D2DE0FBD427}" type="parTrans" cxnId="{B6098420-FE28-4AE3-B760-0D40C8549F27}">
      <dgm:prSet/>
      <dgm:spPr/>
      <dgm:t>
        <a:bodyPr/>
        <a:lstStyle/>
        <a:p>
          <a:endParaRPr lang="en-GB"/>
        </a:p>
      </dgm:t>
    </dgm:pt>
    <dgm:pt modelId="{C7ADE0FF-30A6-4AF7-BC32-8D1BC20A245B}" type="sibTrans" cxnId="{B6098420-FE28-4AE3-B760-0D40C8549F27}">
      <dgm:prSet/>
      <dgm:spPr/>
      <dgm:t>
        <a:bodyPr/>
        <a:lstStyle/>
        <a:p>
          <a:endParaRPr lang="en-GB"/>
        </a:p>
      </dgm:t>
    </dgm:pt>
    <dgm:pt modelId="{63C4D8AB-DEFF-4E94-A116-7CDF291131BE}" type="pres">
      <dgm:prSet presAssocID="{3D831FEC-3FC6-47E2-BEC6-176C65610F00}" presName="Name0" presStyleCnt="0">
        <dgm:presLayoutVars>
          <dgm:dir/>
          <dgm:animLvl val="lvl"/>
          <dgm:resizeHandles val="exact"/>
        </dgm:presLayoutVars>
      </dgm:prSet>
      <dgm:spPr/>
    </dgm:pt>
    <dgm:pt modelId="{13D8637E-1C54-49C9-8614-DD126EC5002F}" type="pres">
      <dgm:prSet presAssocID="{4920424A-BD94-4008-94F6-63F7C3772B7D}" presName="boxAndChildren" presStyleCnt="0"/>
      <dgm:spPr/>
    </dgm:pt>
    <dgm:pt modelId="{7C420478-587D-4CE5-B217-E1D8FE612E5C}" type="pres">
      <dgm:prSet presAssocID="{4920424A-BD94-4008-94F6-63F7C3772B7D}" presName="parentTextBox" presStyleLbl="node1" presStyleIdx="0" presStyleCnt="1"/>
      <dgm:spPr/>
    </dgm:pt>
    <dgm:pt modelId="{3E7DE404-6183-4306-80C4-7EF5A8B1B6FA}" type="pres">
      <dgm:prSet presAssocID="{4920424A-BD94-4008-94F6-63F7C3772B7D}" presName="entireBox" presStyleLbl="node1" presStyleIdx="0" presStyleCnt="1" custScaleY="34539"/>
      <dgm:spPr/>
    </dgm:pt>
    <dgm:pt modelId="{DBE5196D-5BEF-465B-B949-6EF43FCD08DE}" type="pres">
      <dgm:prSet presAssocID="{4920424A-BD94-4008-94F6-63F7C3772B7D}" presName="descendantBox" presStyleCnt="0"/>
      <dgm:spPr/>
    </dgm:pt>
    <dgm:pt modelId="{66BA9138-1391-4863-92EE-6BE4E9F5D1F2}" type="pres">
      <dgm:prSet presAssocID="{81F2CE41-C60F-4602-B8DB-74F352858FDD}" presName="childTextBox" presStyleLbl="fgAccFollowNode1" presStyleIdx="0" presStyleCnt="4">
        <dgm:presLayoutVars>
          <dgm:bulletEnabled val="1"/>
        </dgm:presLayoutVars>
      </dgm:prSet>
      <dgm:spPr/>
    </dgm:pt>
    <dgm:pt modelId="{6922C337-53E5-49E9-85AD-0EEB45E55B8F}" type="pres">
      <dgm:prSet presAssocID="{99B2EB65-7B25-4159-9FFE-C8C77C9709D5}" presName="childTextBox" presStyleLbl="fgAccFollowNode1" presStyleIdx="1" presStyleCnt="4">
        <dgm:presLayoutVars>
          <dgm:bulletEnabled val="1"/>
        </dgm:presLayoutVars>
      </dgm:prSet>
      <dgm:spPr/>
    </dgm:pt>
    <dgm:pt modelId="{33178D61-5B0A-4BBB-91B3-1358786C8AF1}" type="pres">
      <dgm:prSet presAssocID="{F8B64947-ACF7-4373-AAA9-30FAD1A2EF35}" presName="childTextBox" presStyleLbl="fgAccFollowNode1" presStyleIdx="2" presStyleCnt="4">
        <dgm:presLayoutVars>
          <dgm:bulletEnabled val="1"/>
        </dgm:presLayoutVars>
      </dgm:prSet>
      <dgm:spPr/>
    </dgm:pt>
    <dgm:pt modelId="{702B17B9-A5E0-4229-922A-D3B02D18A221}" type="pres">
      <dgm:prSet presAssocID="{C03958D9-8609-4DA7-B1AF-21F1218979F6}" presName="childTextBox" presStyleLbl="fgAccFollowNode1" presStyleIdx="3" presStyleCnt="4">
        <dgm:presLayoutVars>
          <dgm:bulletEnabled val="1"/>
        </dgm:presLayoutVars>
      </dgm:prSet>
      <dgm:spPr/>
    </dgm:pt>
  </dgm:ptLst>
  <dgm:cxnLst>
    <dgm:cxn modelId="{6FAF6119-ABFD-4AA7-9A4B-E1B707E1C9F5}" srcId="{3D831FEC-3FC6-47E2-BEC6-176C65610F00}" destId="{4920424A-BD94-4008-94F6-63F7C3772B7D}" srcOrd="0" destOrd="0" parTransId="{CCBAFAD7-8A3B-401F-A169-5D4063836775}" sibTransId="{30F27131-7017-41D1-AE00-632827E14316}"/>
    <dgm:cxn modelId="{CEF45520-EA8E-4601-9F77-B582DFB101CC}" type="presOf" srcId="{3D831FEC-3FC6-47E2-BEC6-176C65610F00}" destId="{63C4D8AB-DEFF-4E94-A116-7CDF291131BE}" srcOrd="0" destOrd="0" presId="urn:microsoft.com/office/officeart/2005/8/layout/process4"/>
    <dgm:cxn modelId="{B6098420-FE28-4AE3-B760-0D40C8549F27}" srcId="{4920424A-BD94-4008-94F6-63F7C3772B7D}" destId="{F8B64947-ACF7-4373-AAA9-30FAD1A2EF35}" srcOrd="2" destOrd="0" parTransId="{DCEB06C9-FEAD-4E05-BBE3-4D2DE0FBD427}" sibTransId="{C7ADE0FF-30A6-4AF7-BC32-8D1BC20A245B}"/>
    <dgm:cxn modelId="{4E324831-B724-4CAA-ABD8-7E4A82AD1984}" type="presOf" srcId="{C03958D9-8609-4DA7-B1AF-21F1218979F6}" destId="{702B17B9-A5E0-4229-922A-D3B02D18A221}" srcOrd="0" destOrd="0" presId="urn:microsoft.com/office/officeart/2005/8/layout/process4"/>
    <dgm:cxn modelId="{FB92F73F-BFE3-4B30-95D6-94B4DB2742BB}" type="presOf" srcId="{4920424A-BD94-4008-94F6-63F7C3772B7D}" destId="{3E7DE404-6183-4306-80C4-7EF5A8B1B6FA}" srcOrd="1" destOrd="0" presId="urn:microsoft.com/office/officeart/2005/8/layout/process4"/>
    <dgm:cxn modelId="{4F05BD54-9733-4E92-A552-B9F39AA298E9}" srcId="{4920424A-BD94-4008-94F6-63F7C3772B7D}" destId="{81F2CE41-C60F-4602-B8DB-74F352858FDD}" srcOrd="0" destOrd="0" parTransId="{DB4CC688-353C-413C-9ED1-025F819A0711}" sibTransId="{5B01F469-9F46-43E0-8FFF-6E8B401B2402}"/>
    <dgm:cxn modelId="{E128E382-F7EC-4718-BD34-27B5322B214D}" srcId="{4920424A-BD94-4008-94F6-63F7C3772B7D}" destId="{99B2EB65-7B25-4159-9FFE-C8C77C9709D5}" srcOrd="1" destOrd="0" parTransId="{7D7E095F-BFDF-4DD2-A0EE-65DD5B919868}" sibTransId="{02C468DF-EEE5-4397-915A-BB118733161D}"/>
    <dgm:cxn modelId="{1BF67495-54A5-434A-9CF3-842C130729F4}" type="presOf" srcId="{4920424A-BD94-4008-94F6-63F7C3772B7D}" destId="{7C420478-587D-4CE5-B217-E1D8FE612E5C}" srcOrd="0" destOrd="0" presId="urn:microsoft.com/office/officeart/2005/8/layout/process4"/>
    <dgm:cxn modelId="{CCC539A0-B8C1-4151-944C-2A03F921E360}" srcId="{4920424A-BD94-4008-94F6-63F7C3772B7D}" destId="{C03958D9-8609-4DA7-B1AF-21F1218979F6}" srcOrd="3" destOrd="0" parTransId="{B7267B0F-D164-4606-B63C-B8E872E5745E}" sibTransId="{6B9BE505-A7ED-4E3F-BD88-8776A220AE93}"/>
    <dgm:cxn modelId="{E955CEAE-4EFC-4B64-9C4A-6184A9D83D3E}" type="presOf" srcId="{81F2CE41-C60F-4602-B8DB-74F352858FDD}" destId="{66BA9138-1391-4863-92EE-6BE4E9F5D1F2}" srcOrd="0" destOrd="0" presId="urn:microsoft.com/office/officeart/2005/8/layout/process4"/>
    <dgm:cxn modelId="{2F5244B1-8B3E-40FD-8970-7ED925636075}" type="presOf" srcId="{F8B64947-ACF7-4373-AAA9-30FAD1A2EF35}" destId="{33178D61-5B0A-4BBB-91B3-1358786C8AF1}" srcOrd="0" destOrd="0" presId="urn:microsoft.com/office/officeart/2005/8/layout/process4"/>
    <dgm:cxn modelId="{4F7F3BD1-7C3B-44EE-A78C-7D707F2E776C}" type="presOf" srcId="{99B2EB65-7B25-4159-9FFE-C8C77C9709D5}" destId="{6922C337-53E5-49E9-85AD-0EEB45E55B8F}" srcOrd="0" destOrd="0" presId="urn:microsoft.com/office/officeart/2005/8/layout/process4"/>
    <dgm:cxn modelId="{96874928-C504-421D-BAD4-112838696846}" type="presParOf" srcId="{63C4D8AB-DEFF-4E94-A116-7CDF291131BE}" destId="{13D8637E-1C54-49C9-8614-DD126EC5002F}" srcOrd="0" destOrd="0" presId="urn:microsoft.com/office/officeart/2005/8/layout/process4"/>
    <dgm:cxn modelId="{3D73962F-5E47-426A-831A-FCC3FCA2F43B}" type="presParOf" srcId="{13D8637E-1C54-49C9-8614-DD126EC5002F}" destId="{7C420478-587D-4CE5-B217-E1D8FE612E5C}" srcOrd="0" destOrd="0" presId="urn:microsoft.com/office/officeart/2005/8/layout/process4"/>
    <dgm:cxn modelId="{F98ABCBF-2F06-4DC4-A230-72CFCB92E3D2}" type="presParOf" srcId="{13D8637E-1C54-49C9-8614-DD126EC5002F}" destId="{3E7DE404-6183-4306-80C4-7EF5A8B1B6FA}" srcOrd="1" destOrd="0" presId="urn:microsoft.com/office/officeart/2005/8/layout/process4"/>
    <dgm:cxn modelId="{5BBBB474-A096-4E76-A049-7D3BDD723136}" type="presParOf" srcId="{13D8637E-1C54-49C9-8614-DD126EC5002F}" destId="{DBE5196D-5BEF-465B-B949-6EF43FCD08DE}" srcOrd="2" destOrd="0" presId="urn:microsoft.com/office/officeart/2005/8/layout/process4"/>
    <dgm:cxn modelId="{B71682A2-D208-4868-B7D7-140055CB6C6E}" type="presParOf" srcId="{DBE5196D-5BEF-465B-B949-6EF43FCD08DE}" destId="{66BA9138-1391-4863-92EE-6BE4E9F5D1F2}" srcOrd="0" destOrd="0" presId="urn:microsoft.com/office/officeart/2005/8/layout/process4"/>
    <dgm:cxn modelId="{5FFEB25E-CBA3-41F6-9082-5653946CD0C1}" type="presParOf" srcId="{DBE5196D-5BEF-465B-B949-6EF43FCD08DE}" destId="{6922C337-53E5-49E9-85AD-0EEB45E55B8F}" srcOrd="1" destOrd="0" presId="urn:microsoft.com/office/officeart/2005/8/layout/process4"/>
    <dgm:cxn modelId="{1F05B6A1-A7D2-4D33-A558-639002B55FA6}" type="presParOf" srcId="{DBE5196D-5BEF-465B-B949-6EF43FCD08DE}" destId="{33178D61-5B0A-4BBB-91B3-1358786C8AF1}" srcOrd="2" destOrd="0" presId="urn:microsoft.com/office/officeart/2005/8/layout/process4"/>
    <dgm:cxn modelId="{45785D6F-FEDF-4293-9B0D-EBC787202983}" type="presParOf" srcId="{DBE5196D-5BEF-465B-B949-6EF43FCD08DE}" destId="{702B17B9-A5E0-4229-922A-D3B02D18A221}" srcOrd="3"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470BEC-08E1-4EBA-8D31-8C1F2BCCEE81}"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EC371C40-50BB-497D-8FF5-E25B3D8C6D42}">
      <dgm:prSet phldrT="[Text]"/>
      <dgm:spPr>
        <a:solidFill>
          <a:srgbClr val="0171A3">
            <a:alpha val="80000"/>
          </a:srgbClr>
        </a:solidFill>
      </dgm:spPr>
      <dgm:t>
        <a:bodyPr/>
        <a:lstStyle/>
        <a:p>
          <a:pPr>
            <a:buNone/>
          </a:pPr>
          <a:r>
            <a:rPr lang="en-GB"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OFFICER PERSONAL PRIORITIES</a:t>
          </a:r>
        </a:p>
        <a:p>
          <a:pPr>
            <a:buNone/>
          </a:pPr>
          <a:r>
            <a:rPr lang="en-GB"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Decided by Officers independent of strategy and policy</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758FFFE2-44B2-484C-B66B-CE63456DF827}" type="parTrans" cxnId="{C8DB86E8-4F78-4D6E-BFE2-6CA982DB532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787E8367-C3F5-4B39-86AD-403F9F122305}" type="sibTrans" cxnId="{C8DB86E8-4F78-4D6E-BFE2-6CA982DB532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3B25E80-16CC-42DB-9F3E-1945EBBD5D66}">
      <dgm:prSet phldrT="[Text]"/>
      <dgm:spPr>
        <a:solidFill>
          <a:srgbClr val="CA252C">
            <a:alpha val="80000"/>
          </a:srgbClr>
        </a:solidFill>
      </dgm:spPr>
      <dgm:t>
        <a:bodyPr/>
        <a:lstStyle/>
        <a:p>
          <a:pPr>
            <a:buNone/>
          </a:pPr>
          <a:r>
            <a:rPr lang="en-GB"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STRATEGIC PRIORITIES</a:t>
          </a:r>
        </a:p>
        <a:p>
          <a:pPr>
            <a:buNone/>
          </a:pPr>
          <a:r>
            <a:rPr lang="en-GB"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Undeb Strategic plan and operating plans</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E0403CEC-AD76-4208-A439-18E5CA515B37}" type="parTrans" cxnId="{603631C8-F298-4B17-B0B8-0C79E8C285D0}">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928F1BCE-A95C-4FE8-BA0C-C7D02881AD34}" type="sibTrans" cxnId="{603631C8-F298-4B17-B0B8-0C79E8C285D0}">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F034FB4-21B6-4E1A-B343-0EEA5E60DB1B}">
      <dgm:prSet phldrT="[Text]"/>
      <dgm:spPr>
        <a:solidFill>
          <a:srgbClr val="00AF50">
            <a:alpha val="80000"/>
          </a:srgbClr>
        </a:solidFill>
      </dgm:spPr>
      <dgm:t>
        <a:bodyPr/>
        <a:lstStyle/>
        <a:p>
          <a:pPr>
            <a:buNone/>
          </a:pPr>
          <a:r>
            <a:rPr lang="en-GB"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DEMOCRATIC PRIORITIES &amp; POLICY</a:t>
          </a:r>
        </a:p>
        <a:p>
          <a:pPr>
            <a:buNone/>
          </a:pPr>
          <a:r>
            <a:rPr lang="en-GB"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Decided by students</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9EF2A2C1-97B7-4136-8E7D-BE4C4AA7DF81}" type="parTrans" cxnId="{33535986-D675-44B4-A2E5-F94D68350DA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CD04DEE-BD2A-4AE1-B674-E2A1D7F612F7}" type="sibTrans" cxnId="{33535986-D675-44B4-A2E5-F94D68350DA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85D0195-ED35-408E-A6CC-F2F415DF8867}" type="pres">
      <dgm:prSet presAssocID="{84470BEC-08E1-4EBA-8D31-8C1F2BCCEE81}" presName="Name0" presStyleCnt="0">
        <dgm:presLayoutVars>
          <dgm:dir/>
          <dgm:resizeHandles val="exact"/>
        </dgm:presLayoutVars>
      </dgm:prSet>
      <dgm:spPr/>
    </dgm:pt>
    <dgm:pt modelId="{E26A4A48-63B8-4AB5-8E2C-926855AD9BEF}" type="pres">
      <dgm:prSet presAssocID="{EC371C40-50BB-497D-8FF5-E25B3D8C6D42}" presName="Name5" presStyleLbl="vennNode1" presStyleIdx="0" presStyleCnt="3">
        <dgm:presLayoutVars>
          <dgm:bulletEnabled val="1"/>
        </dgm:presLayoutVars>
      </dgm:prSet>
      <dgm:spPr/>
    </dgm:pt>
    <dgm:pt modelId="{D07F2797-11C2-4D93-BABC-012830C744EA}" type="pres">
      <dgm:prSet presAssocID="{787E8367-C3F5-4B39-86AD-403F9F122305}" presName="space" presStyleCnt="0"/>
      <dgm:spPr/>
    </dgm:pt>
    <dgm:pt modelId="{43D6F956-0289-4590-B9A9-A4D2EC297B11}" type="pres">
      <dgm:prSet presAssocID="{43B25E80-16CC-42DB-9F3E-1945EBBD5D66}" presName="Name5" presStyleLbl="vennNode1" presStyleIdx="1" presStyleCnt="3">
        <dgm:presLayoutVars>
          <dgm:bulletEnabled val="1"/>
        </dgm:presLayoutVars>
      </dgm:prSet>
      <dgm:spPr/>
    </dgm:pt>
    <dgm:pt modelId="{7E5F85D1-DC8C-4C25-83FE-D9D09AC611C1}" type="pres">
      <dgm:prSet presAssocID="{928F1BCE-A95C-4FE8-BA0C-C7D02881AD34}" presName="space" presStyleCnt="0"/>
      <dgm:spPr/>
    </dgm:pt>
    <dgm:pt modelId="{B81779B0-6603-4977-B0BB-15278F8BF61C}" type="pres">
      <dgm:prSet presAssocID="{4F034FB4-21B6-4E1A-B343-0EEA5E60DB1B}" presName="Name5" presStyleLbl="vennNode1" presStyleIdx="2" presStyleCnt="3">
        <dgm:presLayoutVars>
          <dgm:bulletEnabled val="1"/>
        </dgm:presLayoutVars>
      </dgm:prSet>
      <dgm:spPr/>
    </dgm:pt>
  </dgm:ptLst>
  <dgm:cxnLst>
    <dgm:cxn modelId="{F792642D-C470-41A9-9D7F-F54CBF3F9136}" type="presOf" srcId="{84470BEC-08E1-4EBA-8D31-8C1F2BCCEE81}" destId="{F85D0195-ED35-408E-A6CC-F2F415DF8867}" srcOrd="0" destOrd="0" presId="urn:microsoft.com/office/officeart/2005/8/layout/venn3"/>
    <dgm:cxn modelId="{B7F75532-172B-471E-927B-A6DDEC60A831}" type="presOf" srcId="{EC371C40-50BB-497D-8FF5-E25B3D8C6D42}" destId="{E26A4A48-63B8-4AB5-8E2C-926855AD9BEF}" srcOrd="0" destOrd="0" presId="urn:microsoft.com/office/officeart/2005/8/layout/venn3"/>
    <dgm:cxn modelId="{33535986-D675-44B4-A2E5-F94D68350DAE}" srcId="{84470BEC-08E1-4EBA-8D31-8C1F2BCCEE81}" destId="{4F034FB4-21B6-4E1A-B343-0EEA5E60DB1B}" srcOrd="2" destOrd="0" parTransId="{9EF2A2C1-97B7-4136-8E7D-BE4C4AA7DF81}" sibTransId="{4CD04DEE-BD2A-4AE1-B674-E2A1D7F612F7}"/>
    <dgm:cxn modelId="{107FB787-EC59-4238-A51E-F4767D677989}" type="presOf" srcId="{43B25E80-16CC-42DB-9F3E-1945EBBD5D66}" destId="{43D6F956-0289-4590-B9A9-A4D2EC297B11}" srcOrd="0" destOrd="0" presId="urn:microsoft.com/office/officeart/2005/8/layout/venn3"/>
    <dgm:cxn modelId="{603631C8-F298-4B17-B0B8-0C79E8C285D0}" srcId="{84470BEC-08E1-4EBA-8D31-8C1F2BCCEE81}" destId="{43B25E80-16CC-42DB-9F3E-1945EBBD5D66}" srcOrd="1" destOrd="0" parTransId="{E0403CEC-AD76-4208-A439-18E5CA515B37}" sibTransId="{928F1BCE-A95C-4FE8-BA0C-C7D02881AD34}"/>
    <dgm:cxn modelId="{77FBC5E1-8AC2-4240-B535-A8120C0EAB3A}" type="presOf" srcId="{4F034FB4-21B6-4E1A-B343-0EEA5E60DB1B}" destId="{B81779B0-6603-4977-B0BB-15278F8BF61C}" srcOrd="0" destOrd="0" presId="urn:microsoft.com/office/officeart/2005/8/layout/venn3"/>
    <dgm:cxn modelId="{C8DB86E8-4F78-4D6E-BFE2-6CA982DB5321}" srcId="{84470BEC-08E1-4EBA-8D31-8C1F2BCCEE81}" destId="{EC371C40-50BB-497D-8FF5-E25B3D8C6D42}" srcOrd="0" destOrd="0" parTransId="{758FFFE2-44B2-484C-B66B-CE63456DF827}" sibTransId="{787E8367-C3F5-4B39-86AD-403F9F122305}"/>
    <dgm:cxn modelId="{56F7CC66-72EE-4486-B83C-C4383CDF72AD}" type="presParOf" srcId="{F85D0195-ED35-408E-A6CC-F2F415DF8867}" destId="{E26A4A48-63B8-4AB5-8E2C-926855AD9BEF}" srcOrd="0" destOrd="0" presId="urn:microsoft.com/office/officeart/2005/8/layout/venn3"/>
    <dgm:cxn modelId="{9A2BE503-E443-4524-B1D4-A17F9122F47D}" type="presParOf" srcId="{F85D0195-ED35-408E-A6CC-F2F415DF8867}" destId="{D07F2797-11C2-4D93-BABC-012830C744EA}" srcOrd="1" destOrd="0" presId="urn:microsoft.com/office/officeart/2005/8/layout/venn3"/>
    <dgm:cxn modelId="{A296F56D-369B-4D5A-8A6F-5B4B08B738E4}" type="presParOf" srcId="{F85D0195-ED35-408E-A6CC-F2F415DF8867}" destId="{43D6F956-0289-4590-B9A9-A4D2EC297B11}" srcOrd="2" destOrd="0" presId="urn:microsoft.com/office/officeart/2005/8/layout/venn3"/>
    <dgm:cxn modelId="{E0CA31EE-F502-4FF8-9B96-DD9BFE01C2BE}" type="presParOf" srcId="{F85D0195-ED35-408E-A6CC-F2F415DF8867}" destId="{7E5F85D1-DC8C-4C25-83FE-D9D09AC611C1}" srcOrd="3" destOrd="0" presId="urn:microsoft.com/office/officeart/2005/8/layout/venn3"/>
    <dgm:cxn modelId="{91298D6F-3CE8-4EC2-B884-D9606AB36DC5}" type="presParOf" srcId="{F85D0195-ED35-408E-A6CC-F2F415DF8867}" destId="{B81779B0-6603-4977-B0BB-15278F8BF61C}" srcOrd="4"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831FEC-3FC6-47E2-BEC6-176C65610F0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GB"/>
        </a:p>
      </dgm:t>
    </dgm:pt>
    <dgm:pt modelId="{4920424A-BD94-4008-94F6-63F7C3772B7D}">
      <dgm:prSet phldrT="[Text]" custT="1"/>
      <dgm:spPr/>
      <dgm:t>
        <a:bodyPr/>
        <a:lstStyle/>
        <a:p>
          <a:r>
            <a:rPr lang="en-GB" sz="1600" b="1" dirty="0">
              <a:latin typeface="Tahoma" panose="020B0604030504040204" pitchFamily="34" charset="0"/>
              <a:ea typeface="Tahoma" panose="020B0604030504040204" pitchFamily="34" charset="0"/>
              <a:cs typeface="Tahoma" panose="020B0604030504040204" pitchFamily="34" charset="0"/>
            </a:rPr>
            <a:t>Informed and influenced by</a:t>
          </a:r>
        </a:p>
      </dgm:t>
    </dgm:pt>
    <dgm:pt modelId="{CCBAFAD7-8A3B-401F-A169-5D4063836775}" type="parTrans" cxnId="{6FAF6119-ABFD-4AA7-9A4B-E1B707E1C9F5}">
      <dgm:prSet/>
      <dgm:spPr/>
      <dgm:t>
        <a:bodyPr/>
        <a:lstStyle/>
        <a:p>
          <a:endParaRPr lang="en-GB"/>
        </a:p>
      </dgm:t>
    </dgm:pt>
    <dgm:pt modelId="{30F27131-7017-41D1-AE00-632827E14316}" type="sibTrans" cxnId="{6FAF6119-ABFD-4AA7-9A4B-E1B707E1C9F5}">
      <dgm:prSet/>
      <dgm:spPr/>
      <dgm:t>
        <a:bodyPr/>
        <a:lstStyle/>
        <a:p>
          <a:endParaRPr lang="en-GB"/>
        </a:p>
      </dgm:t>
    </dgm:pt>
    <dgm:pt modelId="{81F2CE41-C60F-4602-B8DB-74F352858FDD}">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Insight and Research</a:t>
          </a:r>
        </a:p>
      </dgm:t>
    </dgm:pt>
    <dgm:pt modelId="{DB4CC688-353C-413C-9ED1-025F819A0711}" type="parTrans" cxnId="{4F05BD54-9733-4E92-A552-B9F39AA298E9}">
      <dgm:prSet/>
      <dgm:spPr/>
      <dgm:t>
        <a:bodyPr/>
        <a:lstStyle/>
        <a:p>
          <a:endParaRPr lang="en-GB"/>
        </a:p>
      </dgm:t>
    </dgm:pt>
    <dgm:pt modelId="{5B01F469-9F46-43E0-8FFF-6E8B401B2402}" type="sibTrans" cxnId="{4F05BD54-9733-4E92-A552-B9F39AA298E9}">
      <dgm:prSet/>
      <dgm:spPr/>
      <dgm:t>
        <a:bodyPr/>
        <a:lstStyle/>
        <a:p>
          <a:endParaRPr lang="en-GB"/>
        </a:p>
      </dgm:t>
    </dgm:pt>
    <dgm:pt modelId="{C03958D9-8609-4DA7-B1AF-21F1218979F6}">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Student ideas, Senedd and AGM</a:t>
          </a:r>
        </a:p>
      </dgm:t>
    </dgm:pt>
    <dgm:pt modelId="{B7267B0F-D164-4606-B63C-B8E872E5745E}" type="parTrans" cxnId="{CCC539A0-B8C1-4151-944C-2A03F921E360}">
      <dgm:prSet/>
      <dgm:spPr/>
      <dgm:t>
        <a:bodyPr/>
        <a:lstStyle/>
        <a:p>
          <a:endParaRPr lang="en-GB"/>
        </a:p>
      </dgm:t>
    </dgm:pt>
    <dgm:pt modelId="{6B9BE505-A7ED-4E3F-BD88-8776A220AE93}" type="sibTrans" cxnId="{CCC539A0-B8C1-4151-944C-2A03F921E360}">
      <dgm:prSet/>
      <dgm:spPr/>
      <dgm:t>
        <a:bodyPr/>
        <a:lstStyle/>
        <a:p>
          <a:endParaRPr lang="en-GB"/>
        </a:p>
      </dgm:t>
    </dgm:pt>
    <dgm:pt modelId="{99B2EB65-7B25-4159-9FFE-C8C77C9709D5}">
      <dgm:prSe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Advisory Groups and Committees</a:t>
          </a:r>
        </a:p>
      </dgm:t>
    </dgm:pt>
    <dgm:pt modelId="{7D7E095F-BFDF-4DD2-A0EE-65DD5B919868}" type="parTrans" cxnId="{E128E382-F7EC-4718-BD34-27B5322B214D}">
      <dgm:prSet/>
      <dgm:spPr/>
      <dgm:t>
        <a:bodyPr/>
        <a:lstStyle/>
        <a:p>
          <a:endParaRPr lang="en-GB"/>
        </a:p>
      </dgm:t>
    </dgm:pt>
    <dgm:pt modelId="{02C468DF-EEE5-4397-915A-BB118733161D}" type="sibTrans" cxnId="{E128E382-F7EC-4718-BD34-27B5322B214D}">
      <dgm:prSet/>
      <dgm:spPr/>
      <dgm:t>
        <a:bodyPr/>
        <a:lstStyle/>
        <a:p>
          <a:endParaRPr lang="en-GB"/>
        </a:p>
      </dgm:t>
    </dgm:pt>
    <dgm:pt modelId="{F8B64947-ACF7-4373-AAA9-30FAD1A2EF35}">
      <dgm:prSe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Best Practice and Trends</a:t>
          </a:r>
        </a:p>
      </dgm:t>
    </dgm:pt>
    <dgm:pt modelId="{DCEB06C9-FEAD-4E05-BBE3-4D2DE0FBD427}" type="parTrans" cxnId="{B6098420-FE28-4AE3-B760-0D40C8549F27}">
      <dgm:prSet/>
      <dgm:spPr/>
      <dgm:t>
        <a:bodyPr/>
        <a:lstStyle/>
        <a:p>
          <a:endParaRPr lang="en-GB"/>
        </a:p>
      </dgm:t>
    </dgm:pt>
    <dgm:pt modelId="{C7ADE0FF-30A6-4AF7-BC32-8D1BC20A245B}" type="sibTrans" cxnId="{B6098420-FE28-4AE3-B760-0D40C8549F27}">
      <dgm:prSet/>
      <dgm:spPr/>
      <dgm:t>
        <a:bodyPr/>
        <a:lstStyle/>
        <a:p>
          <a:endParaRPr lang="en-GB"/>
        </a:p>
      </dgm:t>
    </dgm:pt>
    <dgm:pt modelId="{63C4D8AB-DEFF-4E94-A116-7CDF291131BE}" type="pres">
      <dgm:prSet presAssocID="{3D831FEC-3FC6-47E2-BEC6-176C65610F00}" presName="Name0" presStyleCnt="0">
        <dgm:presLayoutVars>
          <dgm:dir/>
          <dgm:animLvl val="lvl"/>
          <dgm:resizeHandles val="exact"/>
        </dgm:presLayoutVars>
      </dgm:prSet>
      <dgm:spPr/>
    </dgm:pt>
    <dgm:pt modelId="{13D8637E-1C54-49C9-8614-DD126EC5002F}" type="pres">
      <dgm:prSet presAssocID="{4920424A-BD94-4008-94F6-63F7C3772B7D}" presName="boxAndChildren" presStyleCnt="0"/>
      <dgm:spPr/>
    </dgm:pt>
    <dgm:pt modelId="{7C420478-587D-4CE5-B217-E1D8FE612E5C}" type="pres">
      <dgm:prSet presAssocID="{4920424A-BD94-4008-94F6-63F7C3772B7D}" presName="parentTextBox" presStyleLbl="node1" presStyleIdx="0" presStyleCnt="1"/>
      <dgm:spPr/>
    </dgm:pt>
    <dgm:pt modelId="{3E7DE404-6183-4306-80C4-7EF5A8B1B6FA}" type="pres">
      <dgm:prSet presAssocID="{4920424A-BD94-4008-94F6-63F7C3772B7D}" presName="entireBox" presStyleLbl="node1" presStyleIdx="0" presStyleCnt="1" custScaleY="34539"/>
      <dgm:spPr/>
    </dgm:pt>
    <dgm:pt modelId="{DBE5196D-5BEF-465B-B949-6EF43FCD08DE}" type="pres">
      <dgm:prSet presAssocID="{4920424A-BD94-4008-94F6-63F7C3772B7D}" presName="descendantBox" presStyleCnt="0"/>
      <dgm:spPr/>
    </dgm:pt>
    <dgm:pt modelId="{66BA9138-1391-4863-92EE-6BE4E9F5D1F2}" type="pres">
      <dgm:prSet presAssocID="{81F2CE41-C60F-4602-B8DB-74F352858FDD}" presName="childTextBox" presStyleLbl="fgAccFollowNode1" presStyleIdx="0" presStyleCnt="4">
        <dgm:presLayoutVars>
          <dgm:bulletEnabled val="1"/>
        </dgm:presLayoutVars>
      </dgm:prSet>
      <dgm:spPr/>
    </dgm:pt>
    <dgm:pt modelId="{6922C337-53E5-49E9-85AD-0EEB45E55B8F}" type="pres">
      <dgm:prSet presAssocID="{99B2EB65-7B25-4159-9FFE-C8C77C9709D5}" presName="childTextBox" presStyleLbl="fgAccFollowNode1" presStyleIdx="1" presStyleCnt="4">
        <dgm:presLayoutVars>
          <dgm:bulletEnabled val="1"/>
        </dgm:presLayoutVars>
      </dgm:prSet>
      <dgm:spPr/>
    </dgm:pt>
    <dgm:pt modelId="{33178D61-5B0A-4BBB-91B3-1358786C8AF1}" type="pres">
      <dgm:prSet presAssocID="{F8B64947-ACF7-4373-AAA9-30FAD1A2EF35}" presName="childTextBox" presStyleLbl="fgAccFollowNode1" presStyleIdx="2" presStyleCnt="4">
        <dgm:presLayoutVars>
          <dgm:bulletEnabled val="1"/>
        </dgm:presLayoutVars>
      </dgm:prSet>
      <dgm:spPr/>
    </dgm:pt>
    <dgm:pt modelId="{702B17B9-A5E0-4229-922A-D3B02D18A221}" type="pres">
      <dgm:prSet presAssocID="{C03958D9-8609-4DA7-B1AF-21F1218979F6}" presName="childTextBox" presStyleLbl="fgAccFollowNode1" presStyleIdx="3" presStyleCnt="4">
        <dgm:presLayoutVars>
          <dgm:bulletEnabled val="1"/>
        </dgm:presLayoutVars>
      </dgm:prSet>
      <dgm:spPr/>
    </dgm:pt>
  </dgm:ptLst>
  <dgm:cxnLst>
    <dgm:cxn modelId="{6FAF6119-ABFD-4AA7-9A4B-E1B707E1C9F5}" srcId="{3D831FEC-3FC6-47E2-BEC6-176C65610F00}" destId="{4920424A-BD94-4008-94F6-63F7C3772B7D}" srcOrd="0" destOrd="0" parTransId="{CCBAFAD7-8A3B-401F-A169-5D4063836775}" sibTransId="{30F27131-7017-41D1-AE00-632827E14316}"/>
    <dgm:cxn modelId="{CEF45520-EA8E-4601-9F77-B582DFB101CC}" type="presOf" srcId="{3D831FEC-3FC6-47E2-BEC6-176C65610F00}" destId="{63C4D8AB-DEFF-4E94-A116-7CDF291131BE}" srcOrd="0" destOrd="0" presId="urn:microsoft.com/office/officeart/2005/8/layout/process4"/>
    <dgm:cxn modelId="{B6098420-FE28-4AE3-B760-0D40C8549F27}" srcId="{4920424A-BD94-4008-94F6-63F7C3772B7D}" destId="{F8B64947-ACF7-4373-AAA9-30FAD1A2EF35}" srcOrd="2" destOrd="0" parTransId="{DCEB06C9-FEAD-4E05-BBE3-4D2DE0FBD427}" sibTransId="{C7ADE0FF-30A6-4AF7-BC32-8D1BC20A245B}"/>
    <dgm:cxn modelId="{4E324831-B724-4CAA-ABD8-7E4A82AD1984}" type="presOf" srcId="{C03958D9-8609-4DA7-B1AF-21F1218979F6}" destId="{702B17B9-A5E0-4229-922A-D3B02D18A221}" srcOrd="0" destOrd="0" presId="urn:microsoft.com/office/officeart/2005/8/layout/process4"/>
    <dgm:cxn modelId="{FB92F73F-BFE3-4B30-95D6-94B4DB2742BB}" type="presOf" srcId="{4920424A-BD94-4008-94F6-63F7C3772B7D}" destId="{3E7DE404-6183-4306-80C4-7EF5A8B1B6FA}" srcOrd="1" destOrd="0" presId="urn:microsoft.com/office/officeart/2005/8/layout/process4"/>
    <dgm:cxn modelId="{4F05BD54-9733-4E92-A552-B9F39AA298E9}" srcId="{4920424A-BD94-4008-94F6-63F7C3772B7D}" destId="{81F2CE41-C60F-4602-B8DB-74F352858FDD}" srcOrd="0" destOrd="0" parTransId="{DB4CC688-353C-413C-9ED1-025F819A0711}" sibTransId="{5B01F469-9F46-43E0-8FFF-6E8B401B2402}"/>
    <dgm:cxn modelId="{E128E382-F7EC-4718-BD34-27B5322B214D}" srcId="{4920424A-BD94-4008-94F6-63F7C3772B7D}" destId="{99B2EB65-7B25-4159-9FFE-C8C77C9709D5}" srcOrd="1" destOrd="0" parTransId="{7D7E095F-BFDF-4DD2-A0EE-65DD5B919868}" sibTransId="{02C468DF-EEE5-4397-915A-BB118733161D}"/>
    <dgm:cxn modelId="{1BF67495-54A5-434A-9CF3-842C130729F4}" type="presOf" srcId="{4920424A-BD94-4008-94F6-63F7C3772B7D}" destId="{7C420478-587D-4CE5-B217-E1D8FE612E5C}" srcOrd="0" destOrd="0" presId="urn:microsoft.com/office/officeart/2005/8/layout/process4"/>
    <dgm:cxn modelId="{CCC539A0-B8C1-4151-944C-2A03F921E360}" srcId="{4920424A-BD94-4008-94F6-63F7C3772B7D}" destId="{C03958D9-8609-4DA7-B1AF-21F1218979F6}" srcOrd="3" destOrd="0" parTransId="{B7267B0F-D164-4606-B63C-B8E872E5745E}" sibTransId="{6B9BE505-A7ED-4E3F-BD88-8776A220AE93}"/>
    <dgm:cxn modelId="{E955CEAE-4EFC-4B64-9C4A-6184A9D83D3E}" type="presOf" srcId="{81F2CE41-C60F-4602-B8DB-74F352858FDD}" destId="{66BA9138-1391-4863-92EE-6BE4E9F5D1F2}" srcOrd="0" destOrd="0" presId="urn:microsoft.com/office/officeart/2005/8/layout/process4"/>
    <dgm:cxn modelId="{2F5244B1-8B3E-40FD-8970-7ED925636075}" type="presOf" srcId="{F8B64947-ACF7-4373-AAA9-30FAD1A2EF35}" destId="{33178D61-5B0A-4BBB-91B3-1358786C8AF1}" srcOrd="0" destOrd="0" presId="urn:microsoft.com/office/officeart/2005/8/layout/process4"/>
    <dgm:cxn modelId="{4F7F3BD1-7C3B-44EE-A78C-7D707F2E776C}" type="presOf" srcId="{99B2EB65-7B25-4159-9FFE-C8C77C9709D5}" destId="{6922C337-53E5-49E9-85AD-0EEB45E55B8F}" srcOrd="0" destOrd="0" presId="urn:microsoft.com/office/officeart/2005/8/layout/process4"/>
    <dgm:cxn modelId="{96874928-C504-421D-BAD4-112838696846}" type="presParOf" srcId="{63C4D8AB-DEFF-4E94-A116-7CDF291131BE}" destId="{13D8637E-1C54-49C9-8614-DD126EC5002F}" srcOrd="0" destOrd="0" presId="urn:microsoft.com/office/officeart/2005/8/layout/process4"/>
    <dgm:cxn modelId="{3D73962F-5E47-426A-831A-FCC3FCA2F43B}" type="presParOf" srcId="{13D8637E-1C54-49C9-8614-DD126EC5002F}" destId="{7C420478-587D-4CE5-B217-E1D8FE612E5C}" srcOrd="0" destOrd="0" presId="urn:microsoft.com/office/officeart/2005/8/layout/process4"/>
    <dgm:cxn modelId="{F98ABCBF-2F06-4DC4-A230-72CFCB92E3D2}" type="presParOf" srcId="{13D8637E-1C54-49C9-8614-DD126EC5002F}" destId="{3E7DE404-6183-4306-80C4-7EF5A8B1B6FA}" srcOrd="1" destOrd="0" presId="urn:microsoft.com/office/officeart/2005/8/layout/process4"/>
    <dgm:cxn modelId="{5BBBB474-A096-4E76-A049-7D3BDD723136}" type="presParOf" srcId="{13D8637E-1C54-49C9-8614-DD126EC5002F}" destId="{DBE5196D-5BEF-465B-B949-6EF43FCD08DE}" srcOrd="2" destOrd="0" presId="urn:microsoft.com/office/officeart/2005/8/layout/process4"/>
    <dgm:cxn modelId="{B71682A2-D208-4868-B7D7-140055CB6C6E}" type="presParOf" srcId="{DBE5196D-5BEF-465B-B949-6EF43FCD08DE}" destId="{66BA9138-1391-4863-92EE-6BE4E9F5D1F2}" srcOrd="0" destOrd="0" presId="urn:microsoft.com/office/officeart/2005/8/layout/process4"/>
    <dgm:cxn modelId="{5FFEB25E-CBA3-41F6-9082-5653946CD0C1}" type="presParOf" srcId="{DBE5196D-5BEF-465B-B949-6EF43FCD08DE}" destId="{6922C337-53E5-49E9-85AD-0EEB45E55B8F}" srcOrd="1" destOrd="0" presId="urn:microsoft.com/office/officeart/2005/8/layout/process4"/>
    <dgm:cxn modelId="{1F05B6A1-A7D2-4D33-A558-639002B55FA6}" type="presParOf" srcId="{DBE5196D-5BEF-465B-B949-6EF43FCD08DE}" destId="{33178D61-5B0A-4BBB-91B3-1358786C8AF1}" srcOrd="2" destOrd="0" presId="urn:microsoft.com/office/officeart/2005/8/layout/process4"/>
    <dgm:cxn modelId="{45785D6F-FEDF-4293-9B0D-EBC787202983}" type="presParOf" srcId="{DBE5196D-5BEF-465B-B949-6EF43FCD08DE}" destId="{702B17B9-A5E0-4229-922A-D3B02D18A221}" srcOrd="3" destOrd="0" presId="urn:microsoft.com/office/officeart/2005/8/layout/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470BEC-08E1-4EBA-8D31-8C1F2BCCEE81}"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EC371C40-50BB-497D-8FF5-E25B3D8C6D42}">
      <dgm:prSet phldrT="[Text]"/>
      <dgm:spPr>
        <a:solidFill>
          <a:srgbClr val="0171A3">
            <a:alpha val="80000"/>
          </a:srgbClr>
        </a:solidFill>
      </dgm:spPr>
      <dgm:t>
        <a:bodyPr/>
        <a:lstStyle/>
        <a:p>
          <a:pPr>
            <a:buNone/>
          </a:pPr>
          <a:r>
            <a:rPr lang="en-GB"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OFFICER PERSONAL PRIORITIES</a:t>
          </a:r>
        </a:p>
        <a:p>
          <a:pPr>
            <a:buNone/>
          </a:pPr>
          <a:r>
            <a:rPr lang="en-GB"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Decided by Officers independent of strategy and policy</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758FFFE2-44B2-484C-B66B-CE63456DF827}" type="parTrans" cxnId="{C8DB86E8-4F78-4D6E-BFE2-6CA982DB532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787E8367-C3F5-4B39-86AD-403F9F122305}" type="sibTrans" cxnId="{C8DB86E8-4F78-4D6E-BFE2-6CA982DB532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85D0195-ED35-408E-A6CC-F2F415DF8867}" type="pres">
      <dgm:prSet presAssocID="{84470BEC-08E1-4EBA-8D31-8C1F2BCCEE81}" presName="Name0" presStyleCnt="0">
        <dgm:presLayoutVars>
          <dgm:dir/>
          <dgm:resizeHandles val="exact"/>
        </dgm:presLayoutVars>
      </dgm:prSet>
      <dgm:spPr/>
    </dgm:pt>
    <dgm:pt modelId="{E26A4A48-63B8-4AB5-8E2C-926855AD9BEF}" type="pres">
      <dgm:prSet presAssocID="{EC371C40-50BB-497D-8FF5-E25B3D8C6D42}" presName="Name5" presStyleLbl="vennNode1" presStyleIdx="0" presStyleCnt="1">
        <dgm:presLayoutVars>
          <dgm:bulletEnabled val="1"/>
        </dgm:presLayoutVars>
      </dgm:prSet>
      <dgm:spPr/>
    </dgm:pt>
  </dgm:ptLst>
  <dgm:cxnLst>
    <dgm:cxn modelId="{F792642D-C470-41A9-9D7F-F54CBF3F9136}" type="presOf" srcId="{84470BEC-08E1-4EBA-8D31-8C1F2BCCEE81}" destId="{F85D0195-ED35-408E-A6CC-F2F415DF8867}" srcOrd="0" destOrd="0" presId="urn:microsoft.com/office/officeart/2005/8/layout/venn3"/>
    <dgm:cxn modelId="{B7F75532-172B-471E-927B-A6DDEC60A831}" type="presOf" srcId="{EC371C40-50BB-497D-8FF5-E25B3D8C6D42}" destId="{E26A4A48-63B8-4AB5-8E2C-926855AD9BEF}" srcOrd="0" destOrd="0" presId="urn:microsoft.com/office/officeart/2005/8/layout/venn3"/>
    <dgm:cxn modelId="{C8DB86E8-4F78-4D6E-BFE2-6CA982DB5321}" srcId="{84470BEC-08E1-4EBA-8D31-8C1F2BCCEE81}" destId="{EC371C40-50BB-497D-8FF5-E25B3D8C6D42}" srcOrd="0" destOrd="0" parTransId="{758FFFE2-44B2-484C-B66B-CE63456DF827}" sibTransId="{787E8367-C3F5-4B39-86AD-403F9F122305}"/>
    <dgm:cxn modelId="{56F7CC66-72EE-4486-B83C-C4383CDF72AD}" type="presParOf" srcId="{F85D0195-ED35-408E-A6CC-F2F415DF8867}" destId="{E26A4A48-63B8-4AB5-8E2C-926855AD9BEF}" srcOrd="0" destOrd="0" presId="urn:microsoft.com/office/officeart/2005/8/layout/ven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470BEC-08E1-4EBA-8D31-8C1F2BCCEE81}"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43B25E80-16CC-42DB-9F3E-1945EBBD5D66}">
      <dgm:prSet phldrT="[Text]"/>
      <dgm:spPr>
        <a:solidFill>
          <a:srgbClr val="CA252C">
            <a:alpha val="80000"/>
          </a:srgbClr>
        </a:solidFill>
      </dgm:spPr>
      <dgm:t>
        <a:bodyPr/>
        <a:lstStyle/>
        <a:p>
          <a:pPr>
            <a:buNone/>
          </a:pPr>
          <a:r>
            <a:rPr lang="en-GB"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STRATEGIC PRIORITIES</a:t>
          </a:r>
        </a:p>
        <a:p>
          <a:pPr>
            <a:buNone/>
          </a:pPr>
          <a:r>
            <a:rPr lang="en-GB"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Undeb Strategic plan and operating plans</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E0403CEC-AD76-4208-A439-18E5CA515B37}" type="parTrans" cxnId="{603631C8-F298-4B17-B0B8-0C79E8C285D0}">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928F1BCE-A95C-4FE8-BA0C-C7D02881AD34}" type="sibTrans" cxnId="{603631C8-F298-4B17-B0B8-0C79E8C285D0}">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F034FB4-21B6-4E1A-B343-0EEA5E60DB1B}">
      <dgm:prSet phldrT="[Text]"/>
      <dgm:spPr>
        <a:solidFill>
          <a:srgbClr val="00AF50">
            <a:alpha val="80000"/>
          </a:srgbClr>
        </a:solidFill>
      </dgm:spPr>
      <dgm:t>
        <a:bodyPr/>
        <a:lstStyle/>
        <a:p>
          <a:pPr>
            <a:buNone/>
          </a:pPr>
          <a:r>
            <a:rPr lang="en-GB"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DEMOCRATIC PRIORITIES &amp; POLICY</a:t>
          </a:r>
        </a:p>
        <a:p>
          <a:pPr>
            <a:buNone/>
          </a:pPr>
          <a:r>
            <a:rPr lang="en-GB"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Decided by students</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4CD04DEE-BD2A-4AE1-B674-E2A1D7F612F7}" type="sibTrans" cxnId="{33535986-D675-44B4-A2E5-F94D68350DA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9EF2A2C1-97B7-4136-8E7D-BE4C4AA7DF81}" type="parTrans" cxnId="{33535986-D675-44B4-A2E5-F94D68350DA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EC371C40-50BB-497D-8FF5-E25B3D8C6D42}">
      <dgm:prSet phldrT="[Text]"/>
      <dgm:spPr>
        <a:solidFill>
          <a:srgbClr val="0171A3">
            <a:alpha val="80000"/>
          </a:srgbClr>
        </a:solidFill>
      </dgm:spPr>
      <dgm:t>
        <a:bodyPr/>
        <a:lstStyle/>
        <a:p>
          <a:pPr>
            <a:buNone/>
          </a:pPr>
          <a:r>
            <a:rPr lang="en-GB"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OFFICER PERSONAL PRIORITIES</a:t>
          </a:r>
        </a:p>
        <a:p>
          <a:pPr>
            <a:buNone/>
          </a:pPr>
          <a:r>
            <a:rPr lang="en-GB"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Decided by Officers independent of strategy and policy</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787E8367-C3F5-4B39-86AD-403F9F122305}" type="sibTrans" cxnId="{C8DB86E8-4F78-4D6E-BFE2-6CA982DB532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758FFFE2-44B2-484C-B66B-CE63456DF827}" type="parTrans" cxnId="{C8DB86E8-4F78-4D6E-BFE2-6CA982DB532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85D0195-ED35-408E-A6CC-F2F415DF8867}" type="pres">
      <dgm:prSet presAssocID="{84470BEC-08E1-4EBA-8D31-8C1F2BCCEE81}" presName="Name0" presStyleCnt="0">
        <dgm:presLayoutVars>
          <dgm:dir/>
          <dgm:resizeHandles val="exact"/>
        </dgm:presLayoutVars>
      </dgm:prSet>
      <dgm:spPr/>
    </dgm:pt>
    <dgm:pt modelId="{E26A4A48-63B8-4AB5-8E2C-926855AD9BEF}" type="pres">
      <dgm:prSet presAssocID="{EC371C40-50BB-497D-8FF5-E25B3D8C6D42}" presName="Name5" presStyleLbl="vennNode1" presStyleIdx="0" presStyleCnt="3">
        <dgm:presLayoutVars>
          <dgm:bulletEnabled val="1"/>
        </dgm:presLayoutVars>
      </dgm:prSet>
      <dgm:spPr/>
    </dgm:pt>
    <dgm:pt modelId="{D07F2797-11C2-4D93-BABC-012830C744EA}" type="pres">
      <dgm:prSet presAssocID="{787E8367-C3F5-4B39-86AD-403F9F122305}" presName="space" presStyleCnt="0"/>
      <dgm:spPr/>
    </dgm:pt>
    <dgm:pt modelId="{43D6F956-0289-4590-B9A9-A4D2EC297B11}" type="pres">
      <dgm:prSet presAssocID="{43B25E80-16CC-42DB-9F3E-1945EBBD5D66}" presName="Name5" presStyleLbl="vennNode1" presStyleIdx="1" presStyleCnt="3">
        <dgm:presLayoutVars>
          <dgm:bulletEnabled val="1"/>
        </dgm:presLayoutVars>
      </dgm:prSet>
      <dgm:spPr/>
    </dgm:pt>
    <dgm:pt modelId="{7E5F85D1-DC8C-4C25-83FE-D9D09AC611C1}" type="pres">
      <dgm:prSet presAssocID="{928F1BCE-A95C-4FE8-BA0C-C7D02881AD34}" presName="space" presStyleCnt="0"/>
      <dgm:spPr/>
    </dgm:pt>
    <dgm:pt modelId="{B81779B0-6603-4977-B0BB-15278F8BF61C}" type="pres">
      <dgm:prSet presAssocID="{4F034FB4-21B6-4E1A-B343-0EEA5E60DB1B}" presName="Name5" presStyleLbl="vennNode1" presStyleIdx="2" presStyleCnt="3">
        <dgm:presLayoutVars>
          <dgm:bulletEnabled val="1"/>
        </dgm:presLayoutVars>
      </dgm:prSet>
      <dgm:spPr/>
    </dgm:pt>
  </dgm:ptLst>
  <dgm:cxnLst>
    <dgm:cxn modelId="{F792642D-C470-41A9-9D7F-F54CBF3F9136}" type="presOf" srcId="{84470BEC-08E1-4EBA-8D31-8C1F2BCCEE81}" destId="{F85D0195-ED35-408E-A6CC-F2F415DF8867}" srcOrd="0" destOrd="0" presId="urn:microsoft.com/office/officeart/2005/8/layout/venn3"/>
    <dgm:cxn modelId="{B7F75532-172B-471E-927B-A6DDEC60A831}" type="presOf" srcId="{EC371C40-50BB-497D-8FF5-E25B3D8C6D42}" destId="{E26A4A48-63B8-4AB5-8E2C-926855AD9BEF}" srcOrd="0" destOrd="0" presId="urn:microsoft.com/office/officeart/2005/8/layout/venn3"/>
    <dgm:cxn modelId="{33535986-D675-44B4-A2E5-F94D68350DAE}" srcId="{84470BEC-08E1-4EBA-8D31-8C1F2BCCEE81}" destId="{4F034FB4-21B6-4E1A-B343-0EEA5E60DB1B}" srcOrd="2" destOrd="0" parTransId="{9EF2A2C1-97B7-4136-8E7D-BE4C4AA7DF81}" sibTransId="{4CD04DEE-BD2A-4AE1-B674-E2A1D7F612F7}"/>
    <dgm:cxn modelId="{107FB787-EC59-4238-A51E-F4767D677989}" type="presOf" srcId="{43B25E80-16CC-42DB-9F3E-1945EBBD5D66}" destId="{43D6F956-0289-4590-B9A9-A4D2EC297B11}" srcOrd="0" destOrd="0" presId="urn:microsoft.com/office/officeart/2005/8/layout/venn3"/>
    <dgm:cxn modelId="{603631C8-F298-4B17-B0B8-0C79E8C285D0}" srcId="{84470BEC-08E1-4EBA-8D31-8C1F2BCCEE81}" destId="{43B25E80-16CC-42DB-9F3E-1945EBBD5D66}" srcOrd="1" destOrd="0" parTransId="{E0403CEC-AD76-4208-A439-18E5CA515B37}" sibTransId="{928F1BCE-A95C-4FE8-BA0C-C7D02881AD34}"/>
    <dgm:cxn modelId="{77FBC5E1-8AC2-4240-B535-A8120C0EAB3A}" type="presOf" srcId="{4F034FB4-21B6-4E1A-B343-0EEA5E60DB1B}" destId="{B81779B0-6603-4977-B0BB-15278F8BF61C}" srcOrd="0" destOrd="0" presId="urn:microsoft.com/office/officeart/2005/8/layout/venn3"/>
    <dgm:cxn modelId="{C8DB86E8-4F78-4D6E-BFE2-6CA982DB5321}" srcId="{84470BEC-08E1-4EBA-8D31-8C1F2BCCEE81}" destId="{EC371C40-50BB-497D-8FF5-E25B3D8C6D42}" srcOrd="0" destOrd="0" parTransId="{758FFFE2-44B2-484C-B66B-CE63456DF827}" sibTransId="{787E8367-C3F5-4B39-86AD-403F9F122305}"/>
    <dgm:cxn modelId="{56F7CC66-72EE-4486-B83C-C4383CDF72AD}" type="presParOf" srcId="{F85D0195-ED35-408E-A6CC-F2F415DF8867}" destId="{E26A4A48-63B8-4AB5-8E2C-926855AD9BEF}" srcOrd="0" destOrd="0" presId="urn:microsoft.com/office/officeart/2005/8/layout/venn3"/>
    <dgm:cxn modelId="{9A2BE503-E443-4524-B1D4-A17F9122F47D}" type="presParOf" srcId="{F85D0195-ED35-408E-A6CC-F2F415DF8867}" destId="{D07F2797-11C2-4D93-BABC-012830C744EA}" srcOrd="1" destOrd="0" presId="urn:microsoft.com/office/officeart/2005/8/layout/venn3"/>
    <dgm:cxn modelId="{A296F56D-369B-4D5A-8A6F-5B4B08B738E4}" type="presParOf" srcId="{F85D0195-ED35-408E-A6CC-F2F415DF8867}" destId="{43D6F956-0289-4590-B9A9-A4D2EC297B11}" srcOrd="2" destOrd="0" presId="urn:microsoft.com/office/officeart/2005/8/layout/venn3"/>
    <dgm:cxn modelId="{E0CA31EE-F502-4FF8-9B96-DD9BFE01C2BE}" type="presParOf" srcId="{F85D0195-ED35-408E-A6CC-F2F415DF8867}" destId="{7E5F85D1-DC8C-4C25-83FE-D9D09AC611C1}" srcOrd="3" destOrd="0" presId="urn:microsoft.com/office/officeart/2005/8/layout/venn3"/>
    <dgm:cxn modelId="{91298D6F-3CE8-4EC2-B884-D9606AB36DC5}" type="presParOf" srcId="{F85D0195-ED35-408E-A6CC-F2F415DF8867}" destId="{B81779B0-6603-4977-B0BB-15278F8BF61C}" srcOrd="4"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831FEC-3FC6-47E2-BEC6-176C65610F0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GB"/>
        </a:p>
      </dgm:t>
    </dgm:pt>
    <dgm:pt modelId="{4920424A-BD94-4008-94F6-63F7C3772B7D}">
      <dgm:prSet phldrT="[Text]" custT="1"/>
      <dgm:spPr/>
      <dgm:t>
        <a:bodyPr/>
        <a:lstStyle/>
        <a:p>
          <a:r>
            <a:rPr lang="en-GB" sz="1600" b="1" dirty="0">
              <a:latin typeface="Tahoma" panose="020B0604030504040204" pitchFamily="34" charset="0"/>
              <a:ea typeface="Tahoma" panose="020B0604030504040204" pitchFamily="34" charset="0"/>
              <a:cs typeface="Tahoma" panose="020B0604030504040204" pitchFamily="34" charset="0"/>
            </a:rPr>
            <a:t>Informed and influenced by</a:t>
          </a:r>
        </a:p>
      </dgm:t>
    </dgm:pt>
    <dgm:pt modelId="{CCBAFAD7-8A3B-401F-A169-5D4063836775}" type="parTrans" cxnId="{6FAF6119-ABFD-4AA7-9A4B-E1B707E1C9F5}">
      <dgm:prSet/>
      <dgm:spPr/>
      <dgm:t>
        <a:bodyPr/>
        <a:lstStyle/>
        <a:p>
          <a:endParaRPr lang="en-GB"/>
        </a:p>
      </dgm:t>
    </dgm:pt>
    <dgm:pt modelId="{30F27131-7017-41D1-AE00-632827E14316}" type="sibTrans" cxnId="{6FAF6119-ABFD-4AA7-9A4B-E1B707E1C9F5}">
      <dgm:prSet/>
      <dgm:spPr/>
      <dgm:t>
        <a:bodyPr/>
        <a:lstStyle/>
        <a:p>
          <a:endParaRPr lang="en-GB"/>
        </a:p>
      </dgm:t>
    </dgm:pt>
    <dgm:pt modelId="{81F2CE41-C60F-4602-B8DB-74F352858FDD}">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Insight and Research</a:t>
          </a:r>
        </a:p>
      </dgm:t>
    </dgm:pt>
    <dgm:pt modelId="{DB4CC688-353C-413C-9ED1-025F819A0711}" type="parTrans" cxnId="{4F05BD54-9733-4E92-A552-B9F39AA298E9}">
      <dgm:prSet/>
      <dgm:spPr/>
      <dgm:t>
        <a:bodyPr/>
        <a:lstStyle/>
        <a:p>
          <a:endParaRPr lang="en-GB"/>
        </a:p>
      </dgm:t>
    </dgm:pt>
    <dgm:pt modelId="{5B01F469-9F46-43E0-8FFF-6E8B401B2402}" type="sibTrans" cxnId="{4F05BD54-9733-4E92-A552-B9F39AA298E9}">
      <dgm:prSet/>
      <dgm:spPr/>
      <dgm:t>
        <a:bodyPr/>
        <a:lstStyle/>
        <a:p>
          <a:endParaRPr lang="en-GB"/>
        </a:p>
      </dgm:t>
    </dgm:pt>
    <dgm:pt modelId="{C03958D9-8609-4DA7-B1AF-21F1218979F6}">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Student ideas, Senedd and AGM</a:t>
          </a:r>
        </a:p>
      </dgm:t>
    </dgm:pt>
    <dgm:pt modelId="{B7267B0F-D164-4606-B63C-B8E872E5745E}" type="parTrans" cxnId="{CCC539A0-B8C1-4151-944C-2A03F921E360}">
      <dgm:prSet/>
      <dgm:spPr/>
      <dgm:t>
        <a:bodyPr/>
        <a:lstStyle/>
        <a:p>
          <a:endParaRPr lang="en-GB"/>
        </a:p>
      </dgm:t>
    </dgm:pt>
    <dgm:pt modelId="{6B9BE505-A7ED-4E3F-BD88-8776A220AE93}" type="sibTrans" cxnId="{CCC539A0-B8C1-4151-944C-2A03F921E360}">
      <dgm:prSet/>
      <dgm:spPr/>
      <dgm:t>
        <a:bodyPr/>
        <a:lstStyle/>
        <a:p>
          <a:endParaRPr lang="en-GB"/>
        </a:p>
      </dgm:t>
    </dgm:pt>
    <dgm:pt modelId="{99B2EB65-7B25-4159-9FFE-C8C77C9709D5}">
      <dgm:prSe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Advisory Groups and Committees</a:t>
          </a:r>
        </a:p>
      </dgm:t>
    </dgm:pt>
    <dgm:pt modelId="{7D7E095F-BFDF-4DD2-A0EE-65DD5B919868}" type="parTrans" cxnId="{E128E382-F7EC-4718-BD34-27B5322B214D}">
      <dgm:prSet/>
      <dgm:spPr/>
      <dgm:t>
        <a:bodyPr/>
        <a:lstStyle/>
        <a:p>
          <a:endParaRPr lang="en-GB"/>
        </a:p>
      </dgm:t>
    </dgm:pt>
    <dgm:pt modelId="{02C468DF-EEE5-4397-915A-BB118733161D}" type="sibTrans" cxnId="{E128E382-F7EC-4718-BD34-27B5322B214D}">
      <dgm:prSet/>
      <dgm:spPr/>
      <dgm:t>
        <a:bodyPr/>
        <a:lstStyle/>
        <a:p>
          <a:endParaRPr lang="en-GB"/>
        </a:p>
      </dgm:t>
    </dgm:pt>
    <dgm:pt modelId="{F8B64947-ACF7-4373-AAA9-30FAD1A2EF35}">
      <dgm:prSe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Best Practice and Trends</a:t>
          </a:r>
        </a:p>
      </dgm:t>
    </dgm:pt>
    <dgm:pt modelId="{DCEB06C9-FEAD-4E05-BBE3-4D2DE0FBD427}" type="parTrans" cxnId="{B6098420-FE28-4AE3-B760-0D40C8549F27}">
      <dgm:prSet/>
      <dgm:spPr/>
      <dgm:t>
        <a:bodyPr/>
        <a:lstStyle/>
        <a:p>
          <a:endParaRPr lang="en-GB"/>
        </a:p>
      </dgm:t>
    </dgm:pt>
    <dgm:pt modelId="{C7ADE0FF-30A6-4AF7-BC32-8D1BC20A245B}" type="sibTrans" cxnId="{B6098420-FE28-4AE3-B760-0D40C8549F27}">
      <dgm:prSet/>
      <dgm:spPr/>
      <dgm:t>
        <a:bodyPr/>
        <a:lstStyle/>
        <a:p>
          <a:endParaRPr lang="en-GB"/>
        </a:p>
      </dgm:t>
    </dgm:pt>
    <dgm:pt modelId="{63C4D8AB-DEFF-4E94-A116-7CDF291131BE}" type="pres">
      <dgm:prSet presAssocID="{3D831FEC-3FC6-47E2-BEC6-176C65610F00}" presName="Name0" presStyleCnt="0">
        <dgm:presLayoutVars>
          <dgm:dir/>
          <dgm:animLvl val="lvl"/>
          <dgm:resizeHandles val="exact"/>
        </dgm:presLayoutVars>
      </dgm:prSet>
      <dgm:spPr/>
    </dgm:pt>
    <dgm:pt modelId="{13D8637E-1C54-49C9-8614-DD126EC5002F}" type="pres">
      <dgm:prSet presAssocID="{4920424A-BD94-4008-94F6-63F7C3772B7D}" presName="boxAndChildren" presStyleCnt="0"/>
      <dgm:spPr/>
    </dgm:pt>
    <dgm:pt modelId="{7C420478-587D-4CE5-B217-E1D8FE612E5C}" type="pres">
      <dgm:prSet presAssocID="{4920424A-BD94-4008-94F6-63F7C3772B7D}" presName="parentTextBox" presStyleLbl="node1" presStyleIdx="0" presStyleCnt="1"/>
      <dgm:spPr/>
    </dgm:pt>
    <dgm:pt modelId="{3E7DE404-6183-4306-80C4-7EF5A8B1B6FA}" type="pres">
      <dgm:prSet presAssocID="{4920424A-BD94-4008-94F6-63F7C3772B7D}" presName="entireBox" presStyleLbl="node1" presStyleIdx="0" presStyleCnt="1" custScaleY="34539"/>
      <dgm:spPr/>
    </dgm:pt>
    <dgm:pt modelId="{DBE5196D-5BEF-465B-B949-6EF43FCD08DE}" type="pres">
      <dgm:prSet presAssocID="{4920424A-BD94-4008-94F6-63F7C3772B7D}" presName="descendantBox" presStyleCnt="0"/>
      <dgm:spPr/>
    </dgm:pt>
    <dgm:pt modelId="{66BA9138-1391-4863-92EE-6BE4E9F5D1F2}" type="pres">
      <dgm:prSet presAssocID="{81F2CE41-C60F-4602-B8DB-74F352858FDD}" presName="childTextBox" presStyleLbl="fgAccFollowNode1" presStyleIdx="0" presStyleCnt="4">
        <dgm:presLayoutVars>
          <dgm:bulletEnabled val="1"/>
        </dgm:presLayoutVars>
      </dgm:prSet>
      <dgm:spPr/>
    </dgm:pt>
    <dgm:pt modelId="{6922C337-53E5-49E9-85AD-0EEB45E55B8F}" type="pres">
      <dgm:prSet presAssocID="{99B2EB65-7B25-4159-9FFE-C8C77C9709D5}" presName="childTextBox" presStyleLbl="fgAccFollowNode1" presStyleIdx="1" presStyleCnt="4">
        <dgm:presLayoutVars>
          <dgm:bulletEnabled val="1"/>
        </dgm:presLayoutVars>
      </dgm:prSet>
      <dgm:spPr/>
    </dgm:pt>
    <dgm:pt modelId="{33178D61-5B0A-4BBB-91B3-1358786C8AF1}" type="pres">
      <dgm:prSet presAssocID="{F8B64947-ACF7-4373-AAA9-30FAD1A2EF35}" presName="childTextBox" presStyleLbl="fgAccFollowNode1" presStyleIdx="2" presStyleCnt="4">
        <dgm:presLayoutVars>
          <dgm:bulletEnabled val="1"/>
        </dgm:presLayoutVars>
      </dgm:prSet>
      <dgm:spPr/>
    </dgm:pt>
    <dgm:pt modelId="{702B17B9-A5E0-4229-922A-D3B02D18A221}" type="pres">
      <dgm:prSet presAssocID="{C03958D9-8609-4DA7-B1AF-21F1218979F6}" presName="childTextBox" presStyleLbl="fgAccFollowNode1" presStyleIdx="3" presStyleCnt="4">
        <dgm:presLayoutVars>
          <dgm:bulletEnabled val="1"/>
        </dgm:presLayoutVars>
      </dgm:prSet>
      <dgm:spPr/>
    </dgm:pt>
  </dgm:ptLst>
  <dgm:cxnLst>
    <dgm:cxn modelId="{6FAF6119-ABFD-4AA7-9A4B-E1B707E1C9F5}" srcId="{3D831FEC-3FC6-47E2-BEC6-176C65610F00}" destId="{4920424A-BD94-4008-94F6-63F7C3772B7D}" srcOrd="0" destOrd="0" parTransId="{CCBAFAD7-8A3B-401F-A169-5D4063836775}" sibTransId="{30F27131-7017-41D1-AE00-632827E14316}"/>
    <dgm:cxn modelId="{CEF45520-EA8E-4601-9F77-B582DFB101CC}" type="presOf" srcId="{3D831FEC-3FC6-47E2-BEC6-176C65610F00}" destId="{63C4D8AB-DEFF-4E94-A116-7CDF291131BE}" srcOrd="0" destOrd="0" presId="urn:microsoft.com/office/officeart/2005/8/layout/process4"/>
    <dgm:cxn modelId="{B6098420-FE28-4AE3-B760-0D40C8549F27}" srcId="{4920424A-BD94-4008-94F6-63F7C3772B7D}" destId="{F8B64947-ACF7-4373-AAA9-30FAD1A2EF35}" srcOrd="2" destOrd="0" parTransId="{DCEB06C9-FEAD-4E05-BBE3-4D2DE0FBD427}" sibTransId="{C7ADE0FF-30A6-4AF7-BC32-8D1BC20A245B}"/>
    <dgm:cxn modelId="{4E324831-B724-4CAA-ABD8-7E4A82AD1984}" type="presOf" srcId="{C03958D9-8609-4DA7-B1AF-21F1218979F6}" destId="{702B17B9-A5E0-4229-922A-D3B02D18A221}" srcOrd="0" destOrd="0" presId="urn:microsoft.com/office/officeart/2005/8/layout/process4"/>
    <dgm:cxn modelId="{FB92F73F-BFE3-4B30-95D6-94B4DB2742BB}" type="presOf" srcId="{4920424A-BD94-4008-94F6-63F7C3772B7D}" destId="{3E7DE404-6183-4306-80C4-7EF5A8B1B6FA}" srcOrd="1" destOrd="0" presId="urn:microsoft.com/office/officeart/2005/8/layout/process4"/>
    <dgm:cxn modelId="{4F05BD54-9733-4E92-A552-B9F39AA298E9}" srcId="{4920424A-BD94-4008-94F6-63F7C3772B7D}" destId="{81F2CE41-C60F-4602-B8DB-74F352858FDD}" srcOrd="0" destOrd="0" parTransId="{DB4CC688-353C-413C-9ED1-025F819A0711}" sibTransId="{5B01F469-9F46-43E0-8FFF-6E8B401B2402}"/>
    <dgm:cxn modelId="{E128E382-F7EC-4718-BD34-27B5322B214D}" srcId="{4920424A-BD94-4008-94F6-63F7C3772B7D}" destId="{99B2EB65-7B25-4159-9FFE-C8C77C9709D5}" srcOrd="1" destOrd="0" parTransId="{7D7E095F-BFDF-4DD2-A0EE-65DD5B919868}" sibTransId="{02C468DF-EEE5-4397-915A-BB118733161D}"/>
    <dgm:cxn modelId="{1BF67495-54A5-434A-9CF3-842C130729F4}" type="presOf" srcId="{4920424A-BD94-4008-94F6-63F7C3772B7D}" destId="{7C420478-587D-4CE5-B217-E1D8FE612E5C}" srcOrd="0" destOrd="0" presId="urn:microsoft.com/office/officeart/2005/8/layout/process4"/>
    <dgm:cxn modelId="{CCC539A0-B8C1-4151-944C-2A03F921E360}" srcId="{4920424A-BD94-4008-94F6-63F7C3772B7D}" destId="{C03958D9-8609-4DA7-B1AF-21F1218979F6}" srcOrd="3" destOrd="0" parTransId="{B7267B0F-D164-4606-B63C-B8E872E5745E}" sibTransId="{6B9BE505-A7ED-4E3F-BD88-8776A220AE93}"/>
    <dgm:cxn modelId="{E955CEAE-4EFC-4B64-9C4A-6184A9D83D3E}" type="presOf" srcId="{81F2CE41-C60F-4602-B8DB-74F352858FDD}" destId="{66BA9138-1391-4863-92EE-6BE4E9F5D1F2}" srcOrd="0" destOrd="0" presId="urn:microsoft.com/office/officeart/2005/8/layout/process4"/>
    <dgm:cxn modelId="{2F5244B1-8B3E-40FD-8970-7ED925636075}" type="presOf" srcId="{F8B64947-ACF7-4373-AAA9-30FAD1A2EF35}" destId="{33178D61-5B0A-4BBB-91B3-1358786C8AF1}" srcOrd="0" destOrd="0" presId="urn:microsoft.com/office/officeart/2005/8/layout/process4"/>
    <dgm:cxn modelId="{4F7F3BD1-7C3B-44EE-A78C-7D707F2E776C}" type="presOf" srcId="{99B2EB65-7B25-4159-9FFE-C8C77C9709D5}" destId="{6922C337-53E5-49E9-85AD-0EEB45E55B8F}" srcOrd="0" destOrd="0" presId="urn:microsoft.com/office/officeart/2005/8/layout/process4"/>
    <dgm:cxn modelId="{96874928-C504-421D-BAD4-112838696846}" type="presParOf" srcId="{63C4D8AB-DEFF-4E94-A116-7CDF291131BE}" destId="{13D8637E-1C54-49C9-8614-DD126EC5002F}" srcOrd="0" destOrd="0" presId="urn:microsoft.com/office/officeart/2005/8/layout/process4"/>
    <dgm:cxn modelId="{3D73962F-5E47-426A-831A-FCC3FCA2F43B}" type="presParOf" srcId="{13D8637E-1C54-49C9-8614-DD126EC5002F}" destId="{7C420478-587D-4CE5-B217-E1D8FE612E5C}" srcOrd="0" destOrd="0" presId="urn:microsoft.com/office/officeart/2005/8/layout/process4"/>
    <dgm:cxn modelId="{F98ABCBF-2F06-4DC4-A230-72CFCB92E3D2}" type="presParOf" srcId="{13D8637E-1C54-49C9-8614-DD126EC5002F}" destId="{3E7DE404-6183-4306-80C4-7EF5A8B1B6FA}" srcOrd="1" destOrd="0" presId="urn:microsoft.com/office/officeart/2005/8/layout/process4"/>
    <dgm:cxn modelId="{5BBBB474-A096-4E76-A049-7D3BDD723136}" type="presParOf" srcId="{13D8637E-1C54-49C9-8614-DD126EC5002F}" destId="{DBE5196D-5BEF-465B-B949-6EF43FCD08DE}" srcOrd="2" destOrd="0" presId="urn:microsoft.com/office/officeart/2005/8/layout/process4"/>
    <dgm:cxn modelId="{B71682A2-D208-4868-B7D7-140055CB6C6E}" type="presParOf" srcId="{DBE5196D-5BEF-465B-B949-6EF43FCD08DE}" destId="{66BA9138-1391-4863-92EE-6BE4E9F5D1F2}" srcOrd="0" destOrd="0" presId="urn:microsoft.com/office/officeart/2005/8/layout/process4"/>
    <dgm:cxn modelId="{5FFEB25E-CBA3-41F6-9082-5653946CD0C1}" type="presParOf" srcId="{DBE5196D-5BEF-465B-B949-6EF43FCD08DE}" destId="{6922C337-53E5-49E9-85AD-0EEB45E55B8F}" srcOrd="1" destOrd="0" presId="urn:microsoft.com/office/officeart/2005/8/layout/process4"/>
    <dgm:cxn modelId="{1F05B6A1-A7D2-4D33-A558-639002B55FA6}" type="presParOf" srcId="{DBE5196D-5BEF-465B-B949-6EF43FCD08DE}" destId="{33178D61-5B0A-4BBB-91B3-1358786C8AF1}" srcOrd="2" destOrd="0" presId="urn:microsoft.com/office/officeart/2005/8/layout/process4"/>
    <dgm:cxn modelId="{45785D6F-FEDF-4293-9B0D-EBC787202983}" type="presParOf" srcId="{DBE5196D-5BEF-465B-B949-6EF43FCD08DE}" destId="{702B17B9-A5E0-4229-922A-D3B02D18A221}" srcOrd="3" destOrd="0" presId="urn:microsoft.com/office/officeart/2005/8/layout/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470BEC-08E1-4EBA-8D31-8C1F2BCCEE81}"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43B25E80-16CC-42DB-9F3E-1945EBBD5D66}">
      <dgm:prSet phldrT="[Text]"/>
      <dgm:spPr>
        <a:solidFill>
          <a:srgbClr val="CA252C">
            <a:alpha val="80000"/>
          </a:srgbClr>
        </a:solidFill>
      </dgm:spPr>
      <dgm:t>
        <a:bodyPr/>
        <a:lstStyle/>
        <a:p>
          <a:pPr>
            <a:buNone/>
          </a:pPr>
          <a:r>
            <a:rPr lang="en-GB"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STRATEGIC PRIORITIES</a:t>
          </a:r>
        </a:p>
        <a:p>
          <a:pPr>
            <a:buNone/>
          </a:pPr>
          <a:r>
            <a:rPr lang="en-GB"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Undeb Strategic plan and operating plans</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E0403CEC-AD76-4208-A439-18E5CA515B37}" type="parTrans" cxnId="{603631C8-F298-4B17-B0B8-0C79E8C285D0}">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928F1BCE-A95C-4FE8-BA0C-C7D02881AD34}" type="sibTrans" cxnId="{603631C8-F298-4B17-B0B8-0C79E8C285D0}">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85D0195-ED35-408E-A6CC-F2F415DF8867}" type="pres">
      <dgm:prSet presAssocID="{84470BEC-08E1-4EBA-8D31-8C1F2BCCEE81}" presName="Name0" presStyleCnt="0">
        <dgm:presLayoutVars>
          <dgm:dir/>
          <dgm:resizeHandles val="exact"/>
        </dgm:presLayoutVars>
      </dgm:prSet>
      <dgm:spPr/>
    </dgm:pt>
    <dgm:pt modelId="{43D6F956-0289-4590-B9A9-A4D2EC297B11}" type="pres">
      <dgm:prSet presAssocID="{43B25E80-16CC-42DB-9F3E-1945EBBD5D66}" presName="Name5" presStyleLbl="vennNode1" presStyleIdx="0" presStyleCnt="1">
        <dgm:presLayoutVars>
          <dgm:bulletEnabled val="1"/>
        </dgm:presLayoutVars>
      </dgm:prSet>
      <dgm:spPr/>
    </dgm:pt>
  </dgm:ptLst>
  <dgm:cxnLst>
    <dgm:cxn modelId="{F792642D-C470-41A9-9D7F-F54CBF3F9136}" type="presOf" srcId="{84470BEC-08E1-4EBA-8D31-8C1F2BCCEE81}" destId="{F85D0195-ED35-408E-A6CC-F2F415DF8867}" srcOrd="0" destOrd="0" presId="urn:microsoft.com/office/officeart/2005/8/layout/venn3"/>
    <dgm:cxn modelId="{107FB787-EC59-4238-A51E-F4767D677989}" type="presOf" srcId="{43B25E80-16CC-42DB-9F3E-1945EBBD5D66}" destId="{43D6F956-0289-4590-B9A9-A4D2EC297B11}" srcOrd="0" destOrd="0" presId="urn:microsoft.com/office/officeart/2005/8/layout/venn3"/>
    <dgm:cxn modelId="{603631C8-F298-4B17-B0B8-0C79E8C285D0}" srcId="{84470BEC-08E1-4EBA-8D31-8C1F2BCCEE81}" destId="{43B25E80-16CC-42DB-9F3E-1945EBBD5D66}" srcOrd="0" destOrd="0" parTransId="{E0403CEC-AD76-4208-A439-18E5CA515B37}" sibTransId="{928F1BCE-A95C-4FE8-BA0C-C7D02881AD34}"/>
    <dgm:cxn modelId="{A296F56D-369B-4D5A-8A6F-5B4B08B738E4}" type="presParOf" srcId="{F85D0195-ED35-408E-A6CC-F2F415DF8867}" destId="{43D6F956-0289-4590-B9A9-A4D2EC297B11}" srcOrd="0" destOrd="0" presId="urn:microsoft.com/office/officeart/2005/8/layout/ven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0863C-5198-4386-AE2C-B6B01D151C3A}">
      <dsp:nvSpPr>
        <dsp:cNvPr id="0" name=""/>
        <dsp:cNvSpPr/>
      </dsp:nvSpPr>
      <dsp:spPr>
        <a:xfrm>
          <a:off x="2593164" y="2434"/>
          <a:ext cx="1596805" cy="798402"/>
        </a:xfrm>
        <a:prstGeom prst="roundRect">
          <a:avLst>
            <a:gd name="adj" fmla="val 10000"/>
          </a:avLst>
        </a:prstGeom>
        <a:solidFill>
          <a:srgbClr val="0171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kern="1200" dirty="0"/>
            <a:t>Elected Student Leadership </a:t>
          </a:r>
        </a:p>
        <a:p>
          <a:pPr marL="0" lvl="0" indent="0" algn="ctr" defTabSz="577850">
            <a:lnSpc>
              <a:spcPct val="90000"/>
            </a:lnSpc>
            <a:spcBef>
              <a:spcPct val="0"/>
            </a:spcBef>
            <a:spcAft>
              <a:spcPct val="35000"/>
            </a:spcAft>
            <a:buNone/>
          </a:pPr>
          <a:r>
            <a:rPr lang="en-GB" sz="1300" kern="1200" dirty="0"/>
            <a:t>(political direction)</a:t>
          </a:r>
        </a:p>
      </dsp:txBody>
      <dsp:txXfrm>
        <a:off x="2616548" y="25818"/>
        <a:ext cx="1550037" cy="751634"/>
      </dsp:txXfrm>
    </dsp:sp>
    <dsp:sp modelId="{05E0293F-E1EF-4DAC-B72B-F28DEF09DF04}">
      <dsp:nvSpPr>
        <dsp:cNvPr id="0" name=""/>
        <dsp:cNvSpPr/>
      </dsp:nvSpPr>
      <dsp:spPr>
        <a:xfrm>
          <a:off x="2752845" y="800836"/>
          <a:ext cx="159680" cy="598802"/>
        </a:xfrm>
        <a:custGeom>
          <a:avLst/>
          <a:gdLst/>
          <a:ahLst/>
          <a:cxnLst/>
          <a:rect l="0" t="0" r="0" b="0"/>
          <a:pathLst>
            <a:path>
              <a:moveTo>
                <a:pt x="0" y="0"/>
              </a:moveTo>
              <a:lnTo>
                <a:pt x="0" y="598802"/>
              </a:lnTo>
              <a:lnTo>
                <a:pt x="159680" y="5988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8B8B8A-456B-40DD-B2A0-CA1101E71CAF}">
      <dsp:nvSpPr>
        <dsp:cNvPr id="0" name=""/>
        <dsp:cNvSpPr/>
      </dsp:nvSpPr>
      <dsp:spPr>
        <a:xfrm>
          <a:off x="2912525" y="1000437"/>
          <a:ext cx="1277444" cy="798402"/>
        </a:xfrm>
        <a:prstGeom prst="roundRect">
          <a:avLst>
            <a:gd name="adj" fmla="val 10000"/>
          </a:avLst>
        </a:prstGeom>
        <a:solidFill>
          <a:srgbClr val="0171A3">
            <a:alpha val="10196"/>
          </a:srgbClr>
        </a:solidFill>
        <a:ln w="25400" cap="flat" cmpd="sng" algn="ctr">
          <a:solidFill>
            <a:srgbClr val="0171A3"/>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hlinkClick xmlns:r="http://schemas.openxmlformats.org/officeDocument/2006/relationships" r:id="rId1"/>
            </a:rPr>
            <a:t>5 Full time Officers </a:t>
          </a:r>
          <a:r>
            <a:rPr lang="en-GB" sz="1000" kern="1200" dirty="0"/>
            <a:t>(reducing to 4 from July 2026)</a:t>
          </a:r>
        </a:p>
      </dsp:txBody>
      <dsp:txXfrm>
        <a:off x="2935909" y="1023821"/>
        <a:ext cx="1230676" cy="751634"/>
      </dsp:txXfrm>
    </dsp:sp>
    <dsp:sp modelId="{6BC5F223-9BDC-4DEB-B513-316624B710A5}">
      <dsp:nvSpPr>
        <dsp:cNvPr id="0" name=""/>
        <dsp:cNvSpPr/>
      </dsp:nvSpPr>
      <dsp:spPr>
        <a:xfrm>
          <a:off x="2752845" y="800836"/>
          <a:ext cx="159680" cy="1596805"/>
        </a:xfrm>
        <a:custGeom>
          <a:avLst/>
          <a:gdLst/>
          <a:ahLst/>
          <a:cxnLst/>
          <a:rect l="0" t="0" r="0" b="0"/>
          <a:pathLst>
            <a:path>
              <a:moveTo>
                <a:pt x="0" y="0"/>
              </a:moveTo>
              <a:lnTo>
                <a:pt x="0" y="1596805"/>
              </a:lnTo>
              <a:lnTo>
                <a:pt x="159680" y="15968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52BFEA-0BAB-4105-AFA7-06B9720B5349}">
      <dsp:nvSpPr>
        <dsp:cNvPr id="0" name=""/>
        <dsp:cNvSpPr/>
      </dsp:nvSpPr>
      <dsp:spPr>
        <a:xfrm>
          <a:off x="2912525" y="1998441"/>
          <a:ext cx="1277444" cy="798402"/>
        </a:xfrm>
        <a:prstGeom prst="roundRect">
          <a:avLst>
            <a:gd name="adj" fmla="val 10000"/>
          </a:avLst>
        </a:prstGeom>
        <a:solidFill>
          <a:srgbClr val="0171A3">
            <a:alpha val="10196"/>
          </a:srgbClr>
        </a:solidFill>
        <a:ln w="25400" cap="flat" cmpd="sng" algn="ctr">
          <a:solidFill>
            <a:srgbClr val="0171A3"/>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hlinkClick xmlns:r="http://schemas.openxmlformats.org/officeDocument/2006/relationships" r:id="rId2"/>
            </a:rPr>
            <a:t>14 Volunteer Officers</a:t>
          </a:r>
          <a:endParaRPr lang="en-GB" sz="1000" kern="1200" dirty="0"/>
        </a:p>
      </dsp:txBody>
      <dsp:txXfrm>
        <a:off x="2935909" y="2021825"/>
        <a:ext cx="1230676" cy="751634"/>
      </dsp:txXfrm>
    </dsp:sp>
    <dsp:sp modelId="{C32039C6-19BF-4B6C-BE42-EA074CD704D0}">
      <dsp:nvSpPr>
        <dsp:cNvPr id="0" name=""/>
        <dsp:cNvSpPr/>
      </dsp:nvSpPr>
      <dsp:spPr>
        <a:xfrm>
          <a:off x="2752845" y="800836"/>
          <a:ext cx="159680" cy="2594808"/>
        </a:xfrm>
        <a:custGeom>
          <a:avLst/>
          <a:gdLst/>
          <a:ahLst/>
          <a:cxnLst/>
          <a:rect l="0" t="0" r="0" b="0"/>
          <a:pathLst>
            <a:path>
              <a:moveTo>
                <a:pt x="0" y="0"/>
              </a:moveTo>
              <a:lnTo>
                <a:pt x="0" y="2594808"/>
              </a:lnTo>
              <a:lnTo>
                <a:pt x="159680" y="25948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A48FFA-D127-44A9-BBD4-20C3119F33D2}">
      <dsp:nvSpPr>
        <dsp:cNvPr id="0" name=""/>
        <dsp:cNvSpPr/>
      </dsp:nvSpPr>
      <dsp:spPr>
        <a:xfrm>
          <a:off x="2912525" y="2996444"/>
          <a:ext cx="1277444" cy="798402"/>
        </a:xfrm>
        <a:prstGeom prst="roundRect">
          <a:avLst>
            <a:gd name="adj" fmla="val 10000"/>
          </a:avLst>
        </a:prstGeom>
        <a:solidFill>
          <a:srgbClr val="0171A3">
            <a:alpha val="10196"/>
          </a:srgbClr>
        </a:solidFill>
        <a:ln w="25400" cap="flat" cmpd="sng" algn="ctr">
          <a:solidFill>
            <a:srgbClr val="0171A3"/>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hlinkClick xmlns:r="http://schemas.openxmlformats.org/officeDocument/2006/relationships" r:id="rId3"/>
            </a:rPr>
            <a:t>c200 Academic Reps</a:t>
          </a:r>
          <a:endParaRPr lang="en-GB" sz="1000" kern="1200" dirty="0"/>
        </a:p>
      </dsp:txBody>
      <dsp:txXfrm>
        <a:off x="2935909" y="3019828"/>
        <a:ext cx="1230676" cy="751634"/>
      </dsp:txXfrm>
    </dsp:sp>
    <dsp:sp modelId="{3BC1EEAB-1759-45DB-93FB-BE696BA1FF32}">
      <dsp:nvSpPr>
        <dsp:cNvPr id="0" name=""/>
        <dsp:cNvSpPr/>
      </dsp:nvSpPr>
      <dsp:spPr>
        <a:xfrm>
          <a:off x="2752845" y="800836"/>
          <a:ext cx="159680" cy="3592812"/>
        </a:xfrm>
        <a:custGeom>
          <a:avLst/>
          <a:gdLst/>
          <a:ahLst/>
          <a:cxnLst/>
          <a:rect l="0" t="0" r="0" b="0"/>
          <a:pathLst>
            <a:path>
              <a:moveTo>
                <a:pt x="0" y="0"/>
              </a:moveTo>
              <a:lnTo>
                <a:pt x="0" y="3592812"/>
              </a:lnTo>
              <a:lnTo>
                <a:pt x="159680" y="3592812"/>
              </a:lnTo>
            </a:path>
          </a:pathLst>
        </a:custGeom>
        <a:noFill/>
        <a:ln w="25400" cap="flat" cmpd="sng" algn="ctr">
          <a:solidFill>
            <a:srgbClr val="0171A3"/>
          </a:solidFill>
          <a:prstDash val="solid"/>
        </a:ln>
        <a:effectLst/>
      </dsp:spPr>
      <dsp:style>
        <a:lnRef idx="2">
          <a:scrgbClr r="0" g="0" b="0"/>
        </a:lnRef>
        <a:fillRef idx="0">
          <a:scrgbClr r="0" g="0" b="0"/>
        </a:fillRef>
        <a:effectRef idx="0">
          <a:scrgbClr r="0" g="0" b="0"/>
        </a:effectRef>
        <a:fontRef idx="minor"/>
      </dsp:style>
    </dsp:sp>
    <dsp:sp modelId="{A5EFF243-E7AC-425E-930F-7EF32C8DE90A}">
      <dsp:nvSpPr>
        <dsp:cNvPr id="0" name=""/>
        <dsp:cNvSpPr/>
      </dsp:nvSpPr>
      <dsp:spPr>
        <a:xfrm>
          <a:off x="2912525" y="3994448"/>
          <a:ext cx="1277444" cy="798402"/>
        </a:xfrm>
        <a:prstGeom prst="roundRect">
          <a:avLst>
            <a:gd name="adj" fmla="val 10000"/>
          </a:avLst>
        </a:prstGeom>
        <a:solidFill>
          <a:srgbClr val="0171A3">
            <a:alpha val="10196"/>
          </a:srgbClr>
        </a:solidFill>
        <a:ln w="25400" cap="flat" cmpd="sng" algn="ctr">
          <a:solidFill>
            <a:srgbClr val="0171A3"/>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t>c700 </a:t>
          </a:r>
          <a:r>
            <a:rPr lang="en-GB" sz="1000" kern="1200" dirty="0">
              <a:hlinkClick xmlns:r="http://schemas.openxmlformats.org/officeDocument/2006/relationships" r:id="rId4"/>
            </a:rPr>
            <a:t>Club </a:t>
          </a:r>
          <a:r>
            <a:rPr lang="en-GB" sz="1000" kern="1200" dirty="0"/>
            <a:t>and </a:t>
          </a:r>
          <a:r>
            <a:rPr lang="en-GB" sz="1000" kern="1200" dirty="0">
              <a:hlinkClick xmlns:r="http://schemas.openxmlformats.org/officeDocument/2006/relationships" r:id="rId5"/>
            </a:rPr>
            <a:t>Society </a:t>
          </a:r>
          <a:r>
            <a:rPr lang="en-GB" sz="1000" kern="1200" dirty="0"/>
            <a:t>Committee member</a:t>
          </a:r>
        </a:p>
      </dsp:txBody>
      <dsp:txXfrm>
        <a:off x="2935909" y="4017832"/>
        <a:ext cx="1230676" cy="751634"/>
      </dsp:txXfrm>
    </dsp:sp>
    <dsp:sp modelId="{72C038C8-7049-44F8-834A-680F622DB395}">
      <dsp:nvSpPr>
        <dsp:cNvPr id="0" name=""/>
        <dsp:cNvSpPr/>
      </dsp:nvSpPr>
      <dsp:spPr>
        <a:xfrm>
          <a:off x="4589171" y="2434"/>
          <a:ext cx="1596805" cy="798402"/>
        </a:xfrm>
        <a:prstGeom prst="roundRect">
          <a:avLst>
            <a:gd name="adj" fmla="val 10000"/>
          </a:avLst>
        </a:prstGeom>
        <a:solidFill>
          <a:srgbClr val="CA25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kern="1200" dirty="0"/>
            <a:t>Staff leadership and SU development</a:t>
          </a:r>
        </a:p>
        <a:p>
          <a:pPr marL="0" lvl="0" indent="0" algn="ctr" defTabSz="577850">
            <a:lnSpc>
              <a:spcPct val="90000"/>
            </a:lnSpc>
            <a:spcBef>
              <a:spcPct val="0"/>
            </a:spcBef>
            <a:spcAft>
              <a:spcPct val="35000"/>
            </a:spcAft>
            <a:buNone/>
          </a:pPr>
          <a:r>
            <a:rPr lang="en-GB" sz="1300" kern="1200" dirty="0"/>
            <a:t>(operational)</a:t>
          </a:r>
        </a:p>
      </dsp:txBody>
      <dsp:txXfrm>
        <a:off x="4612555" y="25818"/>
        <a:ext cx="1550037" cy="751634"/>
      </dsp:txXfrm>
    </dsp:sp>
    <dsp:sp modelId="{6EA604AB-1994-4880-8966-3A26ED6CA596}">
      <dsp:nvSpPr>
        <dsp:cNvPr id="0" name=""/>
        <dsp:cNvSpPr/>
      </dsp:nvSpPr>
      <dsp:spPr>
        <a:xfrm>
          <a:off x="4748852" y="800836"/>
          <a:ext cx="159680" cy="598802"/>
        </a:xfrm>
        <a:custGeom>
          <a:avLst/>
          <a:gdLst/>
          <a:ahLst/>
          <a:cxnLst/>
          <a:rect l="0" t="0" r="0" b="0"/>
          <a:pathLst>
            <a:path>
              <a:moveTo>
                <a:pt x="0" y="0"/>
              </a:moveTo>
              <a:lnTo>
                <a:pt x="0" y="598802"/>
              </a:lnTo>
              <a:lnTo>
                <a:pt x="159680" y="5988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4BD302-BC5F-4639-A9D7-8CE6D6CB035B}">
      <dsp:nvSpPr>
        <dsp:cNvPr id="0" name=""/>
        <dsp:cNvSpPr/>
      </dsp:nvSpPr>
      <dsp:spPr>
        <a:xfrm>
          <a:off x="4908532" y="1000437"/>
          <a:ext cx="1277444" cy="798402"/>
        </a:xfrm>
        <a:prstGeom prst="roundRect">
          <a:avLst>
            <a:gd name="adj" fmla="val 10000"/>
          </a:avLst>
        </a:prstGeom>
        <a:solidFill>
          <a:srgbClr val="CA252C">
            <a:alpha val="10196"/>
          </a:srgbClr>
        </a:solidFill>
        <a:ln w="25400" cap="flat" cmpd="sng" algn="ctr">
          <a:solidFill>
            <a:srgbClr val="CA252C"/>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hlinkClick xmlns:r="http://schemas.openxmlformats.org/officeDocument/2006/relationships" r:id="rId6"/>
            </a:rPr>
            <a:t>Staff</a:t>
          </a:r>
          <a:r>
            <a:rPr lang="en-GB" sz="1000" kern="1200" dirty="0"/>
            <a:t> leadership team (6.2FTE)</a:t>
          </a:r>
        </a:p>
      </dsp:txBody>
      <dsp:txXfrm>
        <a:off x="4931916" y="1023821"/>
        <a:ext cx="1230676" cy="751634"/>
      </dsp:txXfrm>
    </dsp:sp>
    <dsp:sp modelId="{CABBD969-8438-4857-AA23-C88F84E19017}">
      <dsp:nvSpPr>
        <dsp:cNvPr id="0" name=""/>
        <dsp:cNvSpPr/>
      </dsp:nvSpPr>
      <dsp:spPr>
        <a:xfrm>
          <a:off x="4748852" y="800836"/>
          <a:ext cx="159680" cy="1596805"/>
        </a:xfrm>
        <a:custGeom>
          <a:avLst/>
          <a:gdLst/>
          <a:ahLst/>
          <a:cxnLst/>
          <a:rect l="0" t="0" r="0" b="0"/>
          <a:pathLst>
            <a:path>
              <a:moveTo>
                <a:pt x="0" y="0"/>
              </a:moveTo>
              <a:lnTo>
                <a:pt x="0" y="1596805"/>
              </a:lnTo>
              <a:lnTo>
                <a:pt x="159680" y="15968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305D32-73E2-49B4-B8CA-06F89FB2D6F5}">
      <dsp:nvSpPr>
        <dsp:cNvPr id="0" name=""/>
        <dsp:cNvSpPr/>
      </dsp:nvSpPr>
      <dsp:spPr>
        <a:xfrm>
          <a:off x="4908532" y="1998441"/>
          <a:ext cx="1277444" cy="798402"/>
        </a:xfrm>
        <a:prstGeom prst="roundRect">
          <a:avLst>
            <a:gd name="adj" fmla="val 10000"/>
          </a:avLst>
        </a:prstGeom>
        <a:solidFill>
          <a:srgbClr val="CA252C">
            <a:alpha val="10196"/>
          </a:srgbClr>
        </a:solidFill>
        <a:ln w="25400" cap="flat" cmpd="sng" algn="ctr">
          <a:solidFill>
            <a:srgbClr val="CA252C"/>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t>Staff Coordinators (7.2 FTE)</a:t>
          </a:r>
        </a:p>
      </dsp:txBody>
      <dsp:txXfrm>
        <a:off x="4931916" y="2021825"/>
        <a:ext cx="1230676" cy="751634"/>
      </dsp:txXfrm>
    </dsp:sp>
    <dsp:sp modelId="{2420AB19-954D-4AE3-9910-6081AB5C1B79}">
      <dsp:nvSpPr>
        <dsp:cNvPr id="0" name=""/>
        <dsp:cNvSpPr/>
      </dsp:nvSpPr>
      <dsp:spPr>
        <a:xfrm>
          <a:off x="4748852" y="800836"/>
          <a:ext cx="159680" cy="2594808"/>
        </a:xfrm>
        <a:custGeom>
          <a:avLst/>
          <a:gdLst/>
          <a:ahLst/>
          <a:cxnLst/>
          <a:rect l="0" t="0" r="0" b="0"/>
          <a:pathLst>
            <a:path>
              <a:moveTo>
                <a:pt x="0" y="0"/>
              </a:moveTo>
              <a:lnTo>
                <a:pt x="0" y="2594808"/>
              </a:lnTo>
              <a:lnTo>
                <a:pt x="159680" y="2594808"/>
              </a:lnTo>
            </a:path>
          </a:pathLst>
        </a:custGeom>
        <a:noFill/>
        <a:ln w="25400" cap="flat" cmpd="sng" algn="ctr">
          <a:solidFill>
            <a:srgbClr val="CA252C"/>
          </a:solidFill>
          <a:prstDash val="solid"/>
        </a:ln>
        <a:effectLst/>
      </dsp:spPr>
      <dsp:style>
        <a:lnRef idx="2">
          <a:scrgbClr r="0" g="0" b="0"/>
        </a:lnRef>
        <a:fillRef idx="0">
          <a:scrgbClr r="0" g="0" b="0"/>
        </a:fillRef>
        <a:effectRef idx="0">
          <a:scrgbClr r="0" g="0" b="0"/>
        </a:effectRef>
        <a:fontRef idx="minor"/>
      </dsp:style>
    </dsp:sp>
    <dsp:sp modelId="{6A4BFB6D-C4C2-488C-821C-FF1B439412FE}">
      <dsp:nvSpPr>
        <dsp:cNvPr id="0" name=""/>
        <dsp:cNvSpPr/>
      </dsp:nvSpPr>
      <dsp:spPr>
        <a:xfrm>
          <a:off x="4908532" y="2996444"/>
          <a:ext cx="1277444" cy="798402"/>
        </a:xfrm>
        <a:prstGeom prst="roundRect">
          <a:avLst>
            <a:gd name="adj" fmla="val 10000"/>
          </a:avLst>
        </a:prstGeom>
        <a:solidFill>
          <a:srgbClr val="CA252C">
            <a:alpha val="10196"/>
          </a:srgbClr>
        </a:solidFill>
        <a:ln w="25400" cap="flat" cmpd="sng" algn="ctr">
          <a:solidFill>
            <a:srgbClr val="CA252C"/>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t>2 x PT student staff and 6 Professional pathways placement students </a:t>
          </a:r>
        </a:p>
      </dsp:txBody>
      <dsp:txXfrm>
        <a:off x="4931916" y="3019828"/>
        <a:ext cx="1230676" cy="751634"/>
      </dsp:txXfrm>
    </dsp:sp>
    <dsp:sp modelId="{8861E884-95D8-412D-819C-BDF9C61AFE9A}">
      <dsp:nvSpPr>
        <dsp:cNvPr id="0" name=""/>
        <dsp:cNvSpPr/>
      </dsp:nvSpPr>
      <dsp:spPr>
        <a:xfrm>
          <a:off x="6585178" y="2434"/>
          <a:ext cx="1596805" cy="798402"/>
        </a:xfrm>
        <a:prstGeom prst="roundRect">
          <a:avLst>
            <a:gd name="adj" fmla="val 10000"/>
          </a:avLst>
        </a:prstGeom>
        <a:solidFill>
          <a:srgbClr val="00AF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kern="1200" dirty="0"/>
            <a:t>SU Trustee Board</a:t>
          </a:r>
        </a:p>
        <a:p>
          <a:pPr marL="0" lvl="0" indent="0" algn="ctr" defTabSz="577850">
            <a:lnSpc>
              <a:spcPct val="90000"/>
            </a:lnSpc>
            <a:spcBef>
              <a:spcPct val="0"/>
            </a:spcBef>
            <a:spcAft>
              <a:spcPct val="35000"/>
            </a:spcAft>
            <a:buNone/>
          </a:pPr>
          <a:r>
            <a:rPr lang="en-GB" sz="1300" kern="1200" dirty="0"/>
            <a:t>(oversight)</a:t>
          </a:r>
        </a:p>
      </dsp:txBody>
      <dsp:txXfrm>
        <a:off x="6608562" y="25818"/>
        <a:ext cx="1550037" cy="751634"/>
      </dsp:txXfrm>
    </dsp:sp>
    <dsp:sp modelId="{759AD33C-0DFA-4BE0-8140-F6D04C8FE807}">
      <dsp:nvSpPr>
        <dsp:cNvPr id="0" name=""/>
        <dsp:cNvSpPr/>
      </dsp:nvSpPr>
      <dsp:spPr>
        <a:xfrm>
          <a:off x="6744859" y="800836"/>
          <a:ext cx="159680" cy="598802"/>
        </a:xfrm>
        <a:custGeom>
          <a:avLst/>
          <a:gdLst/>
          <a:ahLst/>
          <a:cxnLst/>
          <a:rect l="0" t="0" r="0" b="0"/>
          <a:pathLst>
            <a:path>
              <a:moveTo>
                <a:pt x="0" y="0"/>
              </a:moveTo>
              <a:lnTo>
                <a:pt x="0" y="598802"/>
              </a:lnTo>
              <a:lnTo>
                <a:pt x="159680" y="5988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ED7C2E-125F-48CF-B29D-367BF581122D}">
      <dsp:nvSpPr>
        <dsp:cNvPr id="0" name=""/>
        <dsp:cNvSpPr/>
      </dsp:nvSpPr>
      <dsp:spPr>
        <a:xfrm>
          <a:off x="6904539" y="1000437"/>
          <a:ext cx="1277444" cy="798402"/>
        </a:xfrm>
        <a:prstGeom prst="roundRect">
          <a:avLst>
            <a:gd name="adj" fmla="val 10000"/>
          </a:avLst>
        </a:prstGeom>
        <a:solidFill>
          <a:srgbClr val="00AF50">
            <a:alpha val="10196"/>
          </a:srgbClr>
        </a:solidFill>
        <a:ln w="25400" cap="flat" cmpd="sng" algn="ctr">
          <a:solidFill>
            <a:srgbClr val="00AF50"/>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t>5 Full time Officer </a:t>
          </a:r>
          <a:r>
            <a:rPr lang="en-GB" sz="1000" kern="1200" dirty="0">
              <a:hlinkClick xmlns:r="http://schemas.openxmlformats.org/officeDocument/2006/relationships" r:id="rId7"/>
            </a:rPr>
            <a:t>Trustees</a:t>
          </a:r>
          <a:r>
            <a:rPr lang="en-GB" sz="1000" kern="1200" dirty="0"/>
            <a:t> (elected)</a:t>
          </a:r>
        </a:p>
      </dsp:txBody>
      <dsp:txXfrm>
        <a:off x="6927923" y="1023821"/>
        <a:ext cx="1230676" cy="751634"/>
      </dsp:txXfrm>
    </dsp:sp>
    <dsp:sp modelId="{7A5BF913-B92A-40C0-8EAF-3A249A590B96}">
      <dsp:nvSpPr>
        <dsp:cNvPr id="0" name=""/>
        <dsp:cNvSpPr/>
      </dsp:nvSpPr>
      <dsp:spPr>
        <a:xfrm>
          <a:off x="6744859" y="800836"/>
          <a:ext cx="159680" cy="1596805"/>
        </a:xfrm>
        <a:custGeom>
          <a:avLst/>
          <a:gdLst/>
          <a:ahLst/>
          <a:cxnLst/>
          <a:rect l="0" t="0" r="0" b="0"/>
          <a:pathLst>
            <a:path>
              <a:moveTo>
                <a:pt x="0" y="0"/>
              </a:moveTo>
              <a:lnTo>
                <a:pt x="0" y="1596805"/>
              </a:lnTo>
              <a:lnTo>
                <a:pt x="159680" y="15968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E1F24A-55E6-4B3D-9775-6428FC9A54A1}">
      <dsp:nvSpPr>
        <dsp:cNvPr id="0" name=""/>
        <dsp:cNvSpPr/>
      </dsp:nvSpPr>
      <dsp:spPr>
        <a:xfrm>
          <a:off x="6904539" y="1998441"/>
          <a:ext cx="1277444" cy="798402"/>
        </a:xfrm>
        <a:prstGeom prst="roundRect">
          <a:avLst>
            <a:gd name="adj" fmla="val 10000"/>
          </a:avLst>
        </a:prstGeom>
        <a:solidFill>
          <a:srgbClr val="00AF50">
            <a:alpha val="10196"/>
          </a:srgbClr>
        </a:solidFill>
        <a:ln w="25400" cap="flat" cmpd="sng" algn="ctr">
          <a:solidFill>
            <a:srgbClr val="00AF50"/>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t>1 PG and 1 UG Student Trustees (elected)</a:t>
          </a:r>
        </a:p>
      </dsp:txBody>
      <dsp:txXfrm>
        <a:off x="6927923" y="2021825"/>
        <a:ext cx="1230676" cy="751634"/>
      </dsp:txXfrm>
    </dsp:sp>
    <dsp:sp modelId="{C35A57C7-9EF8-461B-BE16-54CAC23C0892}">
      <dsp:nvSpPr>
        <dsp:cNvPr id="0" name=""/>
        <dsp:cNvSpPr/>
      </dsp:nvSpPr>
      <dsp:spPr>
        <a:xfrm>
          <a:off x="6744859" y="800836"/>
          <a:ext cx="159680" cy="2594808"/>
        </a:xfrm>
        <a:custGeom>
          <a:avLst/>
          <a:gdLst/>
          <a:ahLst/>
          <a:cxnLst/>
          <a:rect l="0" t="0" r="0" b="0"/>
          <a:pathLst>
            <a:path>
              <a:moveTo>
                <a:pt x="0" y="0"/>
              </a:moveTo>
              <a:lnTo>
                <a:pt x="0" y="2594808"/>
              </a:lnTo>
              <a:lnTo>
                <a:pt x="159680" y="2594808"/>
              </a:lnTo>
            </a:path>
          </a:pathLst>
        </a:custGeom>
        <a:noFill/>
        <a:ln w="25400" cap="flat" cmpd="sng" algn="ctr">
          <a:solidFill>
            <a:srgbClr val="00AF50"/>
          </a:solidFill>
          <a:prstDash val="solid"/>
        </a:ln>
        <a:effectLst/>
      </dsp:spPr>
      <dsp:style>
        <a:lnRef idx="2">
          <a:scrgbClr r="0" g="0" b="0"/>
        </a:lnRef>
        <a:fillRef idx="0">
          <a:scrgbClr r="0" g="0" b="0"/>
        </a:fillRef>
        <a:effectRef idx="0">
          <a:scrgbClr r="0" g="0" b="0"/>
        </a:effectRef>
        <a:fontRef idx="minor"/>
      </dsp:style>
    </dsp:sp>
    <dsp:sp modelId="{A1B373E5-D054-4F48-9B9D-26B389DAD0C5}">
      <dsp:nvSpPr>
        <dsp:cNvPr id="0" name=""/>
        <dsp:cNvSpPr/>
      </dsp:nvSpPr>
      <dsp:spPr>
        <a:xfrm>
          <a:off x="6904539" y="2996444"/>
          <a:ext cx="1277444" cy="798402"/>
        </a:xfrm>
        <a:prstGeom prst="roundRect">
          <a:avLst>
            <a:gd name="adj" fmla="val 10000"/>
          </a:avLst>
        </a:prstGeom>
        <a:solidFill>
          <a:srgbClr val="00AF50">
            <a:alpha val="10196"/>
          </a:srgbClr>
        </a:solidFill>
        <a:ln w="25400" cap="flat" cmpd="sng" algn="ctr">
          <a:solidFill>
            <a:srgbClr val="00AF50"/>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t>5 External Trustees (appointed)</a:t>
          </a:r>
        </a:p>
      </dsp:txBody>
      <dsp:txXfrm>
        <a:off x="6927923" y="3019828"/>
        <a:ext cx="1230676" cy="7516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A4A48-63B8-4AB5-8E2C-926855AD9BEF}">
      <dsp:nvSpPr>
        <dsp:cNvPr id="0" name=""/>
        <dsp:cNvSpPr/>
      </dsp:nvSpPr>
      <dsp:spPr>
        <a:xfrm>
          <a:off x="1243442" y="1455"/>
          <a:ext cx="3190203" cy="3190203"/>
        </a:xfrm>
        <a:prstGeom prst="ellipse">
          <a:avLst/>
        </a:prstGeom>
        <a:solidFill>
          <a:srgbClr val="0171A3">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5568" tIns="24130" rIns="175568" bIns="24130"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OFFICER PERSONAL PRIORITIES</a:t>
          </a:r>
        </a:p>
        <a:p>
          <a:pPr marL="0" lvl="0" indent="0" algn="ctr" defTabSz="844550">
            <a:lnSpc>
              <a:spcPct val="90000"/>
            </a:lnSpc>
            <a:spcBef>
              <a:spcPct val="0"/>
            </a:spcBef>
            <a:spcAft>
              <a:spcPct val="35000"/>
            </a:spcAft>
            <a:buNone/>
          </a:pPr>
          <a:r>
            <a:rPr lang="en-GB" sz="1900"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Decided by Officers independent of strategy and policy</a:t>
          </a:r>
          <a:endParaRPr lang="en-GB" sz="1900" kern="1200" dirty="0">
            <a:latin typeface="Tahoma" panose="020B0604030504040204" pitchFamily="34" charset="0"/>
            <a:ea typeface="Tahoma" panose="020B0604030504040204" pitchFamily="34" charset="0"/>
            <a:cs typeface="Tahoma" panose="020B0604030504040204" pitchFamily="34" charset="0"/>
          </a:endParaRPr>
        </a:p>
      </dsp:txBody>
      <dsp:txXfrm>
        <a:off x="1710636" y="468649"/>
        <a:ext cx="2255815" cy="2255815"/>
      </dsp:txXfrm>
    </dsp:sp>
    <dsp:sp modelId="{43D6F956-0289-4590-B9A9-A4D2EC297B11}">
      <dsp:nvSpPr>
        <dsp:cNvPr id="0" name=""/>
        <dsp:cNvSpPr/>
      </dsp:nvSpPr>
      <dsp:spPr>
        <a:xfrm>
          <a:off x="3795605" y="1455"/>
          <a:ext cx="3190203" cy="3190203"/>
        </a:xfrm>
        <a:prstGeom prst="ellipse">
          <a:avLst/>
        </a:prstGeom>
        <a:solidFill>
          <a:srgbClr val="CA252C">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5568" tIns="24130" rIns="175568" bIns="24130"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STRATEGIC PRIORITIES</a:t>
          </a:r>
        </a:p>
        <a:p>
          <a:pPr marL="0" lvl="0" indent="0" algn="ctr" defTabSz="844550">
            <a:lnSpc>
              <a:spcPct val="90000"/>
            </a:lnSpc>
            <a:spcBef>
              <a:spcPct val="0"/>
            </a:spcBef>
            <a:spcAft>
              <a:spcPct val="35000"/>
            </a:spcAft>
            <a:buNone/>
          </a:pPr>
          <a:r>
            <a:rPr lang="en-GB" sz="1900"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Undeb Strategic plan and operating plans</a:t>
          </a:r>
          <a:endParaRPr lang="en-GB" sz="1900" kern="1200" dirty="0">
            <a:latin typeface="Tahoma" panose="020B0604030504040204" pitchFamily="34" charset="0"/>
            <a:ea typeface="Tahoma" panose="020B0604030504040204" pitchFamily="34" charset="0"/>
            <a:cs typeface="Tahoma" panose="020B0604030504040204" pitchFamily="34" charset="0"/>
          </a:endParaRPr>
        </a:p>
      </dsp:txBody>
      <dsp:txXfrm>
        <a:off x="4262799" y="468649"/>
        <a:ext cx="2255815" cy="2255815"/>
      </dsp:txXfrm>
    </dsp:sp>
    <dsp:sp modelId="{B81779B0-6603-4977-B0BB-15278F8BF61C}">
      <dsp:nvSpPr>
        <dsp:cNvPr id="0" name=""/>
        <dsp:cNvSpPr/>
      </dsp:nvSpPr>
      <dsp:spPr>
        <a:xfrm>
          <a:off x="6347768" y="1455"/>
          <a:ext cx="3190203" cy="3190203"/>
        </a:xfrm>
        <a:prstGeom prst="ellipse">
          <a:avLst/>
        </a:prstGeom>
        <a:solidFill>
          <a:srgbClr val="00AF50">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5568" tIns="24130" rIns="175568" bIns="24130"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DEMOCRATIC PRIORITIES &amp; POLICY</a:t>
          </a:r>
        </a:p>
        <a:p>
          <a:pPr marL="0" lvl="0" indent="0" algn="ctr" defTabSz="844550">
            <a:lnSpc>
              <a:spcPct val="90000"/>
            </a:lnSpc>
            <a:spcBef>
              <a:spcPct val="0"/>
            </a:spcBef>
            <a:spcAft>
              <a:spcPct val="35000"/>
            </a:spcAft>
            <a:buNone/>
          </a:pPr>
          <a:r>
            <a:rPr lang="en-GB" sz="1900"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Decided by students</a:t>
          </a:r>
          <a:endParaRPr lang="en-GB" sz="1900" kern="1200" dirty="0">
            <a:latin typeface="Tahoma" panose="020B0604030504040204" pitchFamily="34" charset="0"/>
            <a:ea typeface="Tahoma" panose="020B0604030504040204" pitchFamily="34" charset="0"/>
            <a:cs typeface="Tahoma" panose="020B0604030504040204" pitchFamily="34" charset="0"/>
          </a:endParaRPr>
        </a:p>
      </dsp:txBody>
      <dsp:txXfrm>
        <a:off x="6814962" y="468649"/>
        <a:ext cx="2255815" cy="22558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DE404-6183-4306-80C4-7EF5A8B1B6FA}">
      <dsp:nvSpPr>
        <dsp:cNvPr id="0" name=""/>
        <dsp:cNvSpPr/>
      </dsp:nvSpPr>
      <dsp:spPr>
        <a:xfrm>
          <a:off x="0" y="284862"/>
          <a:ext cx="11525693" cy="5649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Tahoma" panose="020B0604030504040204" pitchFamily="34" charset="0"/>
              <a:ea typeface="Tahoma" panose="020B0604030504040204" pitchFamily="34" charset="0"/>
              <a:cs typeface="Tahoma" panose="020B0604030504040204" pitchFamily="34" charset="0"/>
            </a:rPr>
            <a:t>Informed and influenced by</a:t>
          </a:r>
        </a:p>
      </dsp:txBody>
      <dsp:txXfrm>
        <a:off x="0" y="284862"/>
        <a:ext cx="11525693" cy="305096"/>
      </dsp:txXfrm>
    </dsp:sp>
    <dsp:sp modelId="{66BA9138-1391-4863-92EE-6BE4E9F5D1F2}">
      <dsp:nvSpPr>
        <dsp:cNvPr id="0" name=""/>
        <dsp:cNvSpPr/>
      </dsp:nvSpPr>
      <dsp:spPr>
        <a:xfrm>
          <a:off x="0" y="600076"/>
          <a:ext cx="2881423" cy="752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Insight and Research</a:t>
          </a:r>
        </a:p>
      </dsp:txBody>
      <dsp:txXfrm>
        <a:off x="0" y="600076"/>
        <a:ext cx="2881423" cy="752474"/>
      </dsp:txXfrm>
    </dsp:sp>
    <dsp:sp modelId="{6922C337-53E5-49E9-85AD-0EEB45E55B8F}">
      <dsp:nvSpPr>
        <dsp:cNvPr id="0" name=""/>
        <dsp:cNvSpPr/>
      </dsp:nvSpPr>
      <dsp:spPr>
        <a:xfrm>
          <a:off x="2881423" y="600076"/>
          <a:ext cx="2881423" cy="752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Advisory Groups and Committees</a:t>
          </a:r>
        </a:p>
      </dsp:txBody>
      <dsp:txXfrm>
        <a:off x="2881423" y="600076"/>
        <a:ext cx="2881423" cy="752474"/>
      </dsp:txXfrm>
    </dsp:sp>
    <dsp:sp modelId="{33178D61-5B0A-4BBB-91B3-1358786C8AF1}">
      <dsp:nvSpPr>
        <dsp:cNvPr id="0" name=""/>
        <dsp:cNvSpPr/>
      </dsp:nvSpPr>
      <dsp:spPr>
        <a:xfrm>
          <a:off x="5762846" y="600076"/>
          <a:ext cx="2881423" cy="752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Best Practice and Trends</a:t>
          </a:r>
        </a:p>
      </dsp:txBody>
      <dsp:txXfrm>
        <a:off x="5762846" y="600076"/>
        <a:ext cx="2881423" cy="752474"/>
      </dsp:txXfrm>
    </dsp:sp>
    <dsp:sp modelId="{702B17B9-A5E0-4229-922A-D3B02D18A221}">
      <dsp:nvSpPr>
        <dsp:cNvPr id="0" name=""/>
        <dsp:cNvSpPr/>
      </dsp:nvSpPr>
      <dsp:spPr>
        <a:xfrm>
          <a:off x="8644269" y="600076"/>
          <a:ext cx="2881423" cy="752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Student ideas, Senedd and AGM</a:t>
          </a:r>
        </a:p>
      </dsp:txBody>
      <dsp:txXfrm>
        <a:off x="8644269" y="600076"/>
        <a:ext cx="2881423" cy="7524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9B0-6603-4977-B0BB-15278F8BF61C}">
      <dsp:nvSpPr>
        <dsp:cNvPr id="0" name=""/>
        <dsp:cNvSpPr/>
      </dsp:nvSpPr>
      <dsp:spPr>
        <a:xfrm>
          <a:off x="3795605" y="1455"/>
          <a:ext cx="3190203" cy="3190203"/>
        </a:xfrm>
        <a:prstGeom prst="ellipse">
          <a:avLst/>
        </a:prstGeom>
        <a:solidFill>
          <a:srgbClr val="00AF50">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5568" tIns="26670" rIns="175568" bIns="26670"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DEMOCRATIC PRIORITIES &amp; POLICY</a:t>
          </a:r>
        </a:p>
        <a:p>
          <a:pPr marL="0" lvl="0" indent="0" algn="ctr" defTabSz="933450">
            <a:lnSpc>
              <a:spcPct val="90000"/>
            </a:lnSpc>
            <a:spcBef>
              <a:spcPct val="0"/>
            </a:spcBef>
            <a:spcAft>
              <a:spcPct val="35000"/>
            </a:spcAft>
            <a:buNone/>
          </a:pPr>
          <a:r>
            <a:rPr lang="en-GB" sz="2100"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Decided by students</a:t>
          </a:r>
          <a:endParaRPr lang="en-GB" sz="2100" kern="1200" dirty="0">
            <a:latin typeface="Tahoma" panose="020B0604030504040204" pitchFamily="34" charset="0"/>
            <a:ea typeface="Tahoma" panose="020B0604030504040204" pitchFamily="34" charset="0"/>
            <a:cs typeface="Tahoma" panose="020B0604030504040204" pitchFamily="34" charset="0"/>
          </a:endParaRPr>
        </a:p>
      </dsp:txBody>
      <dsp:txXfrm>
        <a:off x="4262799" y="468649"/>
        <a:ext cx="2255815" cy="22558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1BB58-167A-4F19-AB36-3B113E23D269}">
      <dsp:nvSpPr>
        <dsp:cNvPr id="0" name=""/>
        <dsp:cNvSpPr/>
      </dsp:nvSpPr>
      <dsp:spPr>
        <a:xfrm>
          <a:off x="637952" y="1149296"/>
          <a:ext cx="1942122" cy="2149420"/>
        </a:xfrm>
        <a:prstGeom prst="roundRect">
          <a:avLst>
            <a:gd name="adj" fmla="val 10000"/>
          </a:avLst>
        </a:prstGeom>
        <a:solidFill>
          <a:srgbClr val="0171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Tahoma" panose="020B0604030504040204" pitchFamily="34" charset="0"/>
              <a:ea typeface="Tahoma" panose="020B0604030504040204" pitchFamily="34" charset="0"/>
              <a:cs typeface="Tahoma" panose="020B0604030504040204" pitchFamily="34" charset="0"/>
            </a:rPr>
            <a:t>Student ideas</a:t>
          </a:r>
        </a:p>
        <a:p>
          <a:pPr marL="0" lvl="0" indent="0" algn="ctr" defTabSz="800100">
            <a:lnSpc>
              <a:spcPct val="90000"/>
            </a:lnSpc>
            <a:spcBef>
              <a:spcPct val="0"/>
            </a:spcBef>
            <a:spcAft>
              <a:spcPct val="35000"/>
            </a:spcAft>
            <a:buNone/>
          </a:pPr>
          <a:r>
            <a:rPr lang="en-GB" sz="1500" b="0" i="0" kern="1200" dirty="0">
              <a:latin typeface="Tahoma" panose="020B0604030504040204" pitchFamily="34" charset="0"/>
              <a:ea typeface="Tahoma" panose="020B0604030504040204" pitchFamily="34" charset="0"/>
              <a:cs typeface="Tahoma" panose="020B0604030504040204" pitchFamily="34" charset="0"/>
            </a:rPr>
            <a:t>-</a:t>
          </a:r>
          <a:r>
            <a:rPr lang="en-GB" sz="1400" b="0" i="0" kern="1200" dirty="0">
              <a:latin typeface="Tahoma" panose="020B0604030504040204" pitchFamily="34" charset="0"/>
              <a:ea typeface="Tahoma" panose="020B0604030504040204" pitchFamily="34" charset="0"/>
              <a:cs typeface="Tahoma" panose="020B0604030504040204" pitchFamily="34" charset="0"/>
            </a:rPr>
            <a:t>Start a new activity</a:t>
          </a:r>
        </a:p>
        <a:p>
          <a:pPr marL="0" lvl="0" indent="0" algn="ctr" defTabSz="800100">
            <a:lnSpc>
              <a:spcPct val="90000"/>
            </a:lnSpc>
            <a:spcBef>
              <a:spcPct val="0"/>
            </a:spcBef>
            <a:spcAft>
              <a:spcPct val="35000"/>
            </a:spcAft>
            <a:buFont typeface="Arial" panose="020B0604020202020204" pitchFamily="34" charset="0"/>
            <a:buNone/>
          </a:pPr>
          <a:r>
            <a:rPr lang="en-GB" sz="1400" b="0" i="0" kern="1200" dirty="0">
              <a:latin typeface="Tahoma" panose="020B0604030504040204" pitchFamily="34" charset="0"/>
              <a:ea typeface="Tahoma" panose="020B0604030504040204" pitchFamily="34" charset="0"/>
              <a:cs typeface="Tahoma" panose="020B0604030504040204" pitchFamily="34" charset="0"/>
            </a:rPr>
            <a:t>-Stop or change a current activity</a:t>
          </a:r>
        </a:p>
        <a:p>
          <a:pPr marL="0" lvl="0" indent="0" algn="ctr" defTabSz="800100">
            <a:lnSpc>
              <a:spcPct val="90000"/>
            </a:lnSpc>
            <a:spcBef>
              <a:spcPct val="0"/>
            </a:spcBef>
            <a:spcAft>
              <a:spcPct val="35000"/>
            </a:spcAft>
            <a:buFont typeface="Arial" panose="020B0604020202020204" pitchFamily="34" charset="0"/>
            <a:buNone/>
          </a:pPr>
          <a:r>
            <a:rPr lang="en-GB" sz="1400" b="0" i="0" kern="1200" dirty="0">
              <a:latin typeface="Tahoma" panose="020B0604030504040204" pitchFamily="34" charset="0"/>
              <a:ea typeface="Tahoma" panose="020B0604030504040204" pitchFamily="34" charset="0"/>
              <a:cs typeface="Tahoma" panose="020B0604030504040204" pitchFamily="34" charset="0"/>
            </a:rPr>
            <a:t>-Adopt or change a stance</a:t>
          </a:r>
        </a:p>
        <a:p>
          <a:pPr marL="0" lvl="0" indent="0" algn="ctr" defTabSz="800100">
            <a:lnSpc>
              <a:spcPct val="90000"/>
            </a:lnSpc>
            <a:spcBef>
              <a:spcPct val="0"/>
            </a:spcBef>
            <a:spcAft>
              <a:spcPct val="35000"/>
            </a:spcAft>
            <a:buFont typeface="Arial" panose="020B0604020202020204" pitchFamily="34" charset="0"/>
            <a:buNone/>
          </a:pPr>
          <a:r>
            <a:rPr lang="en-GB" sz="1400" b="0" i="0" kern="1200" dirty="0">
              <a:latin typeface="Tahoma" panose="020B0604030504040204" pitchFamily="34" charset="0"/>
              <a:ea typeface="Tahoma" panose="020B0604030504040204" pitchFamily="34" charset="0"/>
              <a:cs typeface="Tahoma" panose="020B0604030504040204" pitchFamily="34" charset="0"/>
            </a:rPr>
            <a:t>-Update or change current Policy</a:t>
          </a:r>
          <a:endParaRPr lang="en-GB" sz="1400" kern="1200" dirty="0">
            <a:latin typeface="Tahoma" panose="020B0604030504040204" pitchFamily="34" charset="0"/>
            <a:ea typeface="Tahoma" panose="020B0604030504040204" pitchFamily="34" charset="0"/>
            <a:cs typeface="Tahoma" panose="020B0604030504040204" pitchFamily="34" charset="0"/>
          </a:endParaRPr>
        </a:p>
      </dsp:txBody>
      <dsp:txXfrm>
        <a:off x="694835" y="1206179"/>
        <a:ext cx="1828356" cy="2035654"/>
      </dsp:txXfrm>
    </dsp:sp>
    <dsp:sp modelId="{15403BA1-2434-4679-9337-7E8ED8288A0B}">
      <dsp:nvSpPr>
        <dsp:cNvPr id="0" name=""/>
        <dsp:cNvSpPr/>
      </dsp:nvSpPr>
      <dsp:spPr>
        <a:xfrm rot="18390210">
          <a:off x="2364299" y="1781504"/>
          <a:ext cx="1065223" cy="28756"/>
        </a:xfrm>
        <a:custGeom>
          <a:avLst/>
          <a:gdLst/>
          <a:ahLst/>
          <a:cxnLst/>
          <a:rect l="0" t="0" r="0" b="0"/>
          <a:pathLst>
            <a:path>
              <a:moveTo>
                <a:pt x="0" y="14378"/>
              </a:moveTo>
              <a:lnTo>
                <a:pt x="1065223" y="14378"/>
              </a:lnTo>
            </a:path>
          </a:pathLst>
        </a:custGeom>
        <a:noFill/>
        <a:ln w="25400" cap="flat" cmpd="sng" algn="ctr">
          <a:solidFill>
            <a:srgbClr val="CA252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Tahoma" panose="020B0604030504040204" pitchFamily="34" charset="0"/>
            <a:ea typeface="Tahoma" panose="020B0604030504040204" pitchFamily="34" charset="0"/>
            <a:cs typeface="Tahoma" panose="020B0604030504040204" pitchFamily="34" charset="0"/>
          </a:endParaRPr>
        </a:p>
      </dsp:txBody>
      <dsp:txXfrm>
        <a:off x="2870280" y="1769252"/>
        <a:ext cx="53261" cy="53261"/>
      </dsp:txXfrm>
    </dsp:sp>
    <dsp:sp modelId="{6D364C1B-72DC-4B19-B1AC-C17A412B76D1}">
      <dsp:nvSpPr>
        <dsp:cNvPr id="0" name=""/>
        <dsp:cNvSpPr/>
      </dsp:nvSpPr>
      <dsp:spPr>
        <a:xfrm>
          <a:off x="3213746" y="6122"/>
          <a:ext cx="3798526" cy="2723273"/>
        </a:xfrm>
        <a:prstGeom prst="roundRect">
          <a:avLst>
            <a:gd name="adj" fmla="val 10000"/>
          </a:avLst>
        </a:prstGeom>
        <a:solidFill>
          <a:srgbClr val="CA25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Tahoma" panose="020B0604030504040204" pitchFamily="34" charset="0"/>
              <a:ea typeface="Tahoma" panose="020B0604030504040204" pitchFamily="34" charset="0"/>
              <a:cs typeface="Tahoma" panose="020B0604030504040204" pitchFamily="34" charset="0"/>
            </a:rPr>
            <a:t>Quick fix</a:t>
          </a:r>
        </a:p>
        <a:p>
          <a:pPr marL="0" lvl="0" indent="0" algn="ctr" defTabSz="800100">
            <a:lnSpc>
              <a:spcPct val="90000"/>
            </a:lnSpc>
            <a:spcBef>
              <a:spcPct val="0"/>
            </a:spcBef>
            <a:spcAft>
              <a:spcPct val="35000"/>
            </a:spcAft>
            <a:buNone/>
          </a:pPr>
          <a:r>
            <a:rPr lang="en-GB" sz="1400" b="0" i="0" kern="1200" dirty="0">
              <a:latin typeface="Tahoma" panose="020B0604030504040204" pitchFamily="34" charset="0"/>
              <a:ea typeface="Tahoma" panose="020B0604030504040204" pitchFamily="34" charset="0"/>
              <a:cs typeface="Tahoma" panose="020B0604030504040204" pitchFamily="34" charset="0"/>
            </a:rPr>
            <a:t> -No major political/ financial implications.</a:t>
          </a:r>
        </a:p>
        <a:p>
          <a:pPr marL="0" lvl="0" indent="0" algn="ctr" defTabSz="800100">
            <a:lnSpc>
              <a:spcPct val="90000"/>
            </a:lnSpc>
            <a:spcBef>
              <a:spcPct val="0"/>
            </a:spcBef>
            <a:spcAft>
              <a:spcPct val="35000"/>
            </a:spcAft>
            <a:buFont typeface="Arial" panose="020B0604020202020204" pitchFamily="34" charset="0"/>
            <a:buNone/>
          </a:pPr>
          <a:r>
            <a:rPr lang="en-GB" sz="1400" b="0" i="0" kern="1200" dirty="0">
              <a:latin typeface="Tahoma" panose="020B0604030504040204" pitchFamily="34" charset="0"/>
              <a:ea typeface="Tahoma" panose="020B0604030504040204" pitchFamily="34" charset="0"/>
              <a:cs typeface="Tahoma" panose="020B0604030504040204" pitchFamily="34" charset="0"/>
            </a:rPr>
            <a:t>-Requests to change the way we present information, or to make more information available </a:t>
          </a:r>
        </a:p>
        <a:p>
          <a:pPr marL="0" lvl="0" indent="0" algn="ctr" defTabSz="800100">
            <a:lnSpc>
              <a:spcPct val="90000"/>
            </a:lnSpc>
            <a:spcBef>
              <a:spcPct val="0"/>
            </a:spcBef>
            <a:spcAft>
              <a:spcPct val="35000"/>
            </a:spcAft>
            <a:buFont typeface="Arial" panose="020B0604020202020204" pitchFamily="34" charset="0"/>
            <a:buNone/>
          </a:pPr>
          <a:r>
            <a:rPr lang="en-GB" sz="1400" b="0" i="0" kern="1200" dirty="0">
              <a:latin typeface="Tahoma" panose="020B0604030504040204" pitchFamily="34" charset="0"/>
              <a:ea typeface="Tahoma" panose="020B0604030504040204" pitchFamily="34" charset="0"/>
              <a:cs typeface="Tahoma" panose="020B0604030504040204" pitchFamily="34" charset="0"/>
            </a:rPr>
            <a:t>-A simple request to make a small change to the building e.g. signage</a:t>
          </a:r>
        </a:p>
        <a:p>
          <a:pPr marL="0" lvl="0" indent="0" algn="ctr" defTabSz="800100">
            <a:lnSpc>
              <a:spcPct val="90000"/>
            </a:lnSpc>
            <a:spcBef>
              <a:spcPct val="0"/>
            </a:spcBef>
            <a:spcAft>
              <a:spcPct val="35000"/>
            </a:spcAft>
            <a:buFont typeface="Arial" panose="020B0604020202020204" pitchFamily="34" charset="0"/>
            <a:buNone/>
          </a:pPr>
          <a:r>
            <a:rPr lang="en-GB" sz="1400" b="0" i="0" kern="1200" dirty="0">
              <a:latin typeface="Tahoma" panose="020B0604030504040204" pitchFamily="34" charset="0"/>
              <a:ea typeface="Tahoma" panose="020B0604030504040204" pitchFamily="34" charset="0"/>
              <a:cs typeface="Tahoma" panose="020B0604030504040204" pitchFamily="34" charset="0"/>
            </a:rPr>
            <a:t>-Feedback to consider or include in Officer meeting contributions</a:t>
          </a:r>
          <a:endParaRPr lang="en-GB" sz="1400" kern="1200" dirty="0">
            <a:latin typeface="Tahoma" panose="020B0604030504040204" pitchFamily="34" charset="0"/>
            <a:ea typeface="Tahoma" panose="020B0604030504040204" pitchFamily="34" charset="0"/>
            <a:cs typeface="Tahoma" panose="020B0604030504040204" pitchFamily="34" charset="0"/>
          </a:endParaRPr>
        </a:p>
      </dsp:txBody>
      <dsp:txXfrm>
        <a:off x="3293508" y="85884"/>
        <a:ext cx="3639002" cy="2563749"/>
      </dsp:txXfrm>
    </dsp:sp>
    <dsp:sp modelId="{D0FDB8F6-DF2D-4222-85CC-7206C4DA2FBB}">
      <dsp:nvSpPr>
        <dsp:cNvPr id="0" name=""/>
        <dsp:cNvSpPr/>
      </dsp:nvSpPr>
      <dsp:spPr>
        <a:xfrm rot="19172174">
          <a:off x="6912666" y="1083123"/>
          <a:ext cx="832883" cy="28756"/>
        </a:xfrm>
        <a:custGeom>
          <a:avLst/>
          <a:gdLst/>
          <a:ahLst/>
          <a:cxnLst/>
          <a:rect l="0" t="0" r="0" b="0"/>
          <a:pathLst>
            <a:path>
              <a:moveTo>
                <a:pt x="0" y="14378"/>
              </a:moveTo>
              <a:lnTo>
                <a:pt x="832883" y="14378"/>
              </a:lnTo>
            </a:path>
          </a:pathLst>
        </a:custGeom>
        <a:noFill/>
        <a:ln w="25400" cap="flat" cmpd="sng" algn="ctr">
          <a:solidFill>
            <a:srgbClr val="95277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Tahoma" panose="020B0604030504040204" pitchFamily="34" charset="0"/>
            <a:ea typeface="Tahoma" panose="020B0604030504040204" pitchFamily="34" charset="0"/>
            <a:cs typeface="Tahoma" panose="020B0604030504040204" pitchFamily="34" charset="0"/>
          </a:endParaRPr>
        </a:p>
      </dsp:txBody>
      <dsp:txXfrm>
        <a:off x="7308286" y="1076679"/>
        <a:ext cx="41644" cy="41644"/>
      </dsp:txXfrm>
    </dsp:sp>
    <dsp:sp modelId="{88D7D085-FC2B-4BE3-8F7F-23E224B74292}">
      <dsp:nvSpPr>
        <dsp:cNvPr id="0" name=""/>
        <dsp:cNvSpPr/>
      </dsp:nvSpPr>
      <dsp:spPr>
        <a:xfrm>
          <a:off x="7645943" y="431200"/>
          <a:ext cx="2586946" cy="792088"/>
        </a:xfrm>
        <a:prstGeom prst="roundRect">
          <a:avLst>
            <a:gd name="adj" fmla="val 10000"/>
          </a:avLst>
        </a:prstGeom>
        <a:solidFill>
          <a:srgbClr val="9527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ahoma" panose="020B0604030504040204" pitchFamily="34" charset="0"/>
              <a:ea typeface="Tahoma" panose="020B0604030504040204" pitchFamily="34" charset="0"/>
              <a:cs typeface="Tahoma" panose="020B0604030504040204" pitchFamily="34" charset="0"/>
            </a:rPr>
            <a:t>Change made</a:t>
          </a:r>
        </a:p>
      </dsp:txBody>
      <dsp:txXfrm>
        <a:off x="7669142" y="454399"/>
        <a:ext cx="2540548" cy="745690"/>
      </dsp:txXfrm>
    </dsp:sp>
    <dsp:sp modelId="{627173F8-9395-4B97-A8AD-E9E588C561C2}">
      <dsp:nvSpPr>
        <dsp:cNvPr id="0" name=""/>
        <dsp:cNvSpPr/>
      </dsp:nvSpPr>
      <dsp:spPr>
        <a:xfrm rot="1935423">
          <a:off x="6954448" y="1553343"/>
          <a:ext cx="749319" cy="28756"/>
        </a:xfrm>
        <a:custGeom>
          <a:avLst/>
          <a:gdLst/>
          <a:ahLst/>
          <a:cxnLst/>
          <a:rect l="0" t="0" r="0" b="0"/>
          <a:pathLst>
            <a:path>
              <a:moveTo>
                <a:pt x="0" y="14378"/>
              </a:moveTo>
              <a:lnTo>
                <a:pt x="749319" y="14378"/>
              </a:lnTo>
            </a:path>
          </a:pathLst>
        </a:custGeom>
        <a:noFill/>
        <a:ln w="25400" cap="flat" cmpd="sng" algn="ctr">
          <a:solidFill>
            <a:srgbClr val="95277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Tahoma" panose="020B0604030504040204" pitchFamily="34" charset="0"/>
            <a:ea typeface="Tahoma" panose="020B0604030504040204" pitchFamily="34" charset="0"/>
            <a:cs typeface="Tahoma" panose="020B0604030504040204" pitchFamily="34" charset="0"/>
          </a:endParaRPr>
        </a:p>
      </dsp:txBody>
      <dsp:txXfrm>
        <a:off x="7310375" y="1548988"/>
        <a:ext cx="37465" cy="37465"/>
      </dsp:txXfrm>
    </dsp:sp>
    <dsp:sp modelId="{5DE5EC8E-2E2C-4DE5-9B2E-BF06E065B1C2}">
      <dsp:nvSpPr>
        <dsp:cNvPr id="0" name=""/>
        <dsp:cNvSpPr/>
      </dsp:nvSpPr>
      <dsp:spPr>
        <a:xfrm>
          <a:off x="7645943" y="1371639"/>
          <a:ext cx="2565687" cy="792088"/>
        </a:xfrm>
        <a:prstGeom prst="roundRect">
          <a:avLst>
            <a:gd name="adj" fmla="val 10000"/>
          </a:avLst>
        </a:prstGeom>
        <a:solidFill>
          <a:srgbClr val="9527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ahoma" panose="020B0604030504040204" pitchFamily="34" charset="0"/>
              <a:ea typeface="Tahoma" panose="020B0604030504040204" pitchFamily="34" charset="0"/>
              <a:cs typeface="Tahoma" panose="020B0604030504040204" pitchFamily="34" charset="0"/>
            </a:rPr>
            <a:t>Activity started</a:t>
          </a:r>
        </a:p>
      </dsp:txBody>
      <dsp:txXfrm>
        <a:off x="7669142" y="1394838"/>
        <a:ext cx="2519289" cy="745690"/>
      </dsp:txXfrm>
    </dsp:sp>
    <dsp:sp modelId="{43000714-26F0-4F05-A50E-0B120FC968BE}">
      <dsp:nvSpPr>
        <dsp:cNvPr id="0" name=""/>
        <dsp:cNvSpPr/>
      </dsp:nvSpPr>
      <dsp:spPr>
        <a:xfrm rot="3958018">
          <a:off x="2118948" y="2920150"/>
          <a:ext cx="1555925" cy="28756"/>
        </a:xfrm>
        <a:custGeom>
          <a:avLst/>
          <a:gdLst/>
          <a:ahLst/>
          <a:cxnLst/>
          <a:rect l="0" t="0" r="0" b="0"/>
          <a:pathLst>
            <a:path>
              <a:moveTo>
                <a:pt x="0" y="14378"/>
              </a:moveTo>
              <a:lnTo>
                <a:pt x="1555925" y="14378"/>
              </a:lnTo>
            </a:path>
          </a:pathLst>
        </a:custGeom>
        <a:noFill/>
        <a:ln w="25400" cap="flat" cmpd="sng" algn="ctr">
          <a:solidFill>
            <a:srgbClr val="00AF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Tahoma" panose="020B0604030504040204" pitchFamily="34" charset="0"/>
            <a:ea typeface="Tahoma" panose="020B0604030504040204" pitchFamily="34" charset="0"/>
            <a:cs typeface="Tahoma" panose="020B0604030504040204" pitchFamily="34" charset="0"/>
          </a:endParaRPr>
        </a:p>
      </dsp:txBody>
      <dsp:txXfrm>
        <a:off x="2858012" y="2895630"/>
        <a:ext cx="77796" cy="77796"/>
      </dsp:txXfrm>
    </dsp:sp>
    <dsp:sp modelId="{D33DDF03-9A7B-4634-9BB6-2A18799DBBDC}">
      <dsp:nvSpPr>
        <dsp:cNvPr id="0" name=""/>
        <dsp:cNvSpPr/>
      </dsp:nvSpPr>
      <dsp:spPr>
        <a:xfrm>
          <a:off x="3213746" y="2848208"/>
          <a:ext cx="3814383" cy="1593683"/>
        </a:xfrm>
        <a:prstGeom prst="roundRect">
          <a:avLst>
            <a:gd name="adj" fmla="val 10000"/>
          </a:avLst>
        </a:prstGeom>
        <a:solidFill>
          <a:srgbClr val="00AF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Tahoma" panose="020B0604030504040204" pitchFamily="34" charset="0"/>
              <a:ea typeface="Tahoma" panose="020B0604030504040204" pitchFamily="34" charset="0"/>
              <a:cs typeface="Tahoma" panose="020B0604030504040204" pitchFamily="34" charset="0"/>
            </a:rPr>
            <a:t>Senedd or AGM</a:t>
          </a:r>
        </a:p>
        <a:p>
          <a:pPr marL="0" lvl="0" indent="0" algn="ctr" defTabSz="800100">
            <a:lnSpc>
              <a:spcPct val="90000"/>
            </a:lnSpc>
            <a:spcBef>
              <a:spcPct val="0"/>
            </a:spcBef>
            <a:spcAft>
              <a:spcPct val="35000"/>
            </a:spcAft>
            <a:buNone/>
          </a:pPr>
          <a:r>
            <a:rPr lang="en-GB" sz="1400" kern="1200" dirty="0">
              <a:latin typeface="Tahoma" panose="020B0604030504040204" pitchFamily="34" charset="0"/>
              <a:ea typeface="Tahoma" panose="020B0604030504040204" pitchFamily="34" charset="0"/>
              <a:cs typeface="Tahoma" panose="020B0604030504040204" pitchFamily="34" charset="0"/>
            </a:rPr>
            <a:t>Ideas are discussed and voted on. </a:t>
          </a:r>
        </a:p>
        <a:p>
          <a:pPr marL="0" lvl="0" indent="0" algn="ctr" defTabSz="800100">
            <a:lnSpc>
              <a:spcPct val="90000"/>
            </a:lnSpc>
            <a:spcBef>
              <a:spcPct val="0"/>
            </a:spcBef>
            <a:spcAft>
              <a:spcPct val="35000"/>
            </a:spcAft>
            <a:buNone/>
          </a:pPr>
          <a:r>
            <a:rPr lang="en-GB" sz="1400" kern="1200" dirty="0">
              <a:latin typeface="Tahoma" panose="020B0604030504040204" pitchFamily="34" charset="0"/>
              <a:ea typeface="Tahoma" panose="020B0604030504040204" pitchFamily="34" charset="0"/>
              <a:cs typeface="Tahoma" panose="020B0604030504040204" pitchFamily="34" charset="0"/>
            </a:rPr>
            <a:t>Senedd = elected students vote</a:t>
          </a:r>
        </a:p>
        <a:p>
          <a:pPr marL="0" lvl="0" indent="0" algn="ctr" defTabSz="800100">
            <a:lnSpc>
              <a:spcPct val="90000"/>
            </a:lnSpc>
            <a:spcBef>
              <a:spcPct val="0"/>
            </a:spcBef>
            <a:spcAft>
              <a:spcPct val="35000"/>
            </a:spcAft>
            <a:buNone/>
          </a:pPr>
          <a:r>
            <a:rPr lang="en-GB" sz="1400" kern="1200" dirty="0">
              <a:latin typeface="Tahoma" panose="020B0604030504040204" pitchFamily="34" charset="0"/>
              <a:ea typeface="Tahoma" panose="020B0604030504040204" pitchFamily="34" charset="0"/>
              <a:cs typeface="Tahoma" panose="020B0604030504040204" pitchFamily="34" charset="0"/>
            </a:rPr>
            <a:t>AGM = all students vote</a:t>
          </a:r>
        </a:p>
        <a:p>
          <a:pPr marL="0" lvl="0" indent="0" algn="ctr" defTabSz="800100">
            <a:lnSpc>
              <a:spcPct val="90000"/>
            </a:lnSpc>
            <a:spcBef>
              <a:spcPct val="0"/>
            </a:spcBef>
            <a:spcAft>
              <a:spcPct val="35000"/>
            </a:spcAft>
            <a:buNone/>
          </a:pPr>
          <a:r>
            <a:rPr lang="en-GB" sz="1400" kern="1200" dirty="0">
              <a:latin typeface="Tahoma" panose="020B0604030504040204" pitchFamily="34" charset="0"/>
              <a:ea typeface="Tahoma" panose="020B0604030504040204" pitchFamily="34" charset="0"/>
              <a:cs typeface="Tahoma" panose="020B0604030504040204" pitchFamily="34" charset="0"/>
            </a:rPr>
            <a:t>(All student vote = online vote by all students)</a:t>
          </a:r>
        </a:p>
      </dsp:txBody>
      <dsp:txXfrm>
        <a:off x="3260423" y="2894885"/>
        <a:ext cx="3721029" cy="1500329"/>
      </dsp:txXfrm>
    </dsp:sp>
    <dsp:sp modelId="{25FB8ECD-7550-4527-9CB9-51896CDAEE92}">
      <dsp:nvSpPr>
        <dsp:cNvPr id="0" name=""/>
        <dsp:cNvSpPr/>
      </dsp:nvSpPr>
      <dsp:spPr>
        <a:xfrm rot="18289469">
          <a:off x="6790150" y="3175220"/>
          <a:ext cx="1109631" cy="28756"/>
        </a:xfrm>
        <a:custGeom>
          <a:avLst/>
          <a:gdLst/>
          <a:ahLst/>
          <a:cxnLst/>
          <a:rect l="0" t="0" r="0" b="0"/>
          <a:pathLst>
            <a:path>
              <a:moveTo>
                <a:pt x="0" y="14378"/>
              </a:moveTo>
              <a:lnTo>
                <a:pt x="1109631" y="14378"/>
              </a:lnTo>
            </a:path>
          </a:pathLst>
        </a:custGeom>
        <a:noFill/>
        <a:ln w="25400" cap="flat" cmpd="sng" algn="ctr">
          <a:solidFill>
            <a:srgbClr val="F7941F"/>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Tahoma" panose="020B0604030504040204" pitchFamily="34" charset="0"/>
            <a:ea typeface="Tahoma" panose="020B0604030504040204" pitchFamily="34" charset="0"/>
            <a:cs typeface="Tahoma" panose="020B0604030504040204" pitchFamily="34" charset="0"/>
          </a:endParaRPr>
        </a:p>
      </dsp:txBody>
      <dsp:txXfrm>
        <a:off x="7317225" y="3161858"/>
        <a:ext cx="55481" cy="55481"/>
      </dsp:txXfrm>
    </dsp:sp>
    <dsp:sp modelId="{9225689C-524F-41F7-8BCE-12A313E1034D}">
      <dsp:nvSpPr>
        <dsp:cNvPr id="0" name=""/>
        <dsp:cNvSpPr/>
      </dsp:nvSpPr>
      <dsp:spPr>
        <a:xfrm>
          <a:off x="7661801" y="2338103"/>
          <a:ext cx="2528569" cy="792088"/>
        </a:xfrm>
        <a:prstGeom prst="roundRect">
          <a:avLst>
            <a:gd name="adj" fmla="val 10000"/>
          </a:avLst>
        </a:prstGeom>
        <a:solidFill>
          <a:srgbClr val="F794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Tahoma" panose="020B0604030504040204" pitchFamily="34" charset="0"/>
              <a:ea typeface="Tahoma" panose="020B0604030504040204" pitchFamily="34" charset="0"/>
              <a:cs typeface="Tahoma" panose="020B0604030504040204" pitchFamily="34" charset="0"/>
            </a:rPr>
            <a:t>Change or stance made</a:t>
          </a:r>
        </a:p>
      </dsp:txBody>
      <dsp:txXfrm>
        <a:off x="7685000" y="2361302"/>
        <a:ext cx="2482171" cy="745690"/>
      </dsp:txXfrm>
    </dsp:sp>
    <dsp:sp modelId="{179A6C86-8130-4CA1-A6AA-9090D23387CB}">
      <dsp:nvSpPr>
        <dsp:cNvPr id="0" name=""/>
        <dsp:cNvSpPr/>
      </dsp:nvSpPr>
      <dsp:spPr>
        <a:xfrm>
          <a:off x="7028130" y="3630672"/>
          <a:ext cx="633671" cy="28756"/>
        </a:xfrm>
        <a:custGeom>
          <a:avLst/>
          <a:gdLst/>
          <a:ahLst/>
          <a:cxnLst/>
          <a:rect l="0" t="0" r="0" b="0"/>
          <a:pathLst>
            <a:path>
              <a:moveTo>
                <a:pt x="0" y="14378"/>
              </a:moveTo>
              <a:lnTo>
                <a:pt x="633671" y="14378"/>
              </a:lnTo>
            </a:path>
          </a:pathLst>
        </a:custGeom>
        <a:noFill/>
        <a:ln w="25400" cap="flat" cmpd="sng" algn="ctr">
          <a:solidFill>
            <a:srgbClr val="F7941F"/>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329124" y="3629208"/>
        <a:ext cx="31683" cy="31683"/>
      </dsp:txXfrm>
    </dsp:sp>
    <dsp:sp modelId="{035FFFAC-FA84-4399-8F4F-1A1F12C7C1FF}">
      <dsp:nvSpPr>
        <dsp:cNvPr id="0" name=""/>
        <dsp:cNvSpPr/>
      </dsp:nvSpPr>
      <dsp:spPr>
        <a:xfrm>
          <a:off x="7661801" y="3249005"/>
          <a:ext cx="2528569" cy="792088"/>
        </a:xfrm>
        <a:prstGeom prst="roundRect">
          <a:avLst>
            <a:gd name="adj" fmla="val 10000"/>
          </a:avLst>
        </a:prstGeom>
        <a:solidFill>
          <a:srgbClr val="F794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Activity started</a:t>
          </a:r>
        </a:p>
      </dsp:txBody>
      <dsp:txXfrm>
        <a:off x="7685000" y="3272204"/>
        <a:ext cx="2482171" cy="745690"/>
      </dsp:txXfrm>
    </dsp:sp>
    <dsp:sp modelId="{7A0FA139-FB75-4772-81A9-9CC564865283}">
      <dsp:nvSpPr>
        <dsp:cNvPr id="0" name=""/>
        <dsp:cNvSpPr/>
      </dsp:nvSpPr>
      <dsp:spPr>
        <a:xfrm rot="3310531">
          <a:off x="6790150" y="4086123"/>
          <a:ext cx="1109631" cy="28756"/>
        </a:xfrm>
        <a:custGeom>
          <a:avLst/>
          <a:gdLst/>
          <a:ahLst/>
          <a:cxnLst/>
          <a:rect l="0" t="0" r="0" b="0"/>
          <a:pathLst>
            <a:path>
              <a:moveTo>
                <a:pt x="0" y="14378"/>
              </a:moveTo>
              <a:lnTo>
                <a:pt x="1109631" y="14378"/>
              </a:lnTo>
            </a:path>
          </a:pathLst>
        </a:custGeom>
        <a:noFill/>
        <a:ln w="25400" cap="flat" cmpd="sng" algn="ctr">
          <a:solidFill>
            <a:srgbClr val="F7941F"/>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317225" y="4072760"/>
        <a:ext cx="55481" cy="55481"/>
      </dsp:txXfrm>
    </dsp:sp>
    <dsp:sp modelId="{5D6D155F-8101-42A7-A765-10C98C3E8438}">
      <dsp:nvSpPr>
        <dsp:cNvPr id="0" name=""/>
        <dsp:cNvSpPr/>
      </dsp:nvSpPr>
      <dsp:spPr>
        <a:xfrm>
          <a:off x="7661801" y="4159907"/>
          <a:ext cx="2516023" cy="792088"/>
        </a:xfrm>
        <a:prstGeom prst="roundRect">
          <a:avLst>
            <a:gd name="adj" fmla="val 10000"/>
          </a:avLst>
        </a:prstGeom>
        <a:solidFill>
          <a:srgbClr val="F794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Assigned to a FT Officer </a:t>
          </a:r>
        </a:p>
        <a:p>
          <a:pPr marL="0" lvl="0" indent="0" algn="ctr" defTabSz="622300">
            <a:lnSpc>
              <a:spcPct val="90000"/>
            </a:lnSpc>
            <a:spcBef>
              <a:spcPct val="0"/>
            </a:spcBef>
            <a:spcAft>
              <a:spcPct val="35000"/>
            </a:spcAft>
            <a:buNone/>
          </a:pPr>
          <a:r>
            <a:rPr lang="en-GB" sz="1400" kern="1200" dirty="0"/>
            <a:t>as a priority</a:t>
          </a:r>
        </a:p>
      </dsp:txBody>
      <dsp:txXfrm>
        <a:off x="7685000" y="4183106"/>
        <a:ext cx="2469625" cy="7456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A4A48-63B8-4AB5-8E2C-926855AD9BEF}">
      <dsp:nvSpPr>
        <dsp:cNvPr id="0" name=""/>
        <dsp:cNvSpPr/>
      </dsp:nvSpPr>
      <dsp:spPr>
        <a:xfrm>
          <a:off x="1243442" y="1455"/>
          <a:ext cx="3190203" cy="3190203"/>
        </a:xfrm>
        <a:prstGeom prst="ellipse">
          <a:avLst/>
        </a:prstGeom>
        <a:solidFill>
          <a:srgbClr val="0171A3">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5568" tIns="24130" rIns="175568" bIns="24130"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OFFICER PERSONAL PRIORITIES</a:t>
          </a:r>
        </a:p>
        <a:p>
          <a:pPr marL="0" lvl="0" indent="0" algn="ctr" defTabSz="844550">
            <a:lnSpc>
              <a:spcPct val="90000"/>
            </a:lnSpc>
            <a:spcBef>
              <a:spcPct val="0"/>
            </a:spcBef>
            <a:spcAft>
              <a:spcPct val="35000"/>
            </a:spcAft>
            <a:buNone/>
          </a:pPr>
          <a:r>
            <a:rPr lang="en-GB" sz="1900"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Decided by Officers independent of strategy and policy</a:t>
          </a:r>
          <a:endParaRPr lang="en-GB" sz="1900" kern="1200" dirty="0">
            <a:latin typeface="Tahoma" panose="020B0604030504040204" pitchFamily="34" charset="0"/>
            <a:ea typeface="Tahoma" panose="020B0604030504040204" pitchFamily="34" charset="0"/>
            <a:cs typeface="Tahoma" panose="020B0604030504040204" pitchFamily="34" charset="0"/>
          </a:endParaRPr>
        </a:p>
      </dsp:txBody>
      <dsp:txXfrm>
        <a:off x="1710636" y="468649"/>
        <a:ext cx="2255815" cy="2255815"/>
      </dsp:txXfrm>
    </dsp:sp>
    <dsp:sp modelId="{43D6F956-0289-4590-B9A9-A4D2EC297B11}">
      <dsp:nvSpPr>
        <dsp:cNvPr id="0" name=""/>
        <dsp:cNvSpPr/>
      </dsp:nvSpPr>
      <dsp:spPr>
        <a:xfrm>
          <a:off x="3795605" y="1455"/>
          <a:ext cx="3190203" cy="3190203"/>
        </a:xfrm>
        <a:prstGeom prst="ellipse">
          <a:avLst/>
        </a:prstGeom>
        <a:solidFill>
          <a:srgbClr val="CA252C">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5568" tIns="24130" rIns="175568" bIns="24130"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STRATEGIC PRIORITIES</a:t>
          </a:r>
        </a:p>
        <a:p>
          <a:pPr marL="0" lvl="0" indent="0" algn="ctr" defTabSz="844550">
            <a:lnSpc>
              <a:spcPct val="90000"/>
            </a:lnSpc>
            <a:spcBef>
              <a:spcPct val="0"/>
            </a:spcBef>
            <a:spcAft>
              <a:spcPct val="35000"/>
            </a:spcAft>
            <a:buNone/>
          </a:pPr>
          <a:r>
            <a:rPr lang="en-GB" sz="1900"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Undeb Strategic plan and operating plans</a:t>
          </a:r>
          <a:endParaRPr lang="en-GB" sz="1900" kern="1200" dirty="0">
            <a:latin typeface="Tahoma" panose="020B0604030504040204" pitchFamily="34" charset="0"/>
            <a:ea typeface="Tahoma" panose="020B0604030504040204" pitchFamily="34" charset="0"/>
            <a:cs typeface="Tahoma" panose="020B0604030504040204" pitchFamily="34" charset="0"/>
          </a:endParaRPr>
        </a:p>
      </dsp:txBody>
      <dsp:txXfrm>
        <a:off x="4262799" y="468649"/>
        <a:ext cx="2255815" cy="2255815"/>
      </dsp:txXfrm>
    </dsp:sp>
    <dsp:sp modelId="{B81779B0-6603-4977-B0BB-15278F8BF61C}">
      <dsp:nvSpPr>
        <dsp:cNvPr id="0" name=""/>
        <dsp:cNvSpPr/>
      </dsp:nvSpPr>
      <dsp:spPr>
        <a:xfrm>
          <a:off x="6347768" y="1455"/>
          <a:ext cx="3190203" cy="3190203"/>
        </a:xfrm>
        <a:prstGeom prst="ellipse">
          <a:avLst/>
        </a:prstGeom>
        <a:solidFill>
          <a:srgbClr val="00AF50">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5568" tIns="24130" rIns="175568" bIns="24130"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DEMOCRATIC PRIORITIES &amp; POLICY</a:t>
          </a:r>
        </a:p>
        <a:p>
          <a:pPr marL="0" lvl="0" indent="0" algn="ctr" defTabSz="844550">
            <a:lnSpc>
              <a:spcPct val="90000"/>
            </a:lnSpc>
            <a:spcBef>
              <a:spcPct val="0"/>
            </a:spcBef>
            <a:spcAft>
              <a:spcPct val="35000"/>
            </a:spcAft>
            <a:buNone/>
          </a:pPr>
          <a:r>
            <a:rPr lang="en-GB" sz="1900"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Decided by students</a:t>
          </a:r>
          <a:endParaRPr lang="en-GB" sz="1900" kern="1200" dirty="0">
            <a:latin typeface="Tahoma" panose="020B0604030504040204" pitchFamily="34" charset="0"/>
            <a:ea typeface="Tahoma" panose="020B0604030504040204" pitchFamily="34" charset="0"/>
            <a:cs typeface="Tahoma" panose="020B0604030504040204" pitchFamily="34" charset="0"/>
          </a:endParaRPr>
        </a:p>
      </dsp:txBody>
      <dsp:txXfrm>
        <a:off x="6814962" y="468649"/>
        <a:ext cx="2255815" cy="2255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DE404-6183-4306-80C4-7EF5A8B1B6FA}">
      <dsp:nvSpPr>
        <dsp:cNvPr id="0" name=""/>
        <dsp:cNvSpPr/>
      </dsp:nvSpPr>
      <dsp:spPr>
        <a:xfrm>
          <a:off x="0" y="284862"/>
          <a:ext cx="11525693" cy="5649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Tahoma" panose="020B0604030504040204" pitchFamily="34" charset="0"/>
              <a:ea typeface="Tahoma" panose="020B0604030504040204" pitchFamily="34" charset="0"/>
              <a:cs typeface="Tahoma" panose="020B0604030504040204" pitchFamily="34" charset="0"/>
            </a:rPr>
            <a:t>Informed and influenced by</a:t>
          </a:r>
        </a:p>
      </dsp:txBody>
      <dsp:txXfrm>
        <a:off x="0" y="284862"/>
        <a:ext cx="11525693" cy="305096"/>
      </dsp:txXfrm>
    </dsp:sp>
    <dsp:sp modelId="{66BA9138-1391-4863-92EE-6BE4E9F5D1F2}">
      <dsp:nvSpPr>
        <dsp:cNvPr id="0" name=""/>
        <dsp:cNvSpPr/>
      </dsp:nvSpPr>
      <dsp:spPr>
        <a:xfrm>
          <a:off x="0" y="600076"/>
          <a:ext cx="2881423" cy="752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Insight and Research</a:t>
          </a:r>
        </a:p>
      </dsp:txBody>
      <dsp:txXfrm>
        <a:off x="0" y="600076"/>
        <a:ext cx="2881423" cy="752474"/>
      </dsp:txXfrm>
    </dsp:sp>
    <dsp:sp modelId="{6922C337-53E5-49E9-85AD-0EEB45E55B8F}">
      <dsp:nvSpPr>
        <dsp:cNvPr id="0" name=""/>
        <dsp:cNvSpPr/>
      </dsp:nvSpPr>
      <dsp:spPr>
        <a:xfrm>
          <a:off x="2881423" y="600076"/>
          <a:ext cx="2881423" cy="752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Advisory Groups and Committees</a:t>
          </a:r>
        </a:p>
      </dsp:txBody>
      <dsp:txXfrm>
        <a:off x="2881423" y="600076"/>
        <a:ext cx="2881423" cy="752474"/>
      </dsp:txXfrm>
    </dsp:sp>
    <dsp:sp modelId="{33178D61-5B0A-4BBB-91B3-1358786C8AF1}">
      <dsp:nvSpPr>
        <dsp:cNvPr id="0" name=""/>
        <dsp:cNvSpPr/>
      </dsp:nvSpPr>
      <dsp:spPr>
        <a:xfrm>
          <a:off x="5762846" y="600076"/>
          <a:ext cx="2881423" cy="752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Best Practice and Trends</a:t>
          </a:r>
        </a:p>
      </dsp:txBody>
      <dsp:txXfrm>
        <a:off x="5762846" y="600076"/>
        <a:ext cx="2881423" cy="752474"/>
      </dsp:txXfrm>
    </dsp:sp>
    <dsp:sp modelId="{702B17B9-A5E0-4229-922A-D3B02D18A221}">
      <dsp:nvSpPr>
        <dsp:cNvPr id="0" name=""/>
        <dsp:cNvSpPr/>
      </dsp:nvSpPr>
      <dsp:spPr>
        <a:xfrm>
          <a:off x="8644269" y="600076"/>
          <a:ext cx="2881423" cy="752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Student ideas, Senedd and AGM</a:t>
          </a:r>
        </a:p>
      </dsp:txBody>
      <dsp:txXfrm>
        <a:off x="8644269" y="600076"/>
        <a:ext cx="2881423" cy="7524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A4A48-63B8-4AB5-8E2C-926855AD9BEF}">
      <dsp:nvSpPr>
        <dsp:cNvPr id="0" name=""/>
        <dsp:cNvSpPr/>
      </dsp:nvSpPr>
      <dsp:spPr>
        <a:xfrm>
          <a:off x="1243442" y="1455"/>
          <a:ext cx="3190203" cy="3190203"/>
        </a:xfrm>
        <a:prstGeom prst="ellipse">
          <a:avLst/>
        </a:prstGeom>
        <a:solidFill>
          <a:srgbClr val="0171A3">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5568" tIns="24130" rIns="175568" bIns="24130"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OFFICER PERSONAL PRIORITIES</a:t>
          </a:r>
        </a:p>
        <a:p>
          <a:pPr marL="0" lvl="0" indent="0" algn="ctr" defTabSz="844550">
            <a:lnSpc>
              <a:spcPct val="90000"/>
            </a:lnSpc>
            <a:spcBef>
              <a:spcPct val="0"/>
            </a:spcBef>
            <a:spcAft>
              <a:spcPct val="35000"/>
            </a:spcAft>
            <a:buNone/>
          </a:pPr>
          <a:r>
            <a:rPr lang="en-GB" sz="1900"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Decided by Officers independent of strategy and policy</a:t>
          </a:r>
          <a:endParaRPr lang="en-GB" sz="1900" kern="1200" dirty="0">
            <a:latin typeface="Tahoma" panose="020B0604030504040204" pitchFamily="34" charset="0"/>
            <a:ea typeface="Tahoma" panose="020B0604030504040204" pitchFamily="34" charset="0"/>
            <a:cs typeface="Tahoma" panose="020B0604030504040204" pitchFamily="34" charset="0"/>
          </a:endParaRPr>
        </a:p>
      </dsp:txBody>
      <dsp:txXfrm>
        <a:off x="1710636" y="468649"/>
        <a:ext cx="2255815" cy="2255815"/>
      </dsp:txXfrm>
    </dsp:sp>
    <dsp:sp modelId="{43D6F956-0289-4590-B9A9-A4D2EC297B11}">
      <dsp:nvSpPr>
        <dsp:cNvPr id="0" name=""/>
        <dsp:cNvSpPr/>
      </dsp:nvSpPr>
      <dsp:spPr>
        <a:xfrm>
          <a:off x="3795605" y="1455"/>
          <a:ext cx="3190203" cy="3190203"/>
        </a:xfrm>
        <a:prstGeom prst="ellipse">
          <a:avLst/>
        </a:prstGeom>
        <a:solidFill>
          <a:srgbClr val="CA252C">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5568" tIns="24130" rIns="175568" bIns="24130"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STRATEGIC PRIORITIES</a:t>
          </a:r>
        </a:p>
        <a:p>
          <a:pPr marL="0" lvl="0" indent="0" algn="ctr" defTabSz="844550">
            <a:lnSpc>
              <a:spcPct val="90000"/>
            </a:lnSpc>
            <a:spcBef>
              <a:spcPct val="0"/>
            </a:spcBef>
            <a:spcAft>
              <a:spcPct val="35000"/>
            </a:spcAft>
            <a:buNone/>
          </a:pPr>
          <a:r>
            <a:rPr lang="en-GB" sz="1900"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Undeb Strategic plan and operating plans</a:t>
          </a:r>
          <a:endParaRPr lang="en-GB" sz="1900" kern="1200" dirty="0">
            <a:latin typeface="Tahoma" panose="020B0604030504040204" pitchFamily="34" charset="0"/>
            <a:ea typeface="Tahoma" panose="020B0604030504040204" pitchFamily="34" charset="0"/>
            <a:cs typeface="Tahoma" panose="020B0604030504040204" pitchFamily="34" charset="0"/>
          </a:endParaRPr>
        </a:p>
      </dsp:txBody>
      <dsp:txXfrm>
        <a:off x="4262799" y="468649"/>
        <a:ext cx="2255815" cy="2255815"/>
      </dsp:txXfrm>
    </dsp:sp>
    <dsp:sp modelId="{B81779B0-6603-4977-B0BB-15278F8BF61C}">
      <dsp:nvSpPr>
        <dsp:cNvPr id="0" name=""/>
        <dsp:cNvSpPr/>
      </dsp:nvSpPr>
      <dsp:spPr>
        <a:xfrm>
          <a:off x="6347768" y="1455"/>
          <a:ext cx="3190203" cy="3190203"/>
        </a:xfrm>
        <a:prstGeom prst="ellipse">
          <a:avLst/>
        </a:prstGeom>
        <a:solidFill>
          <a:srgbClr val="00AF50">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5568" tIns="24130" rIns="175568" bIns="24130"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DEMOCRATIC PRIORITIES &amp; POLICY</a:t>
          </a:r>
        </a:p>
        <a:p>
          <a:pPr marL="0" lvl="0" indent="0" algn="ctr" defTabSz="844550">
            <a:lnSpc>
              <a:spcPct val="90000"/>
            </a:lnSpc>
            <a:spcBef>
              <a:spcPct val="0"/>
            </a:spcBef>
            <a:spcAft>
              <a:spcPct val="35000"/>
            </a:spcAft>
            <a:buNone/>
          </a:pPr>
          <a:r>
            <a:rPr lang="en-GB" sz="1900"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Decided by students</a:t>
          </a:r>
          <a:endParaRPr lang="en-GB" sz="1900" kern="1200" dirty="0">
            <a:latin typeface="Tahoma" panose="020B0604030504040204" pitchFamily="34" charset="0"/>
            <a:ea typeface="Tahoma" panose="020B0604030504040204" pitchFamily="34" charset="0"/>
            <a:cs typeface="Tahoma" panose="020B0604030504040204" pitchFamily="34" charset="0"/>
          </a:endParaRPr>
        </a:p>
      </dsp:txBody>
      <dsp:txXfrm>
        <a:off x="6814962" y="468649"/>
        <a:ext cx="2255815" cy="22558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DE404-6183-4306-80C4-7EF5A8B1B6FA}">
      <dsp:nvSpPr>
        <dsp:cNvPr id="0" name=""/>
        <dsp:cNvSpPr/>
      </dsp:nvSpPr>
      <dsp:spPr>
        <a:xfrm>
          <a:off x="0" y="284862"/>
          <a:ext cx="11525693" cy="5649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Tahoma" panose="020B0604030504040204" pitchFamily="34" charset="0"/>
              <a:ea typeface="Tahoma" panose="020B0604030504040204" pitchFamily="34" charset="0"/>
              <a:cs typeface="Tahoma" panose="020B0604030504040204" pitchFamily="34" charset="0"/>
            </a:rPr>
            <a:t>Informed and influenced by</a:t>
          </a:r>
        </a:p>
      </dsp:txBody>
      <dsp:txXfrm>
        <a:off x="0" y="284862"/>
        <a:ext cx="11525693" cy="305096"/>
      </dsp:txXfrm>
    </dsp:sp>
    <dsp:sp modelId="{66BA9138-1391-4863-92EE-6BE4E9F5D1F2}">
      <dsp:nvSpPr>
        <dsp:cNvPr id="0" name=""/>
        <dsp:cNvSpPr/>
      </dsp:nvSpPr>
      <dsp:spPr>
        <a:xfrm>
          <a:off x="0" y="600076"/>
          <a:ext cx="2881423" cy="752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Insight and Research</a:t>
          </a:r>
        </a:p>
      </dsp:txBody>
      <dsp:txXfrm>
        <a:off x="0" y="600076"/>
        <a:ext cx="2881423" cy="752474"/>
      </dsp:txXfrm>
    </dsp:sp>
    <dsp:sp modelId="{6922C337-53E5-49E9-85AD-0EEB45E55B8F}">
      <dsp:nvSpPr>
        <dsp:cNvPr id="0" name=""/>
        <dsp:cNvSpPr/>
      </dsp:nvSpPr>
      <dsp:spPr>
        <a:xfrm>
          <a:off x="2881423" y="600076"/>
          <a:ext cx="2881423" cy="752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Advisory Groups and Committees</a:t>
          </a:r>
        </a:p>
      </dsp:txBody>
      <dsp:txXfrm>
        <a:off x="2881423" y="600076"/>
        <a:ext cx="2881423" cy="752474"/>
      </dsp:txXfrm>
    </dsp:sp>
    <dsp:sp modelId="{33178D61-5B0A-4BBB-91B3-1358786C8AF1}">
      <dsp:nvSpPr>
        <dsp:cNvPr id="0" name=""/>
        <dsp:cNvSpPr/>
      </dsp:nvSpPr>
      <dsp:spPr>
        <a:xfrm>
          <a:off x="5762846" y="600076"/>
          <a:ext cx="2881423" cy="752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Best Practice and Trends</a:t>
          </a:r>
        </a:p>
      </dsp:txBody>
      <dsp:txXfrm>
        <a:off x="5762846" y="600076"/>
        <a:ext cx="2881423" cy="752474"/>
      </dsp:txXfrm>
    </dsp:sp>
    <dsp:sp modelId="{702B17B9-A5E0-4229-922A-D3B02D18A221}">
      <dsp:nvSpPr>
        <dsp:cNvPr id="0" name=""/>
        <dsp:cNvSpPr/>
      </dsp:nvSpPr>
      <dsp:spPr>
        <a:xfrm>
          <a:off x="8644269" y="600076"/>
          <a:ext cx="2881423" cy="752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Student ideas, Senedd and AGM</a:t>
          </a:r>
        </a:p>
      </dsp:txBody>
      <dsp:txXfrm>
        <a:off x="8644269" y="600076"/>
        <a:ext cx="2881423" cy="7524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A4A48-63B8-4AB5-8E2C-926855AD9BEF}">
      <dsp:nvSpPr>
        <dsp:cNvPr id="0" name=""/>
        <dsp:cNvSpPr/>
      </dsp:nvSpPr>
      <dsp:spPr>
        <a:xfrm>
          <a:off x="3795605" y="1455"/>
          <a:ext cx="3190203" cy="3190203"/>
        </a:xfrm>
        <a:prstGeom prst="ellipse">
          <a:avLst/>
        </a:prstGeom>
        <a:solidFill>
          <a:srgbClr val="0171A3">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5568" tIns="24130" rIns="175568" bIns="24130"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OFFICER PERSONAL PRIORITIES</a:t>
          </a:r>
        </a:p>
        <a:p>
          <a:pPr marL="0" lvl="0" indent="0" algn="ctr" defTabSz="844550">
            <a:lnSpc>
              <a:spcPct val="90000"/>
            </a:lnSpc>
            <a:spcBef>
              <a:spcPct val="0"/>
            </a:spcBef>
            <a:spcAft>
              <a:spcPct val="35000"/>
            </a:spcAft>
            <a:buNone/>
          </a:pPr>
          <a:r>
            <a:rPr lang="en-GB" sz="1900"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Decided by Officers independent of strategy and policy</a:t>
          </a:r>
          <a:endParaRPr lang="en-GB" sz="1900" kern="1200" dirty="0">
            <a:latin typeface="Tahoma" panose="020B0604030504040204" pitchFamily="34" charset="0"/>
            <a:ea typeface="Tahoma" panose="020B0604030504040204" pitchFamily="34" charset="0"/>
            <a:cs typeface="Tahoma" panose="020B0604030504040204" pitchFamily="34" charset="0"/>
          </a:endParaRPr>
        </a:p>
      </dsp:txBody>
      <dsp:txXfrm>
        <a:off x="4262799" y="468649"/>
        <a:ext cx="2255815" cy="22558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A4A48-63B8-4AB5-8E2C-926855AD9BEF}">
      <dsp:nvSpPr>
        <dsp:cNvPr id="0" name=""/>
        <dsp:cNvSpPr/>
      </dsp:nvSpPr>
      <dsp:spPr>
        <a:xfrm>
          <a:off x="1243442" y="1455"/>
          <a:ext cx="3190203" cy="3190203"/>
        </a:xfrm>
        <a:prstGeom prst="ellipse">
          <a:avLst/>
        </a:prstGeom>
        <a:solidFill>
          <a:srgbClr val="0171A3">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5568" tIns="24130" rIns="175568" bIns="24130"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OFFICER PERSONAL PRIORITIES</a:t>
          </a:r>
        </a:p>
        <a:p>
          <a:pPr marL="0" lvl="0" indent="0" algn="ctr" defTabSz="844550">
            <a:lnSpc>
              <a:spcPct val="90000"/>
            </a:lnSpc>
            <a:spcBef>
              <a:spcPct val="0"/>
            </a:spcBef>
            <a:spcAft>
              <a:spcPct val="35000"/>
            </a:spcAft>
            <a:buNone/>
          </a:pPr>
          <a:r>
            <a:rPr lang="en-GB" sz="1900"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Decided by Officers independent of strategy and policy</a:t>
          </a:r>
          <a:endParaRPr lang="en-GB" sz="1900" kern="1200" dirty="0">
            <a:latin typeface="Tahoma" panose="020B0604030504040204" pitchFamily="34" charset="0"/>
            <a:ea typeface="Tahoma" panose="020B0604030504040204" pitchFamily="34" charset="0"/>
            <a:cs typeface="Tahoma" panose="020B0604030504040204" pitchFamily="34" charset="0"/>
          </a:endParaRPr>
        </a:p>
      </dsp:txBody>
      <dsp:txXfrm>
        <a:off x="1710636" y="468649"/>
        <a:ext cx="2255815" cy="2255815"/>
      </dsp:txXfrm>
    </dsp:sp>
    <dsp:sp modelId="{43D6F956-0289-4590-B9A9-A4D2EC297B11}">
      <dsp:nvSpPr>
        <dsp:cNvPr id="0" name=""/>
        <dsp:cNvSpPr/>
      </dsp:nvSpPr>
      <dsp:spPr>
        <a:xfrm>
          <a:off x="3795605" y="1455"/>
          <a:ext cx="3190203" cy="3190203"/>
        </a:xfrm>
        <a:prstGeom prst="ellipse">
          <a:avLst/>
        </a:prstGeom>
        <a:solidFill>
          <a:srgbClr val="CA252C">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5568" tIns="24130" rIns="175568" bIns="24130"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STRATEGIC PRIORITIES</a:t>
          </a:r>
        </a:p>
        <a:p>
          <a:pPr marL="0" lvl="0" indent="0" algn="ctr" defTabSz="844550">
            <a:lnSpc>
              <a:spcPct val="90000"/>
            </a:lnSpc>
            <a:spcBef>
              <a:spcPct val="0"/>
            </a:spcBef>
            <a:spcAft>
              <a:spcPct val="35000"/>
            </a:spcAft>
            <a:buNone/>
          </a:pPr>
          <a:r>
            <a:rPr lang="en-GB" sz="1900"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Undeb Strategic plan and operating plans</a:t>
          </a:r>
          <a:endParaRPr lang="en-GB" sz="1900" kern="1200" dirty="0">
            <a:latin typeface="Tahoma" panose="020B0604030504040204" pitchFamily="34" charset="0"/>
            <a:ea typeface="Tahoma" panose="020B0604030504040204" pitchFamily="34" charset="0"/>
            <a:cs typeface="Tahoma" panose="020B0604030504040204" pitchFamily="34" charset="0"/>
          </a:endParaRPr>
        </a:p>
      </dsp:txBody>
      <dsp:txXfrm>
        <a:off x="4262799" y="468649"/>
        <a:ext cx="2255815" cy="2255815"/>
      </dsp:txXfrm>
    </dsp:sp>
    <dsp:sp modelId="{B81779B0-6603-4977-B0BB-15278F8BF61C}">
      <dsp:nvSpPr>
        <dsp:cNvPr id="0" name=""/>
        <dsp:cNvSpPr/>
      </dsp:nvSpPr>
      <dsp:spPr>
        <a:xfrm>
          <a:off x="6347768" y="1455"/>
          <a:ext cx="3190203" cy="3190203"/>
        </a:xfrm>
        <a:prstGeom prst="ellipse">
          <a:avLst/>
        </a:prstGeom>
        <a:solidFill>
          <a:srgbClr val="00AF50">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5568" tIns="24130" rIns="175568" bIns="24130"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DEMOCRATIC PRIORITIES &amp; POLICY</a:t>
          </a:r>
        </a:p>
        <a:p>
          <a:pPr marL="0" lvl="0" indent="0" algn="ctr" defTabSz="844550">
            <a:lnSpc>
              <a:spcPct val="90000"/>
            </a:lnSpc>
            <a:spcBef>
              <a:spcPct val="0"/>
            </a:spcBef>
            <a:spcAft>
              <a:spcPct val="35000"/>
            </a:spcAft>
            <a:buNone/>
          </a:pPr>
          <a:r>
            <a:rPr lang="en-GB" sz="1900"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Decided by students</a:t>
          </a:r>
          <a:endParaRPr lang="en-GB" sz="1900" kern="1200" dirty="0">
            <a:latin typeface="Tahoma" panose="020B0604030504040204" pitchFamily="34" charset="0"/>
            <a:ea typeface="Tahoma" panose="020B0604030504040204" pitchFamily="34" charset="0"/>
            <a:cs typeface="Tahoma" panose="020B0604030504040204" pitchFamily="34" charset="0"/>
          </a:endParaRPr>
        </a:p>
      </dsp:txBody>
      <dsp:txXfrm>
        <a:off x="6814962" y="468649"/>
        <a:ext cx="2255815" cy="22558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DE404-6183-4306-80C4-7EF5A8B1B6FA}">
      <dsp:nvSpPr>
        <dsp:cNvPr id="0" name=""/>
        <dsp:cNvSpPr/>
      </dsp:nvSpPr>
      <dsp:spPr>
        <a:xfrm>
          <a:off x="0" y="284862"/>
          <a:ext cx="11525693" cy="5649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Tahoma" panose="020B0604030504040204" pitchFamily="34" charset="0"/>
              <a:ea typeface="Tahoma" panose="020B0604030504040204" pitchFamily="34" charset="0"/>
              <a:cs typeface="Tahoma" panose="020B0604030504040204" pitchFamily="34" charset="0"/>
            </a:rPr>
            <a:t>Informed and influenced by</a:t>
          </a:r>
        </a:p>
      </dsp:txBody>
      <dsp:txXfrm>
        <a:off x="0" y="284862"/>
        <a:ext cx="11525693" cy="305096"/>
      </dsp:txXfrm>
    </dsp:sp>
    <dsp:sp modelId="{66BA9138-1391-4863-92EE-6BE4E9F5D1F2}">
      <dsp:nvSpPr>
        <dsp:cNvPr id="0" name=""/>
        <dsp:cNvSpPr/>
      </dsp:nvSpPr>
      <dsp:spPr>
        <a:xfrm>
          <a:off x="0" y="600076"/>
          <a:ext cx="2881423" cy="752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Insight and Research</a:t>
          </a:r>
        </a:p>
      </dsp:txBody>
      <dsp:txXfrm>
        <a:off x="0" y="600076"/>
        <a:ext cx="2881423" cy="752474"/>
      </dsp:txXfrm>
    </dsp:sp>
    <dsp:sp modelId="{6922C337-53E5-49E9-85AD-0EEB45E55B8F}">
      <dsp:nvSpPr>
        <dsp:cNvPr id="0" name=""/>
        <dsp:cNvSpPr/>
      </dsp:nvSpPr>
      <dsp:spPr>
        <a:xfrm>
          <a:off x="2881423" y="600076"/>
          <a:ext cx="2881423" cy="752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Advisory Groups and Committees</a:t>
          </a:r>
        </a:p>
      </dsp:txBody>
      <dsp:txXfrm>
        <a:off x="2881423" y="600076"/>
        <a:ext cx="2881423" cy="752474"/>
      </dsp:txXfrm>
    </dsp:sp>
    <dsp:sp modelId="{33178D61-5B0A-4BBB-91B3-1358786C8AF1}">
      <dsp:nvSpPr>
        <dsp:cNvPr id="0" name=""/>
        <dsp:cNvSpPr/>
      </dsp:nvSpPr>
      <dsp:spPr>
        <a:xfrm>
          <a:off x="5762846" y="600076"/>
          <a:ext cx="2881423" cy="752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Best Practice and Trends</a:t>
          </a:r>
        </a:p>
      </dsp:txBody>
      <dsp:txXfrm>
        <a:off x="5762846" y="600076"/>
        <a:ext cx="2881423" cy="752474"/>
      </dsp:txXfrm>
    </dsp:sp>
    <dsp:sp modelId="{702B17B9-A5E0-4229-922A-D3B02D18A221}">
      <dsp:nvSpPr>
        <dsp:cNvPr id="0" name=""/>
        <dsp:cNvSpPr/>
      </dsp:nvSpPr>
      <dsp:spPr>
        <a:xfrm>
          <a:off x="8644269" y="600076"/>
          <a:ext cx="2881423" cy="752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Student ideas, Senedd and AGM</a:t>
          </a:r>
        </a:p>
      </dsp:txBody>
      <dsp:txXfrm>
        <a:off x="8644269" y="600076"/>
        <a:ext cx="2881423" cy="7524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6F956-0289-4590-B9A9-A4D2EC297B11}">
      <dsp:nvSpPr>
        <dsp:cNvPr id="0" name=""/>
        <dsp:cNvSpPr/>
      </dsp:nvSpPr>
      <dsp:spPr>
        <a:xfrm>
          <a:off x="3795605" y="1455"/>
          <a:ext cx="3190203" cy="3190203"/>
        </a:xfrm>
        <a:prstGeom prst="ellipse">
          <a:avLst/>
        </a:prstGeom>
        <a:solidFill>
          <a:srgbClr val="CA252C">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5568" tIns="30480" rIns="175568"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STRATEGIC PRIORITIES</a:t>
          </a:r>
        </a:p>
        <a:p>
          <a:pPr marL="0" lvl="0" indent="0" algn="ctr" defTabSz="1066800">
            <a:lnSpc>
              <a:spcPct val="90000"/>
            </a:lnSpc>
            <a:spcBef>
              <a:spcPct val="0"/>
            </a:spcBef>
            <a:spcAft>
              <a:spcPct val="35000"/>
            </a:spcAft>
            <a:buNone/>
          </a:pPr>
          <a:r>
            <a:rPr lang="en-GB" sz="2400"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Undeb Strategic plan and operating plans</a:t>
          </a:r>
          <a:endParaRPr lang="en-GB" sz="2400" kern="1200" dirty="0">
            <a:latin typeface="Tahoma" panose="020B0604030504040204" pitchFamily="34" charset="0"/>
            <a:ea typeface="Tahoma" panose="020B0604030504040204" pitchFamily="34" charset="0"/>
            <a:cs typeface="Tahoma" panose="020B0604030504040204" pitchFamily="34" charset="0"/>
          </a:endParaRPr>
        </a:p>
      </dsp:txBody>
      <dsp:txXfrm>
        <a:off x="4262799" y="468649"/>
        <a:ext cx="2255815" cy="22558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a:extLst>
            <a:ext uri="{FF2B5EF4-FFF2-40B4-BE49-F238E27FC236}">
              <a16:creationId xmlns:a16="http://schemas.microsoft.com/office/drawing/2014/main" id="{0EEAD53F-0351-27A5-FCEF-882347A2BEC8}"/>
            </a:ext>
          </a:extLst>
        </p:cNvPr>
        <p:cNvGrpSpPr/>
        <p:nvPr/>
      </p:nvGrpSpPr>
      <p:grpSpPr>
        <a:xfrm>
          <a:off x="0" y="0"/>
          <a:ext cx="0" cy="0"/>
          <a:chOff x="0" y="0"/>
          <a:chExt cx="0" cy="0"/>
        </a:xfrm>
      </p:grpSpPr>
      <p:sp>
        <p:nvSpPr>
          <p:cNvPr id="113" name="Google Shape;113;g2fe4999d452_0_33:notes">
            <a:extLst>
              <a:ext uri="{FF2B5EF4-FFF2-40B4-BE49-F238E27FC236}">
                <a16:creationId xmlns:a16="http://schemas.microsoft.com/office/drawing/2014/main" id="{B55C9650-F7AD-1BC9-4388-A966859B8A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g2fe4999d452_0_33:notes">
            <a:extLst>
              <a:ext uri="{FF2B5EF4-FFF2-40B4-BE49-F238E27FC236}">
                <a16:creationId xmlns:a16="http://schemas.microsoft.com/office/drawing/2014/main" id="{00614680-8D58-EF5E-D932-B72FE1B2A2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948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F2B6B624-074E-023A-14B1-0155E2117DE9}"/>
            </a:ext>
          </a:extLst>
        </p:cNvPr>
        <p:cNvGrpSpPr/>
        <p:nvPr/>
      </p:nvGrpSpPr>
      <p:grpSpPr>
        <a:xfrm>
          <a:off x="0" y="0"/>
          <a:ext cx="0" cy="0"/>
          <a:chOff x="0" y="0"/>
          <a:chExt cx="0" cy="0"/>
        </a:xfrm>
      </p:grpSpPr>
      <p:sp>
        <p:nvSpPr>
          <p:cNvPr id="151" name="Google Shape;151;p2:notes">
            <a:extLst>
              <a:ext uri="{FF2B5EF4-FFF2-40B4-BE49-F238E27FC236}">
                <a16:creationId xmlns:a16="http://schemas.microsoft.com/office/drawing/2014/main" id="{9B6801D4-F01E-679E-B0BB-8712B83BF27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notes">
            <a:extLst>
              <a:ext uri="{FF2B5EF4-FFF2-40B4-BE49-F238E27FC236}">
                <a16:creationId xmlns:a16="http://schemas.microsoft.com/office/drawing/2014/main" id="{3DBCB7DA-53CE-AAB3-CAAF-CEA6F159C5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6022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6B4FB076-B464-906B-813D-26AAD5AB3E27}"/>
            </a:ext>
          </a:extLst>
        </p:cNvPr>
        <p:cNvGrpSpPr/>
        <p:nvPr/>
      </p:nvGrpSpPr>
      <p:grpSpPr>
        <a:xfrm>
          <a:off x="0" y="0"/>
          <a:ext cx="0" cy="0"/>
          <a:chOff x="0" y="0"/>
          <a:chExt cx="0" cy="0"/>
        </a:xfrm>
      </p:grpSpPr>
      <p:sp>
        <p:nvSpPr>
          <p:cNvPr id="151" name="Google Shape;151;p2:notes">
            <a:extLst>
              <a:ext uri="{FF2B5EF4-FFF2-40B4-BE49-F238E27FC236}">
                <a16:creationId xmlns:a16="http://schemas.microsoft.com/office/drawing/2014/main" id="{8BBB3F4A-53DB-837C-38E7-1D8FFF1330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notes">
            <a:extLst>
              <a:ext uri="{FF2B5EF4-FFF2-40B4-BE49-F238E27FC236}">
                <a16:creationId xmlns:a16="http://schemas.microsoft.com/office/drawing/2014/main" id="{8A661C61-0D12-5260-427E-3DA9D4CC0E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6493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6168A6DF-9189-533A-CA07-4163AB25F067}"/>
            </a:ext>
          </a:extLst>
        </p:cNvPr>
        <p:cNvGrpSpPr/>
        <p:nvPr/>
      </p:nvGrpSpPr>
      <p:grpSpPr>
        <a:xfrm>
          <a:off x="0" y="0"/>
          <a:ext cx="0" cy="0"/>
          <a:chOff x="0" y="0"/>
          <a:chExt cx="0" cy="0"/>
        </a:xfrm>
      </p:grpSpPr>
      <p:sp>
        <p:nvSpPr>
          <p:cNvPr id="151" name="Google Shape;151;p2:notes">
            <a:extLst>
              <a:ext uri="{FF2B5EF4-FFF2-40B4-BE49-F238E27FC236}">
                <a16:creationId xmlns:a16="http://schemas.microsoft.com/office/drawing/2014/main" id="{8E69AC1F-CAC8-6EE8-2B9F-B68BF518C1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notes">
            <a:extLst>
              <a:ext uri="{FF2B5EF4-FFF2-40B4-BE49-F238E27FC236}">
                <a16:creationId xmlns:a16="http://schemas.microsoft.com/office/drawing/2014/main" id="{CBEF8F03-1880-1F08-C04B-76D8094A1A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509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E399540F-379A-BCC2-A8BB-67770D03A4AC}"/>
            </a:ext>
          </a:extLst>
        </p:cNvPr>
        <p:cNvGrpSpPr/>
        <p:nvPr/>
      </p:nvGrpSpPr>
      <p:grpSpPr>
        <a:xfrm>
          <a:off x="0" y="0"/>
          <a:ext cx="0" cy="0"/>
          <a:chOff x="0" y="0"/>
          <a:chExt cx="0" cy="0"/>
        </a:xfrm>
      </p:grpSpPr>
      <p:sp>
        <p:nvSpPr>
          <p:cNvPr id="151" name="Google Shape;151;p2:notes">
            <a:extLst>
              <a:ext uri="{FF2B5EF4-FFF2-40B4-BE49-F238E27FC236}">
                <a16:creationId xmlns:a16="http://schemas.microsoft.com/office/drawing/2014/main" id="{AB306F1D-F422-FE7B-7519-FBB6882CBD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notes">
            <a:extLst>
              <a:ext uri="{FF2B5EF4-FFF2-40B4-BE49-F238E27FC236}">
                <a16:creationId xmlns:a16="http://schemas.microsoft.com/office/drawing/2014/main" id="{DAB00C47-CC89-D4A3-42C1-A2842650F2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9118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29FD04E6-D0F5-DE29-30DF-2F35DBEF5DDC}"/>
            </a:ext>
          </a:extLst>
        </p:cNvPr>
        <p:cNvGrpSpPr/>
        <p:nvPr/>
      </p:nvGrpSpPr>
      <p:grpSpPr>
        <a:xfrm>
          <a:off x="0" y="0"/>
          <a:ext cx="0" cy="0"/>
          <a:chOff x="0" y="0"/>
          <a:chExt cx="0" cy="0"/>
        </a:xfrm>
      </p:grpSpPr>
      <p:sp>
        <p:nvSpPr>
          <p:cNvPr id="151" name="Google Shape;151;p2:notes">
            <a:extLst>
              <a:ext uri="{FF2B5EF4-FFF2-40B4-BE49-F238E27FC236}">
                <a16:creationId xmlns:a16="http://schemas.microsoft.com/office/drawing/2014/main" id="{42BBE4A1-7C0D-E41C-EE80-A47BC9F7C4D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notes">
            <a:extLst>
              <a:ext uri="{FF2B5EF4-FFF2-40B4-BE49-F238E27FC236}">
                <a16:creationId xmlns:a16="http://schemas.microsoft.com/office/drawing/2014/main" id="{D4FADBD9-DE0E-2071-8A3A-2C4F090891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9287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4808BBF9-94FA-14C2-170B-A8970655D59B}"/>
            </a:ext>
          </a:extLst>
        </p:cNvPr>
        <p:cNvGrpSpPr/>
        <p:nvPr/>
      </p:nvGrpSpPr>
      <p:grpSpPr>
        <a:xfrm>
          <a:off x="0" y="0"/>
          <a:ext cx="0" cy="0"/>
          <a:chOff x="0" y="0"/>
          <a:chExt cx="0" cy="0"/>
        </a:xfrm>
      </p:grpSpPr>
      <p:sp>
        <p:nvSpPr>
          <p:cNvPr id="151" name="Google Shape;151;p2:notes">
            <a:extLst>
              <a:ext uri="{FF2B5EF4-FFF2-40B4-BE49-F238E27FC236}">
                <a16:creationId xmlns:a16="http://schemas.microsoft.com/office/drawing/2014/main" id="{605B9BAD-8DCF-2363-1BB6-114555ADA9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notes">
            <a:extLst>
              <a:ext uri="{FF2B5EF4-FFF2-40B4-BE49-F238E27FC236}">
                <a16:creationId xmlns:a16="http://schemas.microsoft.com/office/drawing/2014/main" id="{E1EB50E7-B9F7-E4AD-CD89-B65C203CDE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2003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650C8F1E-013A-F617-FFFD-57EBEDF69F96}"/>
            </a:ext>
          </a:extLst>
        </p:cNvPr>
        <p:cNvGrpSpPr/>
        <p:nvPr/>
      </p:nvGrpSpPr>
      <p:grpSpPr>
        <a:xfrm>
          <a:off x="0" y="0"/>
          <a:ext cx="0" cy="0"/>
          <a:chOff x="0" y="0"/>
          <a:chExt cx="0" cy="0"/>
        </a:xfrm>
      </p:grpSpPr>
      <p:sp>
        <p:nvSpPr>
          <p:cNvPr id="151" name="Google Shape;151;p2:notes">
            <a:extLst>
              <a:ext uri="{FF2B5EF4-FFF2-40B4-BE49-F238E27FC236}">
                <a16:creationId xmlns:a16="http://schemas.microsoft.com/office/drawing/2014/main" id="{195C31CE-496E-F3BE-5F08-8DA8E7459D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notes">
            <a:extLst>
              <a:ext uri="{FF2B5EF4-FFF2-40B4-BE49-F238E27FC236}">
                <a16:creationId xmlns:a16="http://schemas.microsoft.com/office/drawing/2014/main" id="{9ED6C483-C249-91D5-A047-6C56B63358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5798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436C3109-69B1-DB5E-A978-0B1B4DBE9663}"/>
            </a:ext>
          </a:extLst>
        </p:cNvPr>
        <p:cNvGrpSpPr/>
        <p:nvPr/>
      </p:nvGrpSpPr>
      <p:grpSpPr>
        <a:xfrm>
          <a:off x="0" y="0"/>
          <a:ext cx="0" cy="0"/>
          <a:chOff x="0" y="0"/>
          <a:chExt cx="0" cy="0"/>
        </a:xfrm>
      </p:grpSpPr>
      <p:sp>
        <p:nvSpPr>
          <p:cNvPr id="151" name="Google Shape;151;p2:notes">
            <a:extLst>
              <a:ext uri="{FF2B5EF4-FFF2-40B4-BE49-F238E27FC236}">
                <a16:creationId xmlns:a16="http://schemas.microsoft.com/office/drawing/2014/main" id="{A8C981C4-37BE-EE4E-514B-E88142CCD5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notes">
            <a:extLst>
              <a:ext uri="{FF2B5EF4-FFF2-40B4-BE49-F238E27FC236}">
                <a16:creationId xmlns:a16="http://schemas.microsoft.com/office/drawing/2014/main" id="{571418FF-801B-9EEA-F0C9-3B0E822D40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0988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7115DB3D-FB14-6577-0D39-C3797B9D12F3}"/>
            </a:ext>
          </a:extLst>
        </p:cNvPr>
        <p:cNvGrpSpPr/>
        <p:nvPr/>
      </p:nvGrpSpPr>
      <p:grpSpPr>
        <a:xfrm>
          <a:off x="0" y="0"/>
          <a:ext cx="0" cy="0"/>
          <a:chOff x="0" y="0"/>
          <a:chExt cx="0" cy="0"/>
        </a:xfrm>
      </p:grpSpPr>
      <p:sp>
        <p:nvSpPr>
          <p:cNvPr id="151" name="Google Shape;151;p2:notes">
            <a:extLst>
              <a:ext uri="{FF2B5EF4-FFF2-40B4-BE49-F238E27FC236}">
                <a16:creationId xmlns:a16="http://schemas.microsoft.com/office/drawing/2014/main" id="{A9C17067-BC1E-79B7-0C2D-6E0F4239E0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notes">
            <a:extLst>
              <a:ext uri="{FF2B5EF4-FFF2-40B4-BE49-F238E27FC236}">
                <a16:creationId xmlns:a16="http://schemas.microsoft.com/office/drawing/2014/main" id="{7D0D35CF-AA6A-C1D9-6F96-184617FEE5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3132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3869F4EC-F281-98DA-34F1-940B7CE3A156}"/>
            </a:ext>
          </a:extLst>
        </p:cNvPr>
        <p:cNvGrpSpPr/>
        <p:nvPr/>
      </p:nvGrpSpPr>
      <p:grpSpPr>
        <a:xfrm>
          <a:off x="0" y="0"/>
          <a:ext cx="0" cy="0"/>
          <a:chOff x="0" y="0"/>
          <a:chExt cx="0" cy="0"/>
        </a:xfrm>
      </p:grpSpPr>
      <p:sp>
        <p:nvSpPr>
          <p:cNvPr id="151" name="Google Shape;151;p2:notes">
            <a:extLst>
              <a:ext uri="{FF2B5EF4-FFF2-40B4-BE49-F238E27FC236}">
                <a16:creationId xmlns:a16="http://schemas.microsoft.com/office/drawing/2014/main" id="{7BD4DD08-AA7A-A84C-B6E8-8DA36CF20F3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notes">
            <a:extLst>
              <a:ext uri="{FF2B5EF4-FFF2-40B4-BE49-F238E27FC236}">
                <a16:creationId xmlns:a16="http://schemas.microsoft.com/office/drawing/2014/main" id="{0AE2E6A0-5609-79D9-2058-620F4C90DF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7848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B9E1427A-E29D-647B-04CE-984650747DAD}"/>
            </a:ext>
          </a:extLst>
        </p:cNvPr>
        <p:cNvGrpSpPr/>
        <p:nvPr/>
      </p:nvGrpSpPr>
      <p:grpSpPr>
        <a:xfrm>
          <a:off x="0" y="0"/>
          <a:ext cx="0" cy="0"/>
          <a:chOff x="0" y="0"/>
          <a:chExt cx="0" cy="0"/>
        </a:xfrm>
      </p:grpSpPr>
      <p:sp>
        <p:nvSpPr>
          <p:cNvPr id="151" name="Google Shape;151;p2:notes">
            <a:extLst>
              <a:ext uri="{FF2B5EF4-FFF2-40B4-BE49-F238E27FC236}">
                <a16:creationId xmlns:a16="http://schemas.microsoft.com/office/drawing/2014/main" id="{258AE082-37B7-CA09-EC8F-F48CEC4CCD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notes">
            <a:extLst>
              <a:ext uri="{FF2B5EF4-FFF2-40B4-BE49-F238E27FC236}">
                <a16:creationId xmlns:a16="http://schemas.microsoft.com/office/drawing/2014/main" id="{F74D065A-F03A-AC7E-B665-69A943612F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927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ED1AAB02-0C8E-2709-E984-EBBDDB1B1DC6}"/>
            </a:ext>
          </a:extLst>
        </p:cNvPr>
        <p:cNvGrpSpPr/>
        <p:nvPr/>
      </p:nvGrpSpPr>
      <p:grpSpPr>
        <a:xfrm>
          <a:off x="0" y="0"/>
          <a:ext cx="0" cy="0"/>
          <a:chOff x="0" y="0"/>
          <a:chExt cx="0" cy="0"/>
        </a:xfrm>
      </p:grpSpPr>
      <p:sp>
        <p:nvSpPr>
          <p:cNvPr id="164" name="Google Shape;164;g387d3672e73_0_57:notes">
            <a:extLst>
              <a:ext uri="{FF2B5EF4-FFF2-40B4-BE49-F238E27FC236}">
                <a16:creationId xmlns:a16="http://schemas.microsoft.com/office/drawing/2014/main" id="{5A375B92-A176-06F9-C216-3E8611455B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387d3672e73_0_57:notes">
            <a:extLst>
              <a:ext uri="{FF2B5EF4-FFF2-40B4-BE49-F238E27FC236}">
                <a16:creationId xmlns:a16="http://schemas.microsoft.com/office/drawing/2014/main" id="{846E76F2-B392-87BD-B840-3B7058BC20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1102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a:extLst>
            <a:ext uri="{FF2B5EF4-FFF2-40B4-BE49-F238E27FC236}">
              <a16:creationId xmlns:a16="http://schemas.microsoft.com/office/drawing/2014/main" id="{2AC16200-D52E-3CE9-3CDB-36067BD7B53B}"/>
            </a:ext>
          </a:extLst>
        </p:cNvPr>
        <p:cNvGrpSpPr/>
        <p:nvPr/>
      </p:nvGrpSpPr>
      <p:grpSpPr>
        <a:xfrm>
          <a:off x="0" y="0"/>
          <a:ext cx="0" cy="0"/>
          <a:chOff x="0" y="0"/>
          <a:chExt cx="0" cy="0"/>
        </a:xfrm>
      </p:grpSpPr>
      <p:sp>
        <p:nvSpPr>
          <p:cNvPr id="113" name="Google Shape;113;g2fe4999d452_0_33:notes">
            <a:extLst>
              <a:ext uri="{FF2B5EF4-FFF2-40B4-BE49-F238E27FC236}">
                <a16:creationId xmlns:a16="http://schemas.microsoft.com/office/drawing/2014/main" id="{17E2A780-92A6-48C6-1DAC-6055DECF8C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g2fe4999d452_0_33:notes">
            <a:extLst>
              <a:ext uri="{FF2B5EF4-FFF2-40B4-BE49-F238E27FC236}">
                <a16:creationId xmlns:a16="http://schemas.microsoft.com/office/drawing/2014/main" id="{EE73025E-BD66-ECB7-67F0-EBC405B5E7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5099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dc1cf43250_0_4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2dc1cf43250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5dd7ce7fcb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35dd7ce7fc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87d3672e7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387d3672e73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87d3672e7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387d3672e7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427495BE-7EB5-545E-9857-8CF1BCEEC851}"/>
            </a:ext>
          </a:extLst>
        </p:cNvPr>
        <p:cNvGrpSpPr/>
        <p:nvPr/>
      </p:nvGrpSpPr>
      <p:grpSpPr>
        <a:xfrm>
          <a:off x="0" y="0"/>
          <a:ext cx="0" cy="0"/>
          <a:chOff x="0" y="0"/>
          <a:chExt cx="0" cy="0"/>
        </a:xfrm>
      </p:grpSpPr>
      <p:sp>
        <p:nvSpPr>
          <p:cNvPr id="170" name="Google Shape;170;g387d3672e73_0_63:notes">
            <a:extLst>
              <a:ext uri="{FF2B5EF4-FFF2-40B4-BE49-F238E27FC236}">
                <a16:creationId xmlns:a16="http://schemas.microsoft.com/office/drawing/2014/main" id="{8F572691-A8F1-149B-768D-ECD523F4538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387d3672e73_0_63:notes">
            <a:extLst>
              <a:ext uri="{FF2B5EF4-FFF2-40B4-BE49-F238E27FC236}">
                <a16:creationId xmlns:a16="http://schemas.microsoft.com/office/drawing/2014/main" id="{EADC75B6-877A-F216-A688-41D203C8FA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1187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87d3672e73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g387d3672e73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857946D3-D5B0-8F18-38A3-4B187BD277C8}"/>
            </a:ext>
          </a:extLst>
        </p:cNvPr>
        <p:cNvGrpSpPr/>
        <p:nvPr/>
      </p:nvGrpSpPr>
      <p:grpSpPr>
        <a:xfrm>
          <a:off x="0" y="0"/>
          <a:ext cx="0" cy="0"/>
          <a:chOff x="0" y="0"/>
          <a:chExt cx="0" cy="0"/>
        </a:xfrm>
      </p:grpSpPr>
      <p:sp>
        <p:nvSpPr>
          <p:cNvPr id="151" name="Google Shape;151;p2:notes">
            <a:extLst>
              <a:ext uri="{FF2B5EF4-FFF2-40B4-BE49-F238E27FC236}">
                <a16:creationId xmlns:a16="http://schemas.microsoft.com/office/drawing/2014/main" id="{5AAD1914-99A9-1F66-5693-E8545F66F7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2:notes">
            <a:extLst>
              <a:ext uri="{FF2B5EF4-FFF2-40B4-BE49-F238E27FC236}">
                <a16:creationId xmlns:a16="http://schemas.microsoft.com/office/drawing/2014/main" id="{5BF3522B-8C02-34B9-3D36-69B3CF78EA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297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87d3672e73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387d3672e73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a:extLst>
            <a:ext uri="{FF2B5EF4-FFF2-40B4-BE49-F238E27FC236}">
              <a16:creationId xmlns:a16="http://schemas.microsoft.com/office/drawing/2014/main" id="{7D9E90C4-EC99-7C47-3877-726727806538}"/>
            </a:ext>
          </a:extLst>
        </p:cNvPr>
        <p:cNvGrpSpPr/>
        <p:nvPr/>
      </p:nvGrpSpPr>
      <p:grpSpPr>
        <a:xfrm>
          <a:off x="0" y="0"/>
          <a:ext cx="0" cy="0"/>
          <a:chOff x="0" y="0"/>
          <a:chExt cx="0" cy="0"/>
        </a:xfrm>
      </p:grpSpPr>
      <p:sp>
        <p:nvSpPr>
          <p:cNvPr id="232" name="Google Shape;232;g387d3672e73_0_111:notes">
            <a:extLst>
              <a:ext uri="{FF2B5EF4-FFF2-40B4-BE49-F238E27FC236}">
                <a16:creationId xmlns:a16="http://schemas.microsoft.com/office/drawing/2014/main" id="{922D9B76-8F7C-7443-2952-DB5DD56190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387d3672e73_0_111:notes">
            <a:extLst>
              <a:ext uri="{FF2B5EF4-FFF2-40B4-BE49-F238E27FC236}">
                <a16:creationId xmlns:a16="http://schemas.microsoft.com/office/drawing/2014/main" id="{E8786F54-1512-E03A-0162-378BE02FB6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044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87d3672e73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g387d3672e73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87d3672e73_0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4" name="Google Shape;274;g387d3672e73_0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87d3672e73_0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g387d3672e73_0_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2" name="Google Shape;50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3675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5" name="Google Shape;49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195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a:extLst>
            <a:ext uri="{FF2B5EF4-FFF2-40B4-BE49-F238E27FC236}">
              <a16:creationId xmlns:a16="http://schemas.microsoft.com/office/drawing/2014/main" id="{AB9CDE60-79F4-913C-7FEF-6943726F01BE}"/>
            </a:ext>
          </a:extLst>
        </p:cNvPr>
        <p:cNvGrpSpPr/>
        <p:nvPr/>
      </p:nvGrpSpPr>
      <p:grpSpPr>
        <a:xfrm>
          <a:off x="0" y="0"/>
          <a:ext cx="0" cy="0"/>
          <a:chOff x="0" y="0"/>
          <a:chExt cx="0" cy="0"/>
        </a:xfrm>
      </p:grpSpPr>
      <p:sp>
        <p:nvSpPr>
          <p:cNvPr id="113" name="Google Shape;113;g2fe4999d452_0_33:notes">
            <a:extLst>
              <a:ext uri="{FF2B5EF4-FFF2-40B4-BE49-F238E27FC236}">
                <a16:creationId xmlns:a16="http://schemas.microsoft.com/office/drawing/2014/main" id="{2E1F46CE-6A00-00B7-10B8-8330EE17132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g2fe4999d452_0_33:notes">
            <a:extLst>
              <a:ext uri="{FF2B5EF4-FFF2-40B4-BE49-F238E27FC236}">
                <a16:creationId xmlns:a16="http://schemas.microsoft.com/office/drawing/2014/main" id="{247F72FE-2253-9173-0A4F-895B8D177F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9109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a:extLst>
            <a:ext uri="{FF2B5EF4-FFF2-40B4-BE49-F238E27FC236}">
              <a16:creationId xmlns:a16="http://schemas.microsoft.com/office/drawing/2014/main" id="{0D5B55A5-C380-F87F-3908-F9DE3EC73176}"/>
            </a:ext>
          </a:extLst>
        </p:cNvPr>
        <p:cNvGrpSpPr/>
        <p:nvPr/>
      </p:nvGrpSpPr>
      <p:grpSpPr>
        <a:xfrm>
          <a:off x="0" y="0"/>
          <a:ext cx="0" cy="0"/>
          <a:chOff x="0" y="0"/>
          <a:chExt cx="0" cy="0"/>
        </a:xfrm>
      </p:grpSpPr>
      <p:sp>
        <p:nvSpPr>
          <p:cNvPr id="113" name="Google Shape;113;g2fe4999d452_0_33:notes">
            <a:extLst>
              <a:ext uri="{FF2B5EF4-FFF2-40B4-BE49-F238E27FC236}">
                <a16:creationId xmlns:a16="http://schemas.microsoft.com/office/drawing/2014/main" id="{54A6713F-98D7-7A91-14F1-20EBF24CB8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g2fe4999d452_0_33:notes">
            <a:extLst>
              <a:ext uri="{FF2B5EF4-FFF2-40B4-BE49-F238E27FC236}">
                <a16:creationId xmlns:a16="http://schemas.microsoft.com/office/drawing/2014/main" id="{EFCB63CB-294E-A273-52DA-F4825F2ADE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6533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a:extLst>
            <a:ext uri="{FF2B5EF4-FFF2-40B4-BE49-F238E27FC236}">
              <a16:creationId xmlns:a16="http://schemas.microsoft.com/office/drawing/2014/main" id="{A5CD80A2-A245-0256-A64F-0A315C1F0869}"/>
            </a:ext>
          </a:extLst>
        </p:cNvPr>
        <p:cNvGrpSpPr/>
        <p:nvPr/>
      </p:nvGrpSpPr>
      <p:grpSpPr>
        <a:xfrm>
          <a:off x="0" y="0"/>
          <a:ext cx="0" cy="0"/>
          <a:chOff x="0" y="0"/>
          <a:chExt cx="0" cy="0"/>
        </a:xfrm>
      </p:grpSpPr>
      <p:sp>
        <p:nvSpPr>
          <p:cNvPr id="319" name="Google Shape;319;g387d3672e73_0_78:notes">
            <a:extLst>
              <a:ext uri="{FF2B5EF4-FFF2-40B4-BE49-F238E27FC236}">
                <a16:creationId xmlns:a16="http://schemas.microsoft.com/office/drawing/2014/main" id="{CB7D6AB3-66F9-24A7-579A-45AE43E87F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g387d3672e73_0_78:notes">
            <a:extLst>
              <a:ext uri="{FF2B5EF4-FFF2-40B4-BE49-F238E27FC236}">
                <a16:creationId xmlns:a16="http://schemas.microsoft.com/office/drawing/2014/main" id="{891D29BD-DDEB-BB05-BFE3-DEC7686B81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237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35DCC306-AB37-8DD2-FCA7-56FA19F19548}"/>
            </a:ext>
          </a:extLst>
        </p:cNvPr>
        <p:cNvGrpSpPr/>
        <p:nvPr/>
      </p:nvGrpSpPr>
      <p:grpSpPr>
        <a:xfrm>
          <a:off x="0" y="0"/>
          <a:ext cx="0" cy="0"/>
          <a:chOff x="0" y="0"/>
          <a:chExt cx="0" cy="0"/>
        </a:xfrm>
      </p:grpSpPr>
      <p:sp>
        <p:nvSpPr>
          <p:cNvPr id="151" name="Google Shape;151;p2:notes">
            <a:extLst>
              <a:ext uri="{FF2B5EF4-FFF2-40B4-BE49-F238E27FC236}">
                <a16:creationId xmlns:a16="http://schemas.microsoft.com/office/drawing/2014/main" id="{FB50AEE6-292D-85DB-E8F1-09E44E4E41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2:notes">
            <a:extLst>
              <a:ext uri="{FF2B5EF4-FFF2-40B4-BE49-F238E27FC236}">
                <a16:creationId xmlns:a16="http://schemas.microsoft.com/office/drawing/2014/main" id="{4C9E7A40-7A7B-6DD8-DB50-6E9DF9C90C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29512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 name="Google Shape;51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fb921f0fb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g2fb921f0fb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951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dc1cf43250_0_50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g2dc1cf43250_0_5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2744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fe4999d45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fe4999d45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177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fe4999d45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fe4999d45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2188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a:extLst>
            <a:ext uri="{FF2B5EF4-FFF2-40B4-BE49-F238E27FC236}">
              <a16:creationId xmlns:a16="http://schemas.microsoft.com/office/drawing/2014/main" id="{EB7BE6B3-5FBF-95B0-DE47-2B96E44C7978}"/>
            </a:ext>
          </a:extLst>
        </p:cNvPr>
        <p:cNvGrpSpPr/>
        <p:nvPr/>
      </p:nvGrpSpPr>
      <p:grpSpPr>
        <a:xfrm>
          <a:off x="0" y="0"/>
          <a:ext cx="0" cy="0"/>
          <a:chOff x="0" y="0"/>
          <a:chExt cx="0" cy="0"/>
        </a:xfrm>
      </p:grpSpPr>
      <p:sp>
        <p:nvSpPr>
          <p:cNvPr id="113" name="Google Shape;113;g2fe4999d452_0_33:notes">
            <a:extLst>
              <a:ext uri="{FF2B5EF4-FFF2-40B4-BE49-F238E27FC236}">
                <a16:creationId xmlns:a16="http://schemas.microsoft.com/office/drawing/2014/main" id="{BF5996D5-C088-2D19-DFD8-2A56C9FD577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g2fe4999d452_0_33:notes">
            <a:extLst>
              <a:ext uri="{FF2B5EF4-FFF2-40B4-BE49-F238E27FC236}">
                <a16:creationId xmlns:a16="http://schemas.microsoft.com/office/drawing/2014/main" id="{42F0F78E-FE59-FCEC-1E12-F06034A3CA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178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2" name="Rectangle 1">
            <a:extLst>
              <a:ext uri="{FF2B5EF4-FFF2-40B4-BE49-F238E27FC236}">
                <a16:creationId xmlns:a16="http://schemas.microsoft.com/office/drawing/2014/main" id="{D334CE06-9A67-F2C6-1AF2-6A5E11C75259}"/>
              </a:ext>
            </a:extLst>
          </p:cNvPr>
          <p:cNvSpPr/>
          <p:nvPr userDrawn="1"/>
        </p:nvSpPr>
        <p:spPr>
          <a:xfrm>
            <a:off x="0" y="0"/>
            <a:ext cx="12192000" cy="6858000"/>
          </a:xfrm>
          <a:prstGeom prst="rect">
            <a:avLst/>
          </a:prstGeom>
          <a:solidFill>
            <a:srgbClr val="FEEECE">
              <a:alpha val="32941"/>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Google Shape;12;p2"/>
          <p:cNvSpPr txBox="1"/>
          <p:nvPr/>
        </p:nvSpPr>
        <p:spPr>
          <a:xfrm>
            <a:off x="6096000" y="6087756"/>
            <a:ext cx="5971505" cy="608693"/>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CA252C"/>
              </a:buClr>
              <a:buSzPts val="1200"/>
              <a:buFont typeface="Tahoma"/>
              <a:buNone/>
            </a:pPr>
            <a:r>
              <a:rPr lang="en-GB" sz="1200" b="1" i="1" u="none" strike="noStrike" cap="none">
                <a:solidFill>
                  <a:srgbClr val="CA252C"/>
                </a:solidFill>
                <a:latin typeface="Tahoma"/>
                <a:ea typeface="Tahoma"/>
                <a:cs typeface="Tahoma"/>
                <a:sym typeface="Tahoma"/>
              </a:rPr>
              <a:t>Caru bywyd myfyrwyr</a:t>
            </a:r>
            <a:endParaRPr sz="1200" b="1" i="1" u="none" strike="noStrike" cap="none">
              <a:solidFill>
                <a:srgbClr val="CA252C"/>
              </a:solidFill>
              <a:latin typeface="Tahoma"/>
              <a:ea typeface="Tahoma"/>
              <a:cs typeface="Tahoma"/>
              <a:sym typeface="Tahoma"/>
            </a:endParaRPr>
          </a:p>
          <a:p>
            <a:pPr marL="0" marR="0" lvl="0" indent="0" algn="r" rtl="0">
              <a:lnSpc>
                <a:spcPct val="150000"/>
              </a:lnSpc>
              <a:spcBef>
                <a:spcPts val="0"/>
              </a:spcBef>
              <a:spcAft>
                <a:spcPts val="0"/>
              </a:spcAft>
              <a:buClr>
                <a:srgbClr val="CA252C"/>
              </a:buClr>
              <a:buSzPts val="1200"/>
              <a:buFont typeface="Tahoma"/>
              <a:buNone/>
            </a:pPr>
            <a:r>
              <a:rPr lang="en-GB" sz="1200" b="1" i="1" u="none" strike="noStrike" cap="none">
                <a:solidFill>
                  <a:srgbClr val="CA252C"/>
                </a:solidFill>
                <a:latin typeface="Tahoma"/>
                <a:ea typeface="Tahoma"/>
                <a:cs typeface="Tahoma"/>
                <a:sym typeface="Tahoma"/>
              </a:rPr>
              <a:t>We want Aber students to love student life</a:t>
            </a:r>
            <a:endParaRPr sz="1200" b="1" i="1" u="none" strike="noStrike" cap="none">
              <a:solidFill>
                <a:srgbClr val="CA252C"/>
              </a:solidFill>
              <a:latin typeface="Tahoma"/>
              <a:ea typeface="Tahoma"/>
              <a:cs typeface="Tahoma"/>
              <a:sym typeface="Tahoma"/>
            </a:endParaRPr>
          </a:p>
        </p:txBody>
      </p:sp>
      <p:grpSp>
        <p:nvGrpSpPr>
          <p:cNvPr id="13" name="Google Shape;13;p2"/>
          <p:cNvGrpSpPr/>
          <p:nvPr/>
        </p:nvGrpSpPr>
        <p:grpSpPr>
          <a:xfrm>
            <a:off x="126561" y="6188197"/>
            <a:ext cx="6235050" cy="503583"/>
            <a:chOff x="126561" y="6188197"/>
            <a:chExt cx="6235050" cy="503583"/>
          </a:xfrm>
        </p:grpSpPr>
        <p:sp>
          <p:nvSpPr>
            <p:cNvPr id="14" name="Google Shape;14;p2"/>
            <p:cNvSpPr/>
            <p:nvPr/>
          </p:nvSpPr>
          <p:spPr>
            <a:xfrm>
              <a:off x="126561" y="6188197"/>
              <a:ext cx="528007" cy="503583"/>
            </a:xfrm>
            <a:prstGeom prst="ellipse">
              <a:avLst/>
            </a:prstGeom>
            <a:solidFill>
              <a:srgbClr val="CA252C"/>
            </a:solidFill>
            <a:ln w="12700" cap="flat" cmpd="sng">
              <a:solidFill>
                <a:srgbClr val="CA25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
            <p:cNvSpPr/>
            <p:nvPr/>
          </p:nvSpPr>
          <p:spPr>
            <a:xfrm>
              <a:off x="760677" y="6188197"/>
              <a:ext cx="528007" cy="503583"/>
            </a:xfrm>
            <a:prstGeom prst="ellipse">
              <a:avLst/>
            </a:prstGeom>
            <a:solidFill>
              <a:srgbClr val="F7941F"/>
            </a:solidFill>
            <a:ln w="12700" cap="flat" cmpd="sng">
              <a:solidFill>
                <a:srgbClr val="F7941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
            <p:cNvSpPr/>
            <p:nvPr/>
          </p:nvSpPr>
          <p:spPr>
            <a:xfrm>
              <a:off x="1394793" y="6188197"/>
              <a:ext cx="528007" cy="503583"/>
            </a:xfrm>
            <a:prstGeom prst="ellipse">
              <a:avLst/>
            </a:prstGeom>
            <a:solidFill>
              <a:srgbClr val="00AF50"/>
            </a:solidFill>
            <a:ln w="12700" cap="flat" cmpd="sng">
              <a:solidFill>
                <a:srgbClr val="00A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p:nvPr/>
          </p:nvSpPr>
          <p:spPr>
            <a:xfrm>
              <a:off x="2028909" y="6188197"/>
              <a:ext cx="528007" cy="503583"/>
            </a:xfrm>
            <a:prstGeom prst="ellipse">
              <a:avLst/>
            </a:prstGeom>
            <a:solidFill>
              <a:srgbClr val="0171A3"/>
            </a:solidFill>
            <a:ln w="12700" cap="flat" cmpd="sng">
              <a:solidFill>
                <a:srgbClr val="0171A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
            <p:cNvSpPr/>
            <p:nvPr/>
          </p:nvSpPr>
          <p:spPr>
            <a:xfrm>
              <a:off x="2663025" y="6188197"/>
              <a:ext cx="528007" cy="503583"/>
            </a:xfrm>
            <a:prstGeom prst="ellipse">
              <a:avLst/>
            </a:prstGeom>
            <a:solidFill>
              <a:srgbClr val="95277D"/>
            </a:solidFill>
            <a:ln w="12700" cap="flat" cmpd="sng">
              <a:solidFill>
                <a:srgbClr val="9527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3297141" y="6188197"/>
              <a:ext cx="528007" cy="503583"/>
            </a:xfrm>
            <a:prstGeom prst="ellipse">
              <a:avLst/>
            </a:prstGeom>
            <a:solidFill>
              <a:srgbClr val="CA252C"/>
            </a:solidFill>
            <a:ln w="12700" cap="flat" cmpd="sng">
              <a:solidFill>
                <a:srgbClr val="CA25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
            <p:cNvSpPr/>
            <p:nvPr/>
          </p:nvSpPr>
          <p:spPr>
            <a:xfrm>
              <a:off x="3931257" y="6188197"/>
              <a:ext cx="528007" cy="503583"/>
            </a:xfrm>
            <a:prstGeom prst="ellipse">
              <a:avLst/>
            </a:prstGeom>
            <a:solidFill>
              <a:srgbClr val="F7941F"/>
            </a:solidFill>
            <a:ln w="12700" cap="flat" cmpd="sng">
              <a:solidFill>
                <a:srgbClr val="F7941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2"/>
            <p:cNvSpPr/>
            <p:nvPr/>
          </p:nvSpPr>
          <p:spPr>
            <a:xfrm>
              <a:off x="4565373" y="6188197"/>
              <a:ext cx="528007" cy="503583"/>
            </a:xfrm>
            <a:prstGeom prst="ellipse">
              <a:avLst/>
            </a:prstGeom>
            <a:solidFill>
              <a:srgbClr val="00AF50"/>
            </a:solidFill>
            <a:ln w="12700" cap="flat" cmpd="sng">
              <a:solidFill>
                <a:srgbClr val="00A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
            <p:cNvSpPr/>
            <p:nvPr/>
          </p:nvSpPr>
          <p:spPr>
            <a:xfrm>
              <a:off x="5199488" y="6188197"/>
              <a:ext cx="528007" cy="503583"/>
            </a:xfrm>
            <a:prstGeom prst="ellipse">
              <a:avLst/>
            </a:prstGeom>
            <a:solidFill>
              <a:srgbClr val="0171A3"/>
            </a:solidFill>
            <a:ln w="12700" cap="flat" cmpd="sng">
              <a:solidFill>
                <a:srgbClr val="0171A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2"/>
            <p:cNvSpPr/>
            <p:nvPr/>
          </p:nvSpPr>
          <p:spPr>
            <a:xfrm>
              <a:off x="5833604" y="6188197"/>
              <a:ext cx="528007" cy="503583"/>
            </a:xfrm>
            <a:prstGeom prst="ellipse">
              <a:avLst/>
            </a:prstGeom>
            <a:solidFill>
              <a:srgbClr val="95277D"/>
            </a:solidFill>
            <a:ln w="12700" cap="flat" cmpd="sng">
              <a:solidFill>
                <a:srgbClr val="9527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4" name="Google Shape;24;p2"/>
          <p:cNvPicPr preferRelativeResize="0"/>
          <p:nvPr/>
        </p:nvPicPr>
        <p:blipFill rotWithShape="1">
          <a:blip r:embed="rId2">
            <a:clrChange>
              <a:clrFrom>
                <a:srgbClr val="FFFFFF"/>
              </a:clrFrom>
              <a:clrTo>
                <a:srgbClr val="FFFFFF">
                  <a:alpha val="0"/>
                </a:srgbClr>
              </a:clrTo>
            </a:clrChange>
            <a:alphaModFix/>
          </a:blip>
          <a:srcRect/>
          <a:stretch/>
        </p:blipFill>
        <p:spPr>
          <a:xfrm>
            <a:off x="11355604" y="27432"/>
            <a:ext cx="794197" cy="83355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8"/>
        <p:cNvGrpSpPr/>
        <p:nvPr/>
      </p:nvGrpSpPr>
      <p:grpSpPr>
        <a:xfrm>
          <a:off x="0" y="0"/>
          <a:ext cx="0" cy="0"/>
          <a:chOff x="0" y="0"/>
          <a:chExt cx="0" cy="0"/>
        </a:xfrm>
      </p:grpSpPr>
      <p:sp>
        <p:nvSpPr>
          <p:cNvPr id="89" name="Google Shape;89;p13"/>
          <p:cNvSpPr txBox="1"/>
          <p:nvPr/>
        </p:nvSpPr>
        <p:spPr>
          <a:xfrm>
            <a:off x="6123365" y="6004632"/>
            <a:ext cx="5971500" cy="6696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CA252C"/>
              </a:buClr>
              <a:buSzPts val="1500"/>
              <a:buFont typeface="Calibri"/>
              <a:buNone/>
            </a:pPr>
            <a:r>
              <a:rPr lang="en-GB" sz="1500" b="1" i="1" u="none" strike="noStrike" cap="none">
                <a:solidFill>
                  <a:srgbClr val="CA252C"/>
                </a:solidFill>
                <a:latin typeface="Calibri"/>
                <a:ea typeface="Calibri"/>
                <a:cs typeface="Calibri"/>
                <a:sym typeface="Calibri"/>
              </a:rPr>
              <a:t>Caru bywyd myfyrwyr</a:t>
            </a:r>
            <a:endParaRPr sz="1500" b="1" i="1" u="none" strike="noStrike" cap="none">
              <a:solidFill>
                <a:srgbClr val="CA252C"/>
              </a:solidFill>
              <a:latin typeface="Calibri"/>
              <a:ea typeface="Calibri"/>
              <a:cs typeface="Calibri"/>
              <a:sym typeface="Calibri"/>
            </a:endParaRPr>
          </a:p>
          <a:p>
            <a:pPr marL="0" marR="0" lvl="0" indent="0" algn="r" rtl="0">
              <a:lnSpc>
                <a:spcPct val="150000"/>
              </a:lnSpc>
              <a:spcBef>
                <a:spcPts val="0"/>
              </a:spcBef>
              <a:spcAft>
                <a:spcPts val="0"/>
              </a:spcAft>
              <a:buClr>
                <a:srgbClr val="CA252C"/>
              </a:buClr>
              <a:buSzPts val="1500"/>
              <a:buFont typeface="Calibri"/>
              <a:buNone/>
            </a:pPr>
            <a:r>
              <a:rPr lang="en-GB" sz="1500" b="1" i="1" u="none" strike="noStrike" cap="none">
                <a:solidFill>
                  <a:srgbClr val="CA252C"/>
                </a:solidFill>
                <a:latin typeface="Calibri"/>
                <a:ea typeface="Calibri"/>
                <a:cs typeface="Calibri"/>
                <a:sym typeface="Calibri"/>
              </a:rPr>
              <a:t>We want Aber students to love student life</a:t>
            </a:r>
            <a:endParaRPr sz="1500" b="1" i="1" u="none" strike="noStrike" cap="none">
              <a:solidFill>
                <a:srgbClr val="CA252C"/>
              </a:solidFill>
              <a:latin typeface="Calibri"/>
              <a:ea typeface="Calibri"/>
              <a:cs typeface="Calibri"/>
              <a:sym typeface="Calibri"/>
            </a:endParaRPr>
          </a:p>
        </p:txBody>
      </p:sp>
      <p:grpSp>
        <p:nvGrpSpPr>
          <p:cNvPr id="90" name="Google Shape;90;p13"/>
          <p:cNvGrpSpPr/>
          <p:nvPr/>
        </p:nvGrpSpPr>
        <p:grpSpPr>
          <a:xfrm>
            <a:off x="126561" y="6188197"/>
            <a:ext cx="6235043" cy="503700"/>
            <a:chOff x="126561" y="6188197"/>
            <a:chExt cx="6235043" cy="503700"/>
          </a:xfrm>
        </p:grpSpPr>
        <p:sp>
          <p:nvSpPr>
            <p:cNvPr id="91" name="Google Shape;91;p13"/>
            <p:cNvSpPr/>
            <p:nvPr/>
          </p:nvSpPr>
          <p:spPr>
            <a:xfrm>
              <a:off x="126561" y="6188197"/>
              <a:ext cx="528000" cy="503700"/>
            </a:xfrm>
            <a:prstGeom prst="ellipse">
              <a:avLst/>
            </a:prstGeom>
            <a:solidFill>
              <a:srgbClr val="CA252C"/>
            </a:solidFill>
            <a:ln w="12700" cap="flat" cmpd="sng">
              <a:solidFill>
                <a:srgbClr val="CA25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sp>
          <p:nvSpPr>
            <p:cNvPr id="92" name="Google Shape;92;p13"/>
            <p:cNvSpPr/>
            <p:nvPr/>
          </p:nvSpPr>
          <p:spPr>
            <a:xfrm>
              <a:off x="760677" y="6188197"/>
              <a:ext cx="528000" cy="503700"/>
            </a:xfrm>
            <a:prstGeom prst="ellipse">
              <a:avLst/>
            </a:prstGeom>
            <a:solidFill>
              <a:srgbClr val="F7941F"/>
            </a:solidFill>
            <a:ln w="12700" cap="flat" cmpd="sng">
              <a:solidFill>
                <a:srgbClr val="F7941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sp>
          <p:nvSpPr>
            <p:cNvPr id="93" name="Google Shape;93;p13"/>
            <p:cNvSpPr/>
            <p:nvPr/>
          </p:nvSpPr>
          <p:spPr>
            <a:xfrm>
              <a:off x="1394793" y="6188197"/>
              <a:ext cx="528000" cy="503700"/>
            </a:xfrm>
            <a:prstGeom prst="ellipse">
              <a:avLst/>
            </a:prstGeom>
            <a:solidFill>
              <a:srgbClr val="00AF50"/>
            </a:solidFill>
            <a:ln w="12700" cap="flat" cmpd="sng">
              <a:solidFill>
                <a:srgbClr val="00A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sp>
          <p:nvSpPr>
            <p:cNvPr id="94" name="Google Shape;94;p13"/>
            <p:cNvSpPr/>
            <p:nvPr/>
          </p:nvSpPr>
          <p:spPr>
            <a:xfrm>
              <a:off x="2028909" y="6188197"/>
              <a:ext cx="528000" cy="503700"/>
            </a:xfrm>
            <a:prstGeom prst="ellipse">
              <a:avLst/>
            </a:prstGeom>
            <a:solidFill>
              <a:srgbClr val="0171A3"/>
            </a:solidFill>
            <a:ln w="12700" cap="flat" cmpd="sng">
              <a:solidFill>
                <a:srgbClr val="0171A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sp>
          <p:nvSpPr>
            <p:cNvPr id="95" name="Google Shape;95;p13"/>
            <p:cNvSpPr/>
            <p:nvPr/>
          </p:nvSpPr>
          <p:spPr>
            <a:xfrm>
              <a:off x="2663025" y="6188197"/>
              <a:ext cx="528000" cy="503700"/>
            </a:xfrm>
            <a:prstGeom prst="ellipse">
              <a:avLst/>
            </a:prstGeom>
            <a:solidFill>
              <a:srgbClr val="95277D"/>
            </a:solidFill>
            <a:ln w="12700" cap="flat" cmpd="sng">
              <a:solidFill>
                <a:srgbClr val="9527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sp>
          <p:nvSpPr>
            <p:cNvPr id="96" name="Google Shape;96;p13"/>
            <p:cNvSpPr/>
            <p:nvPr/>
          </p:nvSpPr>
          <p:spPr>
            <a:xfrm>
              <a:off x="3297141" y="6188197"/>
              <a:ext cx="528000" cy="503700"/>
            </a:xfrm>
            <a:prstGeom prst="ellipse">
              <a:avLst/>
            </a:prstGeom>
            <a:solidFill>
              <a:srgbClr val="CA252C"/>
            </a:solidFill>
            <a:ln w="12700" cap="flat" cmpd="sng">
              <a:solidFill>
                <a:srgbClr val="CA25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sp>
          <p:nvSpPr>
            <p:cNvPr id="97" name="Google Shape;97;p13"/>
            <p:cNvSpPr/>
            <p:nvPr/>
          </p:nvSpPr>
          <p:spPr>
            <a:xfrm>
              <a:off x="3931257" y="6188197"/>
              <a:ext cx="528000" cy="503700"/>
            </a:xfrm>
            <a:prstGeom prst="ellipse">
              <a:avLst/>
            </a:prstGeom>
            <a:solidFill>
              <a:srgbClr val="F7941F"/>
            </a:solidFill>
            <a:ln w="12700" cap="flat" cmpd="sng">
              <a:solidFill>
                <a:srgbClr val="F7941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sp>
          <p:nvSpPr>
            <p:cNvPr id="98" name="Google Shape;98;p13"/>
            <p:cNvSpPr/>
            <p:nvPr/>
          </p:nvSpPr>
          <p:spPr>
            <a:xfrm>
              <a:off x="4565373" y="6188197"/>
              <a:ext cx="528000" cy="503700"/>
            </a:xfrm>
            <a:prstGeom prst="ellipse">
              <a:avLst/>
            </a:prstGeom>
            <a:solidFill>
              <a:srgbClr val="00AF50"/>
            </a:solidFill>
            <a:ln w="12700" cap="flat" cmpd="sng">
              <a:solidFill>
                <a:srgbClr val="00A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sp>
          <p:nvSpPr>
            <p:cNvPr id="99" name="Google Shape;99;p13"/>
            <p:cNvSpPr/>
            <p:nvPr/>
          </p:nvSpPr>
          <p:spPr>
            <a:xfrm>
              <a:off x="5199488" y="6188197"/>
              <a:ext cx="528000" cy="503700"/>
            </a:xfrm>
            <a:prstGeom prst="ellipse">
              <a:avLst/>
            </a:prstGeom>
            <a:solidFill>
              <a:srgbClr val="0171A3"/>
            </a:solidFill>
            <a:ln w="12700" cap="flat" cmpd="sng">
              <a:solidFill>
                <a:srgbClr val="0171A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sp>
          <p:nvSpPr>
            <p:cNvPr id="100" name="Google Shape;100;p13"/>
            <p:cNvSpPr/>
            <p:nvPr/>
          </p:nvSpPr>
          <p:spPr>
            <a:xfrm>
              <a:off x="5833604" y="6188197"/>
              <a:ext cx="528000" cy="503700"/>
            </a:xfrm>
            <a:prstGeom prst="ellipse">
              <a:avLst/>
            </a:prstGeom>
            <a:solidFill>
              <a:srgbClr val="95277D"/>
            </a:solidFill>
            <a:ln w="12700" cap="flat" cmpd="sng">
              <a:solidFill>
                <a:srgbClr val="9527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grpSp>
      <p:pic>
        <p:nvPicPr>
          <p:cNvPr id="101" name="Google Shape;101;p13"/>
          <p:cNvPicPr preferRelativeResize="0"/>
          <p:nvPr/>
        </p:nvPicPr>
        <p:blipFill rotWithShape="1">
          <a:blip r:embed="rId2">
            <a:alphaModFix/>
          </a:blip>
          <a:srcRect/>
          <a:stretch/>
        </p:blipFill>
        <p:spPr>
          <a:xfrm>
            <a:off x="11397803" y="-1"/>
            <a:ext cx="794197" cy="833559"/>
          </a:xfrm>
          <a:prstGeom prst="rect">
            <a:avLst/>
          </a:prstGeom>
          <a:noFill/>
          <a:ln>
            <a:noFill/>
          </a:ln>
        </p:spPr>
      </p:pic>
      <p:sp>
        <p:nvSpPr>
          <p:cNvPr id="102" name="Google Shape;102;p13"/>
          <p:cNvSpPr/>
          <p:nvPr/>
        </p:nvSpPr>
        <p:spPr>
          <a:xfrm>
            <a:off x="0" y="-1710814"/>
            <a:ext cx="12228300" cy="7715700"/>
          </a:xfrm>
          <a:prstGeom prst="rect">
            <a:avLst/>
          </a:prstGeom>
          <a:solidFill>
            <a:srgbClr val="F2F2F2">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a:spLocks noGrp="1"/>
          </p:cNvSpPr>
          <p:nvPr>
            <p:ph type="pic" idx="2"/>
          </p:nvPr>
        </p:nvSpPr>
        <p:spPr>
          <a:xfrm>
            <a:off x="5183188" y="987425"/>
            <a:ext cx="6172200" cy="4873625"/>
          </a:xfrm>
          <a:prstGeom prst="rect">
            <a:avLst/>
          </a:prstGeom>
          <a:noFill/>
          <a:ln>
            <a:noFill/>
          </a:ln>
        </p:spPr>
      </p:sp>
      <p:sp>
        <p:nvSpPr>
          <p:cNvPr id="72" name="Google Shape;72;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18" Type="http://schemas.microsoft.com/office/2007/relationships/diagramDrawing" Target="../diagrams/drawing6.xml"/><Relationship Id="rId3" Type="http://schemas.openxmlformats.org/officeDocument/2006/relationships/hyperlink" Target="https://www.abersu.co.uk/changeaber/studentofficers/" TargetMode="External"/><Relationship Id="rId7" Type="http://schemas.openxmlformats.org/officeDocument/2006/relationships/diagramColors" Target="../diagrams/colors4.xml"/><Relationship Id="rId12" Type="http://schemas.openxmlformats.org/officeDocument/2006/relationships/diagramColors" Target="../diagrams/colors5.xml"/><Relationship Id="rId17" Type="http://schemas.openxmlformats.org/officeDocument/2006/relationships/diagramColors" Target="../diagrams/colors6.xml"/><Relationship Id="rId2" Type="http://schemas.openxmlformats.org/officeDocument/2006/relationships/notesSlide" Target="../notesSlides/notesSlide10.xml"/><Relationship Id="rId16" Type="http://schemas.openxmlformats.org/officeDocument/2006/relationships/diagramQuickStyle" Target="../diagrams/quickStyle6.xml"/><Relationship Id="rId1" Type="http://schemas.openxmlformats.org/officeDocument/2006/relationships/slideLayout" Target="../slideLayouts/slideLayout1.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diagramLayout" Target="../diagrams/layout6.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18" Type="http://schemas.microsoft.com/office/2007/relationships/diagramDrawing" Target="../diagrams/drawing9.xml"/><Relationship Id="rId3" Type="http://schemas.openxmlformats.org/officeDocument/2006/relationships/hyperlink" Target="https://www.abersu.co.uk/aboutaber/ourstrategy/" TargetMode="External"/><Relationship Id="rId7" Type="http://schemas.openxmlformats.org/officeDocument/2006/relationships/diagramColors" Target="../diagrams/colors7.xml"/><Relationship Id="rId12" Type="http://schemas.openxmlformats.org/officeDocument/2006/relationships/diagramColors" Target="../diagrams/colors8.xml"/><Relationship Id="rId17" Type="http://schemas.openxmlformats.org/officeDocument/2006/relationships/diagramColors" Target="../diagrams/colors9.xml"/><Relationship Id="rId2" Type="http://schemas.openxmlformats.org/officeDocument/2006/relationships/notesSlide" Target="../notesSlides/notesSlide22.xml"/><Relationship Id="rId16" Type="http://schemas.openxmlformats.org/officeDocument/2006/relationships/diagramQuickStyle" Target="../diagrams/quickStyle9.xml"/><Relationship Id="rId1" Type="http://schemas.openxmlformats.org/officeDocument/2006/relationships/slideLayout" Target="../slideLayouts/slideLayout1.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5" Type="http://schemas.openxmlformats.org/officeDocument/2006/relationships/diagramLayout" Target="../diagrams/layout9.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 Id="rId14" Type="http://schemas.openxmlformats.org/officeDocument/2006/relationships/diagramData" Target="../diagrams/data9.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18" Type="http://schemas.microsoft.com/office/2007/relationships/diagramDrawing" Target="../diagrams/drawing12.xml"/><Relationship Id="rId3" Type="http://schemas.openxmlformats.org/officeDocument/2006/relationships/hyperlink" Target="https://www.abersu.co.uk/changeaber/policy/" TargetMode="External"/><Relationship Id="rId7" Type="http://schemas.openxmlformats.org/officeDocument/2006/relationships/diagramColors" Target="../diagrams/colors10.xml"/><Relationship Id="rId12" Type="http://schemas.openxmlformats.org/officeDocument/2006/relationships/diagramColors" Target="../diagrams/colors11.xml"/><Relationship Id="rId17" Type="http://schemas.openxmlformats.org/officeDocument/2006/relationships/diagramColors" Target="../diagrams/colors12.xml"/><Relationship Id="rId2" Type="http://schemas.openxmlformats.org/officeDocument/2006/relationships/notesSlide" Target="../notesSlides/notesSlide37.xml"/><Relationship Id="rId16" Type="http://schemas.openxmlformats.org/officeDocument/2006/relationships/diagramQuickStyle" Target="../diagrams/quickStyle12.xml"/><Relationship Id="rId1" Type="http://schemas.openxmlformats.org/officeDocument/2006/relationships/slideLayout" Target="../slideLayouts/slideLayout1.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5" Type="http://schemas.openxmlformats.org/officeDocument/2006/relationships/diagramLayout" Target="../diagrams/layout12.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 Id="rId14" Type="http://schemas.openxmlformats.org/officeDocument/2006/relationships/diagramData" Target="../diagrams/data1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legislation.gov.uk/ukpga/1994/30/part/II" TargetMode="External"/><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abersu.co.uk/aboutaber/constitution/" TargetMode="External"/><Relationship Id="rId5" Type="http://schemas.openxmlformats.org/officeDocument/2006/relationships/hyperlink" Target="https://khub.net/web/charity-commission-operational-guidance/resources/-/ddl_display/ddl/862921483/861774141/maximized" TargetMode="External"/><Relationship Id="rId4" Type="http://schemas.openxmlformats.org/officeDocument/2006/relationships/hyperlink" Target="https://archive.hefcw.ac.uk/documents/publications/circulars/circulars_2014/W14%2006HE%20Revised%20guidance%20on%20funding%20student%20unions%20and%20student%20representation.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4"/>
          <p:cNvSpPr txBox="1"/>
          <p:nvPr/>
        </p:nvSpPr>
        <p:spPr>
          <a:xfrm>
            <a:off x="3089550" y="1310385"/>
            <a:ext cx="6012900" cy="2770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800" b="1" i="0" u="none" strike="noStrike" cap="none" dirty="0">
                <a:solidFill>
                  <a:srgbClr val="242021"/>
                </a:solidFill>
                <a:latin typeface="Tahoma"/>
                <a:ea typeface="Tahoma"/>
                <a:cs typeface="Tahoma"/>
                <a:sym typeface="Tahoma"/>
              </a:rPr>
              <a:t> </a:t>
            </a:r>
            <a:r>
              <a:rPr lang="en-GB" sz="5800" b="1" dirty="0">
                <a:solidFill>
                  <a:srgbClr val="242021"/>
                </a:solidFill>
                <a:latin typeface="Tahoma"/>
                <a:ea typeface="Tahoma"/>
                <a:cs typeface="Tahoma"/>
                <a:sym typeface="Tahoma"/>
              </a:rPr>
              <a:t>Undeb Aberystwyth</a:t>
            </a:r>
            <a:endParaRPr sz="5800" b="1" dirty="0">
              <a:solidFill>
                <a:srgbClr val="242021"/>
              </a:solidFill>
              <a:latin typeface="Tahoma"/>
              <a:ea typeface="Tahoma"/>
              <a:cs typeface="Tahoma"/>
              <a:sym typeface="Tahoma"/>
            </a:endParaRPr>
          </a:p>
          <a:p>
            <a:pPr marL="0" marR="0" lvl="0" indent="0" algn="ctr" rtl="0">
              <a:spcBef>
                <a:spcPts val="0"/>
              </a:spcBef>
              <a:spcAft>
                <a:spcPts val="0"/>
              </a:spcAft>
              <a:buNone/>
            </a:pPr>
            <a:r>
              <a:rPr lang="en-GB" sz="5800" b="1" dirty="0">
                <a:solidFill>
                  <a:srgbClr val="242021"/>
                </a:solidFill>
                <a:latin typeface="Tahoma"/>
                <a:ea typeface="Tahoma"/>
                <a:cs typeface="Tahoma"/>
                <a:sym typeface="Tahoma"/>
              </a:rPr>
              <a:t>Priorities 25-26</a:t>
            </a:r>
            <a:endParaRPr sz="5800" b="1" dirty="0">
              <a:solidFill>
                <a:srgbClr val="242021"/>
              </a:solidFill>
              <a:latin typeface="Tahoma"/>
              <a:ea typeface="Tahoma"/>
              <a:cs typeface="Tahoma"/>
              <a:sym typeface="Tahoma"/>
            </a:endParaRPr>
          </a:p>
        </p:txBody>
      </p:sp>
      <p:sp>
        <p:nvSpPr>
          <p:cNvPr id="111" name="Google Shape;111;p14"/>
          <p:cNvSpPr txBox="1"/>
          <p:nvPr/>
        </p:nvSpPr>
        <p:spPr>
          <a:xfrm>
            <a:off x="1915428" y="5317558"/>
            <a:ext cx="9040292" cy="96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800" dirty="0">
                <a:solidFill>
                  <a:schemeClr val="dk1"/>
                </a:solidFill>
                <a:latin typeface="Calibri"/>
                <a:ea typeface="Calibri"/>
                <a:cs typeface="Calibri"/>
                <a:sym typeface="Calibri"/>
              </a:rPr>
              <a:t>Millie, Nanw, Espe, Ffion, Tanaka and Trish</a:t>
            </a:r>
            <a:endParaRPr sz="2800"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a:extLst>
            <a:ext uri="{FF2B5EF4-FFF2-40B4-BE49-F238E27FC236}">
              <a16:creationId xmlns:a16="http://schemas.microsoft.com/office/drawing/2014/main" id="{51500319-0327-E8FF-3028-0F5730793810}"/>
            </a:ext>
          </a:extLst>
        </p:cNvPr>
        <p:cNvGrpSpPr/>
        <p:nvPr/>
      </p:nvGrpSpPr>
      <p:grpSpPr>
        <a:xfrm>
          <a:off x="0" y="0"/>
          <a:ext cx="0" cy="0"/>
          <a:chOff x="0" y="0"/>
          <a:chExt cx="0" cy="0"/>
        </a:xfrm>
      </p:grpSpPr>
      <p:sp>
        <p:nvSpPr>
          <p:cNvPr id="118" name="Google Shape;118;p15">
            <a:extLst>
              <a:ext uri="{FF2B5EF4-FFF2-40B4-BE49-F238E27FC236}">
                <a16:creationId xmlns:a16="http://schemas.microsoft.com/office/drawing/2014/main" id="{72A97C15-34A4-03F5-E99F-57B45FDC1C93}"/>
              </a:ext>
            </a:extLst>
          </p:cNvPr>
          <p:cNvSpPr txBox="1"/>
          <p:nvPr/>
        </p:nvSpPr>
        <p:spPr>
          <a:xfrm>
            <a:off x="505994" y="460273"/>
            <a:ext cx="111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242021"/>
                </a:solidFill>
                <a:latin typeface="Tahoma"/>
                <a:ea typeface="Tahoma"/>
                <a:cs typeface="Tahoma"/>
                <a:sym typeface="Tahoma"/>
              </a:rPr>
              <a:t>Students’ Union Priorities: </a:t>
            </a:r>
            <a:r>
              <a:rPr lang="en-GB" sz="2800" b="1" dirty="0">
                <a:solidFill>
                  <a:srgbClr val="242021"/>
                </a:solidFill>
                <a:latin typeface="Tahoma"/>
                <a:ea typeface="Tahoma"/>
                <a:cs typeface="Tahoma"/>
                <a:sym typeface="Tahoma"/>
                <a:hlinkClick r:id="rId3"/>
              </a:rPr>
              <a:t>Officer personal priorities</a:t>
            </a:r>
            <a:endParaRPr lang="en-GB" sz="2800" b="1" dirty="0">
              <a:solidFill>
                <a:srgbClr val="242021"/>
              </a:solidFill>
              <a:latin typeface="Calibri"/>
              <a:ea typeface="Calibri"/>
              <a:cs typeface="Calibri"/>
              <a:sym typeface="Calibri"/>
            </a:endParaRPr>
          </a:p>
        </p:txBody>
      </p:sp>
      <p:graphicFrame>
        <p:nvGraphicFramePr>
          <p:cNvPr id="3" name="Diagram 2">
            <a:extLst>
              <a:ext uri="{FF2B5EF4-FFF2-40B4-BE49-F238E27FC236}">
                <a16:creationId xmlns:a16="http://schemas.microsoft.com/office/drawing/2014/main" id="{C7B830A9-91A0-884D-3918-17BF527BE297}"/>
              </a:ext>
            </a:extLst>
          </p:cNvPr>
          <p:cNvGraphicFramePr/>
          <p:nvPr/>
        </p:nvGraphicFramePr>
        <p:xfrm>
          <a:off x="818707" y="1307805"/>
          <a:ext cx="10781414" cy="31931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2CCE6FF3-7911-C8CB-B35C-312EEF73860D}"/>
              </a:ext>
            </a:extLst>
          </p:cNvPr>
          <p:cNvGraphicFramePr/>
          <p:nvPr/>
        </p:nvGraphicFramePr>
        <p:xfrm>
          <a:off x="340241" y="4500919"/>
          <a:ext cx="11525693" cy="163741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4" name="Diagram 3">
            <a:extLst>
              <a:ext uri="{FF2B5EF4-FFF2-40B4-BE49-F238E27FC236}">
                <a16:creationId xmlns:a16="http://schemas.microsoft.com/office/drawing/2014/main" id="{BF47AC3A-E1EE-5B08-1338-001D4642EF93}"/>
              </a:ext>
            </a:extLst>
          </p:cNvPr>
          <p:cNvGraphicFramePr/>
          <p:nvPr>
            <p:extLst>
              <p:ext uri="{D42A27DB-BD31-4B8C-83A1-F6EECF244321}">
                <p14:modId xmlns:p14="http://schemas.microsoft.com/office/powerpoint/2010/main" val="4117871063"/>
              </p:ext>
            </p:extLst>
          </p:nvPr>
        </p:nvGraphicFramePr>
        <p:xfrm>
          <a:off x="-1740195" y="1307805"/>
          <a:ext cx="10781414" cy="319311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69649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0A231850-A728-CC01-9E82-FA4BE517DE62}"/>
            </a:ext>
          </a:extLst>
        </p:cNvPr>
        <p:cNvGrpSpPr/>
        <p:nvPr/>
      </p:nvGrpSpPr>
      <p:grpSpPr>
        <a:xfrm>
          <a:off x="0" y="0"/>
          <a:ext cx="0" cy="0"/>
          <a:chOff x="0" y="0"/>
          <a:chExt cx="0" cy="0"/>
        </a:xfrm>
      </p:grpSpPr>
      <p:pic>
        <p:nvPicPr>
          <p:cNvPr id="5" name="Picture 4" descr="A group of white ovals with black text&#10;&#10;AI-generated content may be incorrect.">
            <a:extLst>
              <a:ext uri="{FF2B5EF4-FFF2-40B4-BE49-F238E27FC236}">
                <a16:creationId xmlns:a16="http://schemas.microsoft.com/office/drawing/2014/main" id="{166C58F9-A585-E3A8-3BF6-B2B77CE1E5C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47729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231F8CAC-A299-8121-7F56-701B4A7C7BE9}"/>
            </a:ext>
          </a:extLst>
        </p:cNvPr>
        <p:cNvGrpSpPr/>
        <p:nvPr/>
      </p:nvGrpSpPr>
      <p:grpSpPr>
        <a:xfrm>
          <a:off x="0" y="0"/>
          <a:ext cx="0" cy="0"/>
          <a:chOff x="0" y="0"/>
          <a:chExt cx="0" cy="0"/>
        </a:xfrm>
      </p:grpSpPr>
      <p:sp>
        <p:nvSpPr>
          <p:cNvPr id="154" name="Google Shape;154;p16">
            <a:extLst>
              <a:ext uri="{FF2B5EF4-FFF2-40B4-BE49-F238E27FC236}">
                <a16:creationId xmlns:a16="http://schemas.microsoft.com/office/drawing/2014/main" id="{5935F9D1-AC89-C7F6-A7DF-7B58CEEFEF38}"/>
              </a:ext>
            </a:extLst>
          </p:cNvPr>
          <p:cNvSpPr txBox="1"/>
          <p:nvPr/>
        </p:nvSpPr>
        <p:spPr>
          <a:xfrm>
            <a:off x="505994" y="525588"/>
            <a:ext cx="111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Font typeface="Arial"/>
              <a:buNone/>
            </a:pPr>
            <a:r>
              <a:rPr lang="en-GB" sz="2800" b="1" dirty="0">
                <a:solidFill>
                  <a:srgbClr val="242021"/>
                </a:solidFill>
                <a:latin typeface="Tahoma"/>
                <a:ea typeface="Tahoma"/>
                <a:cs typeface="Tahoma"/>
                <a:sym typeface="Tahoma"/>
              </a:rPr>
              <a:t>Officer personal Priorities:</a:t>
            </a:r>
            <a:endParaRPr dirty="0"/>
          </a:p>
        </p:txBody>
      </p:sp>
      <p:sp>
        <p:nvSpPr>
          <p:cNvPr id="155" name="Google Shape;155;p16">
            <a:extLst>
              <a:ext uri="{FF2B5EF4-FFF2-40B4-BE49-F238E27FC236}">
                <a16:creationId xmlns:a16="http://schemas.microsoft.com/office/drawing/2014/main" id="{BCA19A68-F031-52FA-42C6-1B491DA60C92}"/>
              </a:ext>
            </a:extLst>
          </p:cNvPr>
          <p:cNvSpPr txBox="1"/>
          <p:nvPr/>
        </p:nvSpPr>
        <p:spPr>
          <a:xfrm>
            <a:off x="505994" y="1205561"/>
            <a:ext cx="11404200" cy="1692731"/>
          </a:xfrm>
          <a:prstGeom prst="rect">
            <a:avLst/>
          </a:prstGeom>
          <a:noFill/>
          <a:ln>
            <a:noFill/>
          </a:ln>
        </p:spPr>
        <p:txBody>
          <a:bodyPr spcFirstLastPara="1" wrap="square" lIns="91425" tIns="45700" rIns="91425" bIns="45700" anchor="t" anchorCtr="0">
            <a:spAutoFit/>
          </a:bodyPr>
          <a:lstStyle/>
          <a:p>
            <a:pPr marL="457200" marR="0" lvl="0" indent="-393700" algn="l" rtl="0">
              <a:spcBef>
                <a:spcPts val="0"/>
              </a:spcBef>
              <a:spcAft>
                <a:spcPts val="0"/>
              </a:spcAft>
              <a:buSzPts val="2600"/>
              <a:buChar char="●"/>
            </a:pPr>
            <a:r>
              <a:rPr lang="en-GB" sz="2600" dirty="0"/>
              <a:t>Outline each one</a:t>
            </a:r>
            <a:endParaRPr sz="2600" dirty="0"/>
          </a:p>
          <a:p>
            <a:pPr marL="0" marR="0" lvl="0" indent="0" algn="l" rtl="0">
              <a:spcBef>
                <a:spcPts val="0"/>
              </a:spcBef>
              <a:spcAft>
                <a:spcPts val="0"/>
              </a:spcAft>
              <a:buNone/>
            </a:pPr>
            <a:endParaRPr sz="2600" dirty="0">
              <a:solidFill>
                <a:schemeClr val="dk1"/>
              </a:solidFill>
              <a:latin typeface="Tahoma"/>
              <a:ea typeface="Tahoma"/>
              <a:cs typeface="Tahoma"/>
              <a:sym typeface="Tahoma"/>
            </a:endParaRPr>
          </a:p>
          <a:p>
            <a:pPr marL="457200" marR="0" lvl="0" indent="-304800" algn="l" rtl="0">
              <a:spcBef>
                <a:spcPts val="0"/>
              </a:spcBef>
              <a:spcAft>
                <a:spcPts val="0"/>
              </a:spcAft>
              <a:buClr>
                <a:schemeClr val="dk1"/>
              </a:buClr>
              <a:buSzPts val="2400"/>
              <a:buFont typeface="Arial"/>
              <a:buNone/>
            </a:pPr>
            <a:endParaRPr sz="2400" dirty="0">
              <a:solidFill>
                <a:schemeClr val="dk1"/>
              </a:solidFill>
              <a:latin typeface="Tahoma"/>
              <a:ea typeface="Tahoma"/>
              <a:cs typeface="Tahoma"/>
              <a:sym typeface="Tahoma"/>
            </a:endParaRPr>
          </a:p>
          <a:p>
            <a:pPr marL="0" marR="0" lvl="0" indent="0" algn="l" rtl="0">
              <a:spcBef>
                <a:spcPts val="0"/>
              </a:spcBef>
              <a:spcAft>
                <a:spcPts val="0"/>
              </a:spcAft>
              <a:buNone/>
            </a:pPr>
            <a:endParaRPr sz="2800" dirty="0">
              <a:solidFill>
                <a:schemeClr val="dk1"/>
              </a:solidFill>
              <a:latin typeface="Tahoma"/>
              <a:ea typeface="Tahoma"/>
              <a:cs typeface="Tahoma"/>
              <a:sym typeface="Tahoma"/>
            </a:endParaRPr>
          </a:p>
        </p:txBody>
      </p:sp>
      <p:pic>
        <p:nvPicPr>
          <p:cNvPr id="5" name="Picture 4" descr="A red and white rectangular background with black text&#10;&#10;AI-generated content may be incorrect.">
            <a:extLst>
              <a:ext uri="{FF2B5EF4-FFF2-40B4-BE49-F238E27FC236}">
                <a16:creationId xmlns:a16="http://schemas.microsoft.com/office/drawing/2014/main" id="{11559978-A365-3296-B460-3189FC38D8A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96648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126E7D2A-249B-5AAE-1501-D523A3D541F6}"/>
            </a:ext>
          </a:extLst>
        </p:cNvPr>
        <p:cNvGrpSpPr/>
        <p:nvPr/>
      </p:nvGrpSpPr>
      <p:grpSpPr>
        <a:xfrm>
          <a:off x="0" y="0"/>
          <a:ext cx="0" cy="0"/>
          <a:chOff x="0" y="0"/>
          <a:chExt cx="0" cy="0"/>
        </a:xfrm>
      </p:grpSpPr>
      <p:sp>
        <p:nvSpPr>
          <p:cNvPr id="154" name="Google Shape;154;p16">
            <a:extLst>
              <a:ext uri="{FF2B5EF4-FFF2-40B4-BE49-F238E27FC236}">
                <a16:creationId xmlns:a16="http://schemas.microsoft.com/office/drawing/2014/main" id="{6B6BAC70-7422-3DC5-D4CD-BB24B358F5E5}"/>
              </a:ext>
            </a:extLst>
          </p:cNvPr>
          <p:cNvSpPr txBox="1"/>
          <p:nvPr/>
        </p:nvSpPr>
        <p:spPr>
          <a:xfrm>
            <a:off x="505994" y="525588"/>
            <a:ext cx="111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Font typeface="Arial"/>
              <a:buNone/>
            </a:pPr>
            <a:r>
              <a:rPr lang="en-GB" sz="2800" b="1" dirty="0">
                <a:solidFill>
                  <a:srgbClr val="242021"/>
                </a:solidFill>
                <a:latin typeface="Tahoma"/>
                <a:ea typeface="Tahoma"/>
                <a:cs typeface="Tahoma"/>
                <a:sym typeface="Tahoma"/>
              </a:rPr>
              <a:t>Officer personal Priorities:</a:t>
            </a:r>
            <a:endParaRPr dirty="0"/>
          </a:p>
        </p:txBody>
      </p:sp>
      <p:sp>
        <p:nvSpPr>
          <p:cNvPr id="155" name="Google Shape;155;p16">
            <a:extLst>
              <a:ext uri="{FF2B5EF4-FFF2-40B4-BE49-F238E27FC236}">
                <a16:creationId xmlns:a16="http://schemas.microsoft.com/office/drawing/2014/main" id="{CB5DDD0C-BFDF-80F8-FA8C-491DFD37B5D4}"/>
              </a:ext>
            </a:extLst>
          </p:cNvPr>
          <p:cNvSpPr txBox="1"/>
          <p:nvPr/>
        </p:nvSpPr>
        <p:spPr>
          <a:xfrm>
            <a:off x="505994" y="1205561"/>
            <a:ext cx="11404200" cy="1692731"/>
          </a:xfrm>
          <a:prstGeom prst="rect">
            <a:avLst/>
          </a:prstGeom>
          <a:noFill/>
          <a:ln>
            <a:noFill/>
          </a:ln>
        </p:spPr>
        <p:txBody>
          <a:bodyPr spcFirstLastPara="1" wrap="square" lIns="91425" tIns="45700" rIns="91425" bIns="45700" anchor="t" anchorCtr="0">
            <a:spAutoFit/>
          </a:bodyPr>
          <a:lstStyle/>
          <a:p>
            <a:pPr marL="457200" marR="0" lvl="0" indent="-393700" algn="l" rtl="0">
              <a:spcBef>
                <a:spcPts val="0"/>
              </a:spcBef>
              <a:spcAft>
                <a:spcPts val="0"/>
              </a:spcAft>
              <a:buSzPts val="2600"/>
              <a:buChar char="●"/>
            </a:pPr>
            <a:r>
              <a:rPr lang="en-GB" sz="2600" dirty="0"/>
              <a:t>Outline each one</a:t>
            </a:r>
            <a:endParaRPr sz="2600" dirty="0"/>
          </a:p>
          <a:p>
            <a:pPr marL="0" marR="0" lvl="0" indent="0" algn="l" rtl="0">
              <a:spcBef>
                <a:spcPts val="0"/>
              </a:spcBef>
              <a:spcAft>
                <a:spcPts val="0"/>
              </a:spcAft>
              <a:buNone/>
            </a:pPr>
            <a:endParaRPr sz="2600" dirty="0">
              <a:solidFill>
                <a:schemeClr val="dk1"/>
              </a:solidFill>
              <a:latin typeface="Tahoma"/>
              <a:ea typeface="Tahoma"/>
              <a:cs typeface="Tahoma"/>
              <a:sym typeface="Tahoma"/>
            </a:endParaRPr>
          </a:p>
          <a:p>
            <a:pPr marL="457200" marR="0" lvl="0" indent="-304800" algn="l" rtl="0">
              <a:spcBef>
                <a:spcPts val="0"/>
              </a:spcBef>
              <a:spcAft>
                <a:spcPts val="0"/>
              </a:spcAft>
              <a:buClr>
                <a:schemeClr val="dk1"/>
              </a:buClr>
              <a:buSzPts val="2400"/>
              <a:buFont typeface="Arial"/>
              <a:buNone/>
            </a:pPr>
            <a:endParaRPr sz="2400" dirty="0">
              <a:solidFill>
                <a:schemeClr val="dk1"/>
              </a:solidFill>
              <a:latin typeface="Tahoma"/>
              <a:ea typeface="Tahoma"/>
              <a:cs typeface="Tahoma"/>
              <a:sym typeface="Tahoma"/>
            </a:endParaRPr>
          </a:p>
          <a:p>
            <a:pPr marL="0" marR="0" lvl="0" indent="0" algn="l" rtl="0">
              <a:spcBef>
                <a:spcPts val="0"/>
              </a:spcBef>
              <a:spcAft>
                <a:spcPts val="0"/>
              </a:spcAft>
              <a:buNone/>
            </a:pPr>
            <a:endParaRPr sz="2800" dirty="0">
              <a:solidFill>
                <a:schemeClr val="dk1"/>
              </a:solidFill>
              <a:latin typeface="Tahoma"/>
              <a:ea typeface="Tahoma"/>
              <a:cs typeface="Tahoma"/>
              <a:sym typeface="Tahoma"/>
            </a:endParaRPr>
          </a:p>
        </p:txBody>
      </p:sp>
      <p:pic>
        <p:nvPicPr>
          <p:cNvPr id="5" name="Picture 4" descr="Several ovals of text on an orange background&#10;&#10;AI-generated content may be incorrect.">
            <a:extLst>
              <a:ext uri="{FF2B5EF4-FFF2-40B4-BE49-F238E27FC236}">
                <a16:creationId xmlns:a16="http://schemas.microsoft.com/office/drawing/2014/main" id="{4A887EC7-AFA2-54A5-5643-9FC95DDCAF1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4006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20AD6D99-B2C5-38AB-DCA8-217AAFD2D94B}"/>
            </a:ext>
          </a:extLst>
        </p:cNvPr>
        <p:cNvGrpSpPr/>
        <p:nvPr/>
      </p:nvGrpSpPr>
      <p:grpSpPr>
        <a:xfrm>
          <a:off x="0" y="0"/>
          <a:ext cx="0" cy="0"/>
          <a:chOff x="0" y="0"/>
          <a:chExt cx="0" cy="0"/>
        </a:xfrm>
      </p:grpSpPr>
      <p:sp>
        <p:nvSpPr>
          <p:cNvPr id="154" name="Google Shape;154;p16">
            <a:extLst>
              <a:ext uri="{FF2B5EF4-FFF2-40B4-BE49-F238E27FC236}">
                <a16:creationId xmlns:a16="http://schemas.microsoft.com/office/drawing/2014/main" id="{044E7587-0BE2-DD74-3DC4-AA0C5336FA44}"/>
              </a:ext>
            </a:extLst>
          </p:cNvPr>
          <p:cNvSpPr txBox="1"/>
          <p:nvPr/>
        </p:nvSpPr>
        <p:spPr>
          <a:xfrm>
            <a:off x="505994" y="525588"/>
            <a:ext cx="111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Font typeface="Arial"/>
              <a:buNone/>
            </a:pPr>
            <a:r>
              <a:rPr lang="en-GB" sz="2800" b="1" dirty="0">
                <a:solidFill>
                  <a:srgbClr val="242021"/>
                </a:solidFill>
                <a:latin typeface="Tahoma"/>
                <a:ea typeface="Tahoma"/>
                <a:cs typeface="Tahoma"/>
                <a:sym typeface="Tahoma"/>
              </a:rPr>
              <a:t>Officer personal Priorities:</a:t>
            </a:r>
            <a:endParaRPr dirty="0"/>
          </a:p>
        </p:txBody>
      </p:sp>
      <p:sp>
        <p:nvSpPr>
          <p:cNvPr id="155" name="Google Shape;155;p16">
            <a:extLst>
              <a:ext uri="{FF2B5EF4-FFF2-40B4-BE49-F238E27FC236}">
                <a16:creationId xmlns:a16="http://schemas.microsoft.com/office/drawing/2014/main" id="{5B6C4CF0-B4CB-29EF-593D-0D63B42D8226}"/>
              </a:ext>
            </a:extLst>
          </p:cNvPr>
          <p:cNvSpPr txBox="1"/>
          <p:nvPr/>
        </p:nvSpPr>
        <p:spPr>
          <a:xfrm>
            <a:off x="505994" y="1205561"/>
            <a:ext cx="11404200" cy="1692731"/>
          </a:xfrm>
          <a:prstGeom prst="rect">
            <a:avLst/>
          </a:prstGeom>
          <a:noFill/>
          <a:ln>
            <a:noFill/>
          </a:ln>
        </p:spPr>
        <p:txBody>
          <a:bodyPr spcFirstLastPara="1" wrap="square" lIns="91425" tIns="45700" rIns="91425" bIns="45700" anchor="t" anchorCtr="0">
            <a:spAutoFit/>
          </a:bodyPr>
          <a:lstStyle/>
          <a:p>
            <a:pPr marL="457200" marR="0" lvl="0" indent="-393700" algn="l" rtl="0">
              <a:spcBef>
                <a:spcPts val="0"/>
              </a:spcBef>
              <a:spcAft>
                <a:spcPts val="0"/>
              </a:spcAft>
              <a:buSzPts val="2600"/>
              <a:buChar char="●"/>
            </a:pPr>
            <a:r>
              <a:rPr lang="en-GB" sz="2600" dirty="0"/>
              <a:t>Outline each one</a:t>
            </a:r>
            <a:endParaRPr sz="2600" dirty="0"/>
          </a:p>
          <a:p>
            <a:pPr marL="0" marR="0" lvl="0" indent="0" algn="l" rtl="0">
              <a:spcBef>
                <a:spcPts val="0"/>
              </a:spcBef>
              <a:spcAft>
                <a:spcPts val="0"/>
              </a:spcAft>
              <a:buNone/>
            </a:pPr>
            <a:endParaRPr sz="2600" dirty="0">
              <a:solidFill>
                <a:schemeClr val="dk1"/>
              </a:solidFill>
              <a:latin typeface="Tahoma"/>
              <a:ea typeface="Tahoma"/>
              <a:cs typeface="Tahoma"/>
              <a:sym typeface="Tahoma"/>
            </a:endParaRPr>
          </a:p>
          <a:p>
            <a:pPr marL="457200" marR="0" lvl="0" indent="-304800" algn="l" rtl="0">
              <a:spcBef>
                <a:spcPts val="0"/>
              </a:spcBef>
              <a:spcAft>
                <a:spcPts val="0"/>
              </a:spcAft>
              <a:buClr>
                <a:schemeClr val="dk1"/>
              </a:buClr>
              <a:buSzPts val="2400"/>
              <a:buFont typeface="Arial"/>
              <a:buNone/>
            </a:pPr>
            <a:endParaRPr sz="2400" dirty="0">
              <a:solidFill>
                <a:schemeClr val="dk1"/>
              </a:solidFill>
              <a:latin typeface="Tahoma"/>
              <a:ea typeface="Tahoma"/>
              <a:cs typeface="Tahoma"/>
              <a:sym typeface="Tahoma"/>
            </a:endParaRPr>
          </a:p>
          <a:p>
            <a:pPr marL="0" marR="0" lvl="0" indent="0" algn="l" rtl="0">
              <a:spcBef>
                <a:spcPts val="0"/>
              </a:spcBef>
              <a:spcAft>
                <a:spcPts val="0"/>
              </a:spcAft>
              <a:buNone/>
            </a:pPr>
            <a:endParaRPr sz="2800" dirty="0">
              <a:solidFill>
                <a:schemeClr val="dk1"/>
              </a:solidFill>
              <a:latin typeface="Tahoma"/>
              <a:ea typeface="Tahoma"/>
              <a:cs typeface="Tahoma"/>
              <a:sym typeface="Tahoma"/>
            </a:endParaRPr>
          </a:p>
        </p:txBody>
      </p:sp>
      <p:pic>
        <p:nvPicPr>
          <p:cNvPr id="5" name="Picture 4" descr="A close-up of a screen&#10;&#10;AI-generated content may be incorrect.">
            <a:extLst>
              <a:ext uri="{FF2B5EF4-FFF2-40B4-BE49-F238E27FC236}">
                <a16:creationId xmlns:a16="http://schemas.microsoft.com/office/drawing/2014/main" id="{B1CC820A-F764-C54F-E472-AC637CB6BA7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41977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5FE953F1-D35A-DEFA-C86D-777309A3317A}"/>
            </a:ext>
          </a:extLst>
        </p:cNvPr>
        <p:cNvGrpSpPr/>
        <p:nvPr/>
      </p:nvGrpSpPr>
      <p:grpSpPr>
        <a:xfrm>
          <a:off x="0" y="0"/>
          <a:ext cx="0" cy="0"/>
          <a:chOff x="0" y="0"/>
          <a:chExt cx="0" cy="0"/>
        </a:xfrm>
      </p:grpSpPr>
      <p:sp>
        <p:nvSpPr>
          <p:cNvPr id="154" name="Google Shape;154;p16">
            <a:extLst>
              <a:ext uri="{FF2B5EF4-FFF2-40B4-BE49-F238E27FC236}">
                <a16:creationId xmlns:a16="http://schemas.microsoft.com/office/drawing/2014/main" id="{1C6425B7-3831-2417-823E-876F96AA1798}"/>
              </a:ext>
            </a:extLst>
          </p:cNvPr>
          <p:cNvSpPr txBox="1"/>
          <p:nvPr/>
        </p:nvSpPr>
        <p:spPr>
          <a:xfrm>
            <a:off x="505994" y="525588"/>
            <a:ext cx="111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Font typeface="Arial"/>
              <a:buNone/>
            </a:pPr>
            <a:r>
              <a:rPr lang="en-GB" sz="2800" b="1" dirty="0">
                <a:solidFill>
                  <a:srgbClr val="242021"/>
                </a:solidFill>
                <a:latin typeface="Tahoma"/>
                <a:ea typeface="Tahoma"/>
                <a:cs typeface="Tahoma"/>
                <a:sym typeface="Tahoma"/>
              </a:rPr>
              <a:t>Officer personal Priorities:</a:t>
            </a:r>
            <a:endParaRPr dirty="0"/>
          </a:p>
        </p:txBody>
      </p:sp>
      <p:sp>
        <p:nvSpPr>
          <p:cNvPr id="155" name="Google Shape;155;p16">
            <a:extLst>
              <a:ext uri="{FF2B5EF4-FFF2-40B4-BE49-F238E27FC236}">
                <a16:creationId xmlns:a16="http://schemas.microsoft.com/office/drawing/2014/main" id="{5EE7D859-3F2E-633D-5B0D-7F2ED7E406A9}"/>
              </a:ext>
            </a:extLst>
          </p:cNvPr>
          <p:cNvSpPr txBox="1"/>
          <p:nvPr/>
        </p:nvSpPr>
        <p:spPr>
          <a:xfrm>
            <a:off x="505994" y="1205561"/>
            <a:ext cx="11404200" cy="1692731"/>
          </a:xfrm>
          <a:prstGeom prst="rect">
            <a:avLst/>
          </a:prstGeom>
          <a:noFill/>
          <a:ln>
            <a:noFill/>
          </a:ln>
        </p:spPr>
        <p:txBody>
          <a:bodyPr spcFirstLastPara="1" wrap="square" lIns="91425" tIns="45700" rIns="91425" bIns="45700" anchor="t" anchorCtr="0">
            <a:spAutoFit/>
          </a:bodyPr>
          <a:lstStyle/>
          <a:p>
            <a:pPr marL="457200" marR="0" lvl="0" indent="-393700" algn="l" rtl="0">
              <a:spcBef>
                <a:spcPts val="0"/>
              </a:spcBef>
              <a:spcAft>
                <a:spcPts val="0"/>
              </a:spcAft>
              <a:buSzPts val="2600"/>
              <a:buChar char="●"/>
            </a:pPr>
            <a:r>
              <a:rPr lang="en-GB" sz="2600" dirty="0"/>
              <a:t>Outline each one</a:t>
            </a:r>
            <a:endParaRPr sz="2600" dirty="0"/>
          </a:p>
          <a:p>
            <a:pPr marL="0" marR="0" lvl="0" indent="0" algn="l" rtl="0">
              <a:spcBef>
                <a:spcPts val="0"/>
              </a:spcBef>
              <a:spcAft>
                <a:spcPts val="0"/>
              </a:spcAft>
              <a:buNone/>
            </a:pPr>
            <a:endParaRPr sz="2600" dirty="0">
              <a:solidFill>
                <a:schemeClr val="dk1"/>
              </a:solidFill>
              <a:latin typeface="Tahoma"/>
              <a:ea typeface="Tahoma"/>
              <a:cs typeface="Tahoma"/>
              <a:sym typeface="Tahoma"/>
            </a:endParaRPr>
          </a:p>
          <a:p>
            <a:pPr marL="457200" marR="0" lvl="0" indent="-304800" algn="l" rtl="0">
              <a:spcBef>
                <a:spcPts val="0"/>
              </a:spcBef>
              <a:spcAft>
                <a:spcPts val="0"/>
              </a:spcAft>
              <a:buClr>
                <a:schemeClr val="dk1"/>
              </a:buClr>
              <a:buSzPts val="2400"/>
              <a:buFont typeface="Arial"/>
              <a:buNone/>
            </a:pPr>
            <a:endParaRPr sz="2400" dirty="0">
              <a:solidFill>
                <a:schemeClr val="dk1"/>
              </a:solidFill>
              <a:latin typeface="Tahoma"/>
              <a:ea typeface="Tahoma"/>
              <a:cs typeface="Tahoma"/>
              <a:sym typeface="Tahoma"/>
            </a:endParaRPr>
          </a:p>
          <a:p>
            <a:pPr marL="0" marR="0" lvl="0" indent="0" algn="l" rtl="0">
              <a:spcBef>
                <a:spcPts val="0"/>
              </a:spcBef>
              <a:spcAft>
                <a:spcPts val="0"/>
              </a:spcAft>
              <a:buNone/>
            </a:pPr>
            <a:endParaRPr sz="2800" dirty="0">
              <a:solidFill>
                <a:schemeClr val="dk1"/>
              </a:solidFill>
              <a:latin typeface="Tahoma"/>
              <a:ea typeface="Tahoma"/>
              <a:cs typeface="Tahoma"/>
              <a:sym typeface="Tahoma"/>
            </a:endParaRPr>
          </a:p>
        </p:txBody>
      </p:sp>
      <p:pic>
        <p:nvPicPr>
          <p:cNvPr id="5" name="Picture 4" descr="A diagram of a diagram&#10;&#10;AI-generated content may be incorrect.">
            <a:extLst>
              <a:ext uri="{FF2B5EF4-FFF2-40B4-BE49-F238E27FC236}">
                <a16:creationId xmlns:a16="http://schemas.microsoft.com/office/drawing/2014/main" id="{CB8FF5BD-A8FF-87C9-E7ED-8AF91B58A92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83473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2C15BD63-E313-90BF-381B-9896FB658303}"/>
            </a:ext>
          </a:extLst>
        </p:cNvPr>
        <p:cNvGrpSpPr/>
        <p:nvPr/>
      </p:nvGrpSpPr>
      <p:grpSpPr>
        <a:xfrm>
          <a:off x="0" y="0"/>
          <a:ext cx="0" cy="0"/>
          <a:chOff x="0" y="0"/>
          <a:chExt cx="0" cy="0"/>
        </a:xfrm>
      </p:grpSpPr>
      <p:sp>
        <p:nvSpPr>
          <p:cNvPr id="154" name="Google Shape;154;p16">
            <a:extLst>
              <a:ext uri="{FF2B5EF4-FFF2-40B4-BE49-F238E27FC236}">
                <a16:creationId xmlns:a16="http://schemas.microsoft.com/office/drawing/2014/main" id="{9A368E1F-3B4A-AD7E-8923-39601B6C98D1}"/>
              </a:ext>
            </a:extLst>
          </p:cNvPr>
          <p:cNvSpPr txBox="1"/>
          <p:nvPr/>
        </p:nvSpPr>
        <p:spPr>
          <a:xfrm>
            <a:off x="505994" y="525588"/>
            <a:ext cx="111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Font typeface="Arial"/>
              <a:buNone/>
            </a:pPr>
            <a:r>
              <a:rPr lang="en-GB" sz="2800" b="1" dirty="0">
                <a:solidFill>
                  <a:srgbClr val="242021"/>
                </a:solidFill>
                <a:latin typeface="Tahoma"/>
                <a:ea typeface="Tahoma"/>
                <a:cs typeface="Tahoma"/>
                <a:sym typeface="Tahoma"/>
              </a:rPr>
              <a:t>Officer personal Priorities:</a:t>
            </a:r>
            <a:endParaRPr dirty="0"/>
          </a:p>
        </p:txBody>
      </p:sp>
      <p:sp>
        <p:nvSpPr>
          <p:cNvPr id="155" name="Google Shape;155;p16">
            <a:extLst>
              <a:ext uri="{FF2B5EF4-FFF2-40B4-BE49-F238E27FC236}">
                <a16:creationId xmlns:a16="http://schemas.microsoft.com/office/drawing/2014/main" id="{7BEC3A3F-43A2-9DD3-8E32-BD4783B8EB97}"/>
              </a:ext>
            </a:extLst>
          </p:cNvPr>
          <p:cNvSpPr txBox="1"/>
          <p:nvPr/>
        </p:nvSpPr>
        <p:spPr>
          <a:xfrm>
            <a:off x="505994" y="1205561"/>
            <a:ext cx="11404200" cy="1692731"/>
          </a:xfrm>
          <a:prstGeom prst="rect">
            <a:avLst/>
          </a:prstGeom>
          <a:noFill/>
          <a:ln>
            <a:noFill/>
          </a:ln>
        </p:spPr>
        <p:txBody>
          <a:bodyPr spcFirstLastPara="1" wrap="square" lIns="91425" tIns="45700" rIns="91425" bIns="45700" anchor="t" anchorCtr="0">
            <a:spAutoFit/>
          </a:bodyPr>
          <a:lstStyle/>
          <a:p>
            <a:pPr marL="457200" marR="0" lvl="0" indent="-393700" algn="l" rtl="0">
              <a:spcBef>
                <a:spcPts val="0"/>
              </a:spcBef>
              <a:spcAft>
                <a:spcPts val="0"/>
              </a:spcAft>
              <a:buSzPts val="2600"/>
              <a:buChar char="●"/>
            </a:pPr>
            <a:r>
              <a:rPr lang="en-GB" sz="2600" dirty="0"/>
              <a:t>Outline each one</a:t>
            </a:r>
            <a:endParaRPr sz="2600" dirty="0"/>
          </a:p>
          <a:p>
            <a:pPr marL="0" marR="0" lvl="0" indent="0" algn="l" rtl="0">
              <a:spcBef>
                <a:spcPts val="0"/>
              </a:spcBef>
              <a:spcAft>
                <a:spcPts val="0"/>
              </a:spcAft>
              <a:buNone/>
            </a:pPr>
            <a:endParaRPr sz="2600" dirty="0">
              <a:solidFill>
                <a:schemeClr val="dk1"/>
              </a:solidFill>
              <a:latin typeface="Tahoma"/>
              <a:ea typeface="Tahoma"/>
              <a:cs typeface="Tahoma"/>
              <a:sym typeface="Tahoma"/>
            </a:endParaRPr>
          </a:p>
          <a:p>
            <a:pPr marL="457200" marR="0" lvl="0" indent="-304800" algn="l" rtl="0">
              <a:spcBef>
                <a:spcPts val="0"/>
              </a:spcBef>
              <a:spcAft>
                <a:spcPts val="0"/>
              </a:spcAft>
              <a:buClr>
                <a:schemeClr val="dk1"/>
              </a:buClr>
              <a:buSzPts val="2400"/>
              <a:buFont typeface="Arial"/>
              <a:buNone/>
            </a:pPr>
            <a:endParaRPr sz="2400" dirty="0">
              <a:solidFill>
                <a:schemeClr val="dk1"/>
              </a:solidFill>
              <a:latin typeface="Tahoma"/>
              <a:ea typeface="Tahoma"/>
              <a:cs typeface="Tahoma"/>
              <a:sym typeface="Tahoma"/>
            </a:endParaRPr>
          </a:p>
          <a:p>
            <a:pPr marL="0" marR="0" lvl="0" indent="0" algn="l" rtl="0">
              <a:spcBef>
                <a:spcPts val="0"/>
              </a:spcBef>
              <a:spcAft>
                <a:spcPts val="0"/>
              </a:spcAft>
              <a:buNone/>
            </a:pPr>
            <a:endParaRPr sz="2800" dirty="0">
              <a:solidFill>
                <a:schemeClr val="dk1"/>
              </a:solidFill>
              <a:latin typeface="Tahoma"/>
              <a:ea typeface="Tahoma"/>
              <a:cs typeface="Tahoma"/>
              <a:sym typeface="Tahoma"/>
            </a:endParaRPr>
          </a:p>
        </p:txBody>
      </p:sp>
      <p:pic>
        <p:nvPicPr>
          <p:cNvPr id="5" name="Picture 4" descr="A close-up of a blue background&#10;&#10;AI-generated content may be incorrect.">
            <a:extLst>
              <a:ext uri="{FF2B5EF4-FFF2-40B4-BE49-F238E27FC236}">
                <a16:creationId xmlns:a16="http://schemas.microsoft.com/office/drawing/2014/main" id="{B9748FF8-A493-7708-D332-EABC9584AA5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92660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7D72C464-532A-BB5E-E68C-4320E431C759}"/>
            </a:ext>
          </a:extLst>
        </p:cNvPr>
        <p:cNvGrpSpPr/>
        <p:nvPr/>
      </p:nvGrpSpPr>
      <p:grpSpPr>
        <a:xfrm>
          <a:off x="0" y="0"/>
          <a:ext cx="0" cy="0"/>
          <a:chOff x="0" y="0"/>
          <a:chExt cx="0" cy="0"/>
        </a:xfrm>
      </p:grpSpPr>
      <p:sp>
        <p:nvSpPr>
          <p:cNvPr id="154" name="Google Shape;154;p16">
            <a:extLst>
              <a:ext uri="{FF2B5EF4-FFF2-40B4-BE49-F238E27FC236}">
                <a16:creationId xmlns:a16="http://schemas.microsoft.com/office/drawing/2014/main" id="{9CD30A22-5663-F289-8563-E991BD25A3A8}"/>
              </a:ext>
            </a:extLst>
          </p:cNvPr>
          <p:cNvSpPr txBox="1"/>
          <p:nvPr/>
        </p:nvSpPr>
        <p:spPr>
          <a:xfrm>
            <a:off x="505994" y="525588"/>
            <a:ext cx="111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Font typeface="Arial"/>
              <a:buNone/>
            </a:pPr>
            <a:r>
              <a:rPr lang="en-GB" sz="2800" b="1" dirty="0">
                <a:solidFill>
                  <a:srgbClr val="242021"/>
                </a:solidFill>
                <a:latin typeface="Tahoma"/>
                <a:ea typeface="Tahoma"/>
                <a:cs typeface="Tahoma"/>
                <a:sym typeface="Tahoma"/>
              </a:rPr>
              <a:t>Officer personal Priorities:</a:t>
            </a:r>
            <a:endParaRPr dirty="0"/>
          </a:p>
        </p:txBody>
      </p:sp>
      <p:sp>
        <p:nvSpPr>
          <p:cNvPr id="155" name="Google Shape;155;p16">
            <a:extLst>
              <a:ext uri="{FF2B5EF4-FFF2-40B4-BE49-F238E27FC236}">
                <a16:creationId xmlns:a16="http://schemas.microsoft.com/office/drawing/2014/main" id="{C880A535-45C6-567F-9D84-0C5BA75FE9B5}"/>
              </a:ext>
            </a:extLst>
          </p:cNvPr>
          <p:cNvSpPr txBox="1"/>
          <p:nvPr/>
        </p:nvSpPr>
        <p:spPr>
          <a:xfrm>
            <a:off x="505994" y="1205561"/>
            <a:ext cx="11404200" cy="1692731"/>
          </a:xfrm>
          <a:prstGeom prst="rect">
            <a:avLst/>
          </a:prstGeom>
          <a:noFill/>
          <a:ln>
            <a:noFill/>
          </a:ln>
        </p:spPr>
        <p:txBody>
          <a:bodyPr spcFirstLastPara="1" wrap="square" lIns="91425" tIns="45700" rIns="91425" bIns="45700" anchor="t" anchorCtr="0">
            <a:spAutoFit/>
          </a:bodyPr>
          <a:lstStyle/>
          <a:p>
            <a:pPr marL="457200" marR="0" lvl="0" indent="-393700" algn="l" rtl="0">
              <a:spcBef>
                <a:spcPts val="0"/>
              </a:spcBef>
              <a:spcAft>
                <a:spcPts val="0"/>
              </a:spcAft>
              <a:buSzPts val="2600"/>
              <a:buChar char="●"/>
            </a:pPr>
            <a:r>
              <a:rPr lang="en-GB" sz="2600" dirty="0"/>
              <a:t>Outline each one</a:t>
            </a:r>
            <a:endParaRPr sz="2600" dirty="0"/>
          </a:p>
          <a:p>
            <a:pPr marL="0" marR="0" lvl="0" indent="0" algn="l" rtl="0">
              <a:spcBef>
                <a:spcPts val="0"/>
              </a:spcBef>
              <a:spcAft>
                <a:spcPts val="0"/>
              </a:spcAft>
              <a:buNone/>
            </a:pPr>
            <a:endParaRPr sz="2600" dirty="0">
              <a:solidFill>
                <a:schemeClr val="dk1"/>
              </a:solidFill>
              <a:latin typeface="Tahoma"/>
              <a:ea typeface="Tahoma"/>
              <a:cs typeface="Tahoma"/>
              <a:sym typeface="Tahoma"/>
            </a:endParaRPr>
          </a:p>
          <a:p>
            <a:pPr marL="457200" marR="0" lvl="0" indent="-304800" algn="l" rtl="0">
              <a:spcBef>
                <a:spcPts val="0"/>
              </a:spcBef>
              <a:spcAft>
                <a:spcPts val="0"/>
              </a:spcAft>
              <a:buClr>
                <a:schemeClr val="dk1"/>
              </a:buClr>
              <a:buSzPts val="2400"/>
              <a:buFont typeface="Arial"/>
              <a:buNone/>
            </a:pPr>
            <a:endParaRPr sz="2400" dirty="0">
              <a:solidFill>
                <a:schemeClr val="dk1"/>
              </a:solidFill>
              <a:latin typeface="Tahoma"/>
              <a:ea typeface="Tahoma"/>
              <a:cs typeface="Tahoma"/>
              <a:sym typeface="Tahoma"/>
            </a:endParaRPr>
          </a:p>
          <a:p>
            <a:pPr marL="0" marR="0" lvl="0" indent="0" algn="l" rtl="0">
              <a:spcBef>
                <a:spcPts val="0"/>
              </a:spcBef>
              <a:spcAft>
                <a:spcPts val="0"/>
              </a:spcAft>
              <a:buNone/>
            </a:pPr>
            <a:endParaRPr sz="2800" dirty="0">
              <a:solidFill>
                <a:schemeClr val="dk1"/>
              </a:solidFill>
              <a:latin typeface="Tahoma"/>
              <a:ea typeface="Tahoma"/>
              <a:cs typeface="Tahoma"/>
              <a:sym typeface="Tahoma"/>
            </a:endParaRPr>
          </a:p>
        </p:txBody>
      </p:sp>
      <p:pic>
        <p:nvPicPr>
          <p:cNvPr id="5" name="Picture 4" descr="A green and white poster with white text&#10;&#10;AI-generated content may be incorrect.">
            <a:extLst>
              <a:ext uri="{FF2B5EF4-FFF2-40B4-BE49-F238E27FC236}">
                <a16:creationId xmlns:a16="http://schemas.microsoft.com/office/drawing/2014/main" id="{EF0FD4E4-D60A-E36B-BE95-BF431595105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37617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2DE8B8AA-7A35-FE1A-E023-23BBB60BA5D7}"/>
            </a:ext>
          </a:extLst>
        </p:cNvPr>
        <p:cNvGrpSpPr/>
        <p:nvPr/>
      </p:nvGrpSpPr>
      <p:grpSpPr>
        <a:xfrm>
          <a:off x="0" y="0"/>
          <a:ext cx="0" cy="0"/>
          <a:chOff x="0" y="0"/>
          <a:chExt cx="0" cy="0"/>
        </a:xfrm>
      </p:grpSpPr>
      <p:sp>
        <p:nvSpPr>
          <p:cNvPr id="154" name="Google Shape;154;p16">
            <a:extLst>
              <a:ext uri="{FF2B5EF4-FFF2-40B4-BE49-F238E27FC236}">
                <a16:creationId xmlns:a16="http://schemas.microsoft.com/office/drawing/2014/main" id="{2CDCB73A-0C82-10DE-0739-7B2A97AF2E1B}"/>
              </a:ext>
            </a:extLst>
          </p:cNvPr>
          <p:cNvSpPr txBox="1"/>
          <p:nvPr/>
        </p:nvSpPr>
        <p:spPr>
          <a:xfrm>
            <a:off x="505994" y="525588"/>
            <a:ext cx="111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Font typeface="Arial"/>
              <a:buNone/>
            </a:pPr>
            <a:r>
              <a:rPr lang="en-GB" sz="2800" b="1" dirty="0">
                <a:solidFill>
                  <a:srgbClr val="242021"/>
                </a:solidFill>
                <a:latin typeface="Tahoma"/>
                <a:ea typeface="Tahoma"/>
                <a:cs typeface="Tahoma"/>
                <a:sym typeface="Tahoma"/>
              </a:rPr>
              <a:t>Officer personal Priorities:</a:t>
            </a:r>
            <a:endParaRPr dirty="0"/>
          </a:p>
        </p:txBody>
      </p:sp>
      <p:sp>
        <p:nvSpPr>
          <p:cNvPr id="155" name="Google Shape;155;p16">
            <a:extLst>
              <a:ext uri="{FF2B5EF4-FFF2-40B4-BE49-F238E27FC236}">
                <a16:creationId xmlns:a16="http://schemas.microsoft.com/office/drawing/2014/main" id="{D65C3DA2-962A-0BD3-FE5D-BDAB9683DD87}"/>
              </a:ext>
            </a:extLst>
          </p:cNvPr>
          <p:cNvSpPr txBox="1"/>
          <p:nvPr/>
        </p:nvSpPr>
        <p:spPr>
          <a:xfrm>
            <a:off x="505994" y="1205561"/>
            <a:ext cx="11404200" cy="1692731"/>
          </a:xfrm>
          <a:prstGeom prst="rect">
            <a:avLst/>
          </a:prstGeom>
          <a:noFill/>
          <a:ln>
            <a:noFill/>
          </a:ln>
        </p:spPr>
        <p:txBody>
          <a:bodyPr spcFirstLastPara="1" wrap="square" lIns="91425" tIns="45700" rIns="91425" bIns="45700" anchor="t" anchorCtr="0">
            <a:spAutoFit/>
          </a:bodyPr>
          <a:lstStyle/>
          <a:p>
            <a:pPr marL="457200" marR="0" lvl="0" indent="-393700" algn="l" rtl="0">
              <a:spcBef>
                <a:spcPts val="0"/>
              </a:spcBef>
              <a:spcAft>
                <a:spcPts val="0"/>
              </a:spcAft>
              <a:buSzPts val="2600"/>
              <a:buChar char="●"/>
            </a:pPr>
            <a:r>
              <a:rPr lang="en-GB" sz="2600" dirty="0"/>
              <a:t>Outline each one</a:t>
            </a:r>
            <a:endParaRPr sz="2600" dirty="0"/>
          </a:p>
          <a:p>
            <a:pPr marL="0" marR="0" lvl="0" indent="0" algn="l" rtl="0">
              <a:spcBef>
                <a:spcPts val="0"/>
              </a:spcBef>
              <a:spcAft>
                <a:spcPts val="0"/>
              </a:spcAft>
              <a:buNone/>
            </a:pPr>
            <a:endParaRPr sz="2600" dirty="0">
              <a:solidFill>
                <a:schemeClr val="dk1"/>
              </a:solidFill>
              <a:latin typeface="Tahoma"/>
              <a:ea typeface="Tahoma"/>
              <a:cs typeface="Tahoma"/>
              <a:sym typeface="Tahoma"/>
            </a:endParaRPr>
          </a:p>
          <a:p>
            <a:pPr marL="457200" marR="0" lvl="0" indent="-304800" algn="l" rtl="0">
              <a:spcBef>
                <a:spcPts val="0"/>
              </a:spcBef>
              <a:spcAft>
                <a:spcPts val="0"/>
              </a:spcAft>
              <a:buClr>
                <a:schemeClr val="dk1"/>
              </a:buClr>
              <a:buSzPts val="2400"/>
              <a:buFont typeface="Arial"/>
              <a:buNone/>
            </a:pPr>
            <a:endParaRPr sz="2400" dirty="0">
              <a:solidFill>
                <a:schemeClr val="dk1"/>
              </a:solidFill>
              <a:latin typeface="Tahoma"/>
              <a:ea typeface="Tahoma"/>
              <a:cs typeface="Tahoma"/>
              <a:sym typeface="Tahoma"/>
            </a:endParaRPr>
          </a:p>
          <a:p>
            <a:pPr marL="0" marR="0" lvl="0" indent="0" algn="l" rtl="0">
              <a:spcBef>
                <a:spcPts val="0"/>
              </a:spcBef>
              <a:spcAft>
                <a:spcPts val="0"/>
              </a:spcAft>
              <a:buNone/>
            </a:pPr>
            <a:endParaRPr sz="2800" dirty="0">
              <a:solidFill>
                <a:schemeClr val="dk1"/>
              </a:solidFill>
              <a:latin typeface="Tahoma"/>
              <a:ea typeface="Tahoma"/>
              <a:cs typeface="Tahoma"/>
              <a:sym typeface="Tahoma"/>
            </a:endParaRPr>
          </a:p>
        </p:txBody>
      </p:sp>
      <p:pic>
        <p:nvPicPr>
          <p:cNvPr id="5" name="Picture 4" descr="A close-up of a green and white page&#10;&#10;AI-generated content may be incorrect.">
            <a:extLst>
              <a:ext uri="{FF2B5EF4-FFF2-40B4-BE49-F238E27FC236}">
                <a16:creationId xmlns:a16="http://schemas.microsoft.com/office/drawing/2014/main" id="{3E2E67E9-23DE-FE9F-1E0A-1EA55F28A6E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12007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50AA4546-CC1F-1088-26FD-B4D9A8425B8E}"/>
            </a:ext>
          </a:extLst>
        </p:cNvPr>
        <p:cNvGrpSpPr/>
        <p:nvPr/>
      </p:nvGrpSpPr>
      <p:grpSpPr>
        <a:xfrm>
          <a:off x="0" y="0"/>
          <a:ext cx="0" cy="0"/>
          <a:chOff x="0" y="0"/>
          <a:chExt cx="0" cy="0"/>
        </a:xfrm>
      </p:grpSpPr>
      <p:sp>
        <p:nvSpPr>
          <p:cNvPr id="154" name="Google Shape;154;p16">
            <a:extLst>
              <a:ext uri="{FF2B5EF4-FFF2-40B4-BE49-F238E27FC236}">
                <a16:creationId xmlns:a16="http://schemas.microsoft.com/office/drawing/2014/main" id="{D43E5DAF-0CD2-5B84-1CAC-1C27D4D5AF77}"/>
              </a:ext>
            </a:extLst>
          </p:cNvPr>
          <p:cNvSpPr txBox="1"/>
          <p:nvPr/>
        </p:nvSpPr>
        <p:spPr>
          <a:xfrm>
            <a:off x="505994" y="525588"/>
            <a:ext cx="111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Font typeface="Arial"/>
              <a:buNone/>
            </a:pPr>
            <a:r>
              <a:rPr lang="en-GB" sz="2800" b="1" dirty="0">
                <a:solidFill>
                  <a:srgbClr val="242021"/>
                </a:solidFill>
                <a:latin typeface="Tahoma"/>
                <a:ea typeface="Tahoma"/>
                <a:cs typeface="Tahoma"/>
                <a:sym typeface="Tahoma"/>
              </a:rPr>
              <a:t>Officer personal Priorities:</a:t>
            </a:r>
            <a:endParaRPr dirty="0"/>
          </a:p>
        </p:txBody>
      </p:sp>
      <p:sp>
        <p:nvSpPr>
          <p:cNvPr id="155" name="Google Shape;155;p16">
            <a:extLst>
              <a:ext uri="{FF2B5EF4-FFF2-40B4-BE49-F238E27FC236}">
                <a16:creationId xmlns:a16="http://schemas.microsoft.com/office/drawing/2014/main" id="{579F2B4B-1D24-846D-CD44-EA40B55AF41F}"/>
              </a:ext>
            </a:extLst>
          </p:cNvPr>
          <p:cNvSpPr txBox="1"/>
          <p:nvPr/>
        </p:nvSpPr>
        <p:spPr>
          <a:xfrm>
            <a:off x="505994" y="1205561"/>
            <a:ext cx="11404200" cy="1692731"/>
          </a:xfrm>
          <a:prstGeom prst="rect">
            <a:avLst/>
          </a:prstGeom>
          <a:noFill/>
          <a:ln>
            <a:noFill/>
          </a:ln>
        </p:spPr>
        <p:txBody>
          <a:bodyPr spcFirstLastPara="1" wrap="square" lIns="91425" tIns="45700" rIns="91425" bIns="45700" anchor="t" anchorCtr="0">
            <a:spAutoFit/>
          </a:bodyPr>
          <a:lstStyle/>
          <a:p>
            <a:pPr marL="457200" marR="0" lvl="0" indent="-393700" algn="l" rtl="0">
              <a:spcBef>
                <a:spcPts val="0"/>
              </a:spcBef>
              <a:spcAft>
                <a:spcPts val="0"/>
              </a:spcAft>
              <a:buSzPts val="2600"/>
              <a:buChar char="●"/>
            </a:pPr>
            <a:r>
              <a:rPr lang="en-GB" sz="2600" dirty="0"/>
              <a:t>Outline each one</a:t>
            </a:r>
            <a:endParaRPr sz="2600" dirty="0"/>
          </a:p>
          <a:p>
            <a:pPr marL="0" marR="0" lvl="0" indent="0" algn="l" rtl="0">
              <a:spcBef>
                <a:spcPts val="0"/>
              </a:spcBef>
              <a:spcAft>
                <a:spcPts val="0"/>
              </a:spcAft>
              <a:buNone/>
            </a:pPr>
            <a:endParaRPr sz="2600" dirty="0">
              <a:solidFill>
                <a:schemeClr val="dk1"/>
              </a:solidFill>
              <a:latin typeface="Tahoma"/>
              <a:ea typeface="Tahoma"/>
              <a:cs typeface="Tahoma"/>
              <a:sym typeface="Tahoma"/>
            </a:endParaRPr>
          </a:p>
          <a:p>
            <a:pPr marL="457200" marR="0" lvl="0" indent="-304800" algn="l" rtl="0">
              <a:spcBef>
                <a:spcPts val="0"/>
              </a:spcBef>
              <a:spcAft>
                <a:spcPts val="0"/>
              </a:spcAft>
              <a:buClr>
                <a:schemeClr val="dk1"/>
              </a:buClr>
              <a:buSzPts val="2400"/>
              <a:buFont typeface="Arial"/>
              <a:buNone/>
            </a:pPr>
            <a:endParaRPr sz="2400" dirty="0">
              <a:solidFill>
                <a:schemeClr val="dk1"/>
              </a:solidFill>
              <a:latin typeface="Tahoma"/>
              <a:ea typeface="Tahoma"/>
              <a:cs typeface="Tahoma"/>
              <a:sym typeface="Tahoma"/>
            </a:endParaRPr>
          </a:p>
          <a:p>
            <a:pPr marL="0" marR="0" lvl="0" indent="0" algn="l" rtl="0">
              <a:spcBef>
                <a:spcPts val="0"/>
              </a:spcBef>
              <a:spcAft>
                <a:spcPts val="0"/>
              </a:spcAft>
              <a:buNone/>
            </a:pPr>
            <a:endParaRPr sz="2800" dirty="0">
              <a:solidFill>
                <a:schemeClr val="dk1"/>
              </a:solidFill>
              <a:latin typeface="Tahoma"/>
              <a:ea typeface="Tahoma"/>
              <a:cs typeface="Tahoma"/>
              <a:sym typeface="Tahoma"/>
            </a:endParaRPr>
          </a:p>
        </p:txBody>
      </p:sp>
      <p:pic>
        <p:nvPicPr>
          <p:cNvPr id="5" name="Picture 4" descr="A purple background with white ovals with text&#10;&#10;AI-generated content may be incorrect.">
            <a:extLst>
              <a:ext uri="{FF2B5EF4-FFF2-40B4-BE49-F238E27FC236}">
                <a16:creationId xmlns:a16="http://schemas.microsoft.com/office/drawing/2014/main" id="{8F4AE57C-6606-CA3B-166E-FA735AD00AF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6886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EFD67E86-B414-5FE7-7908-3D22A5F5722F}"/>
            </a:ext>
          </a:extLst>
        </p:cNvPr>
        <p:cNvGrpSpPr/>
        <p:nvPr/>
      </p:nvGrpSpPr>
      <p:grpSpPr>
        <a:xfrm>
          <a:off x="0" y="0"/>
          <a:ext cx="0" cy="0"/>
          <a:chOff x="0" y="0"/>
          <a:chExt cx="0" cy="0"/>
        </a:xfrm>
      </p:grpSpPr>
      <p:sp>
        <p:nvSpPr>
          <p:cNvPr id="154" name="Google Shape;154;p16">
            <a:extLst>
              <a:ext uri="{FF2B5EF4-FFF2-40B4-BE49-F238E27FC236}">
                <a16:creationId xmlns:a16="http://schemas.microsoft.com/office/drawing/2014/main" id="{9B4C7976-1451-5363-689D-66BE42582991}"/>
              </a:ext>
            </a:extLst>
          </p:cNvPr>
          <p:cNvSpPr txBox="1"/>
          <p:nvPr/>
        </p:nvSpPr>
        <p:spPr>
          <a:xfrm>
            <a:off x="505994" y="525588"/>
            <a:ext cx="111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Font typeface="Arial"/>
              <a:buNone/>
            </a:pPr>
            <a:r>
              <a:rPr lang="en-GB" sz="2800" b="1" dirty="0">
                <a:solidFill>
                  <a:srgbClr val="242021"/>
                </a:solidFill>
                <a:latin typeface="Tahoma"/>
                <a:ea typeface="Tahoma"/>
                <a:cs typeface="Tahoma"/>
                <a:sym typeface="Tahoma"/>
              </a:rPr>
              <a:t>Introductions</a:t>
            </a:r>
            <a:endParaRPr dirty="0"/>
          </a:p>
        </p:txBody>
      </p:sp>
      <p:sp>
        <p:nvSpPr>
          <p:cNvPr id="8" name="Google Shape;427;p46">
            <a:extLst>
              <a:ext uri="{FF2B5EF4-FFF2-40B4-BE49-F238E27FC236}">
                <a16:creationId xmlns:a16="http://schemas.microsoft.com/office/drawing/2014/main" id="{2C37A03B-3B49-2DC1-A85D-5F17E213C255}"/>
              </a:ext>
            </a:extLst>
          </p:cNvPr>
          <p:cNvSpPr txBox="1"/>
          <p:nvPr/>
        </p:nvSpPr>
        <p:spPr>
          <a:xfrm>
            <a:off x="1434640" y="1106537"/>
            <a:ext cx="10424400" cy="5631146"/>
          </a:xfrm>
          <a:prstGeom prst="rect">
            <a:avLst/>
          </a:prstGeom>
          <a:noFill/>
          <a:ln>
            <a:noFill/>
          </a:ln>
        </p:spPr>
        <p:txBody>
          <a:bodyPr spcFirstLastPara="1" wrap="square" lIns="91425" tIns="45700" rIns="91425" bIns="45700" anchor="t" anchorCtr="0">
            <a:normAutofit fontScale="47500" lnSpcReduction="20000"/>
          </a:bodyPr>
          <a:lstStyle/>
          <a:p>
            <a:pPr marL="0" marR="0" lvl="0" indent="0" algn="l" rtl="0">
              <a:lnSpc>
                <a:spcPct val="100000"/>
              </a:lnSpc>
              <a:spcBef>
                <a:spcPts val="600"/>
              </a:spcBef>
              <a:spcAft>
                <a:spcPts val="0"/>
              </a:spcAft>
              <a:buClr>
                <a:srgbClr val="000000"/>
              </a:buClr>
              <a:buSzPct val="100000"/>
              <a:buFont typeface="Tahoma"/>
              <a:buNone/>
            </a:pPr>
            <a:r>
              <a:rPr lang="en-GB" sz="3400" b="1" i="0" u="none" strike="noStrike" cap="none" dirty="0">
                <a:solidFill>
                  <a:srgbClr val="000000"/>
                </a:solidFill>
                <a:latin typeface="Tahoma"/>
                <a:ea typeface="Tahoma"/>
                <a:cs typeface="Tahoma"/>
                <a:sym typeface="Tahoma"/>
              </a:rPr>
              <a:t>President: </a:t>
            </a:r>
            <a:r>
              <a:rPr lang="en-GB" sz="3400" b="0" i="0" u="none" strike="noStrike" cap="none" dirty="0">
                <a:solidFill>
                  <a:srgbClr val="000000"/>
                </a:solidFill>
                <a:latin typeface="Tahoma"/>
                <a:ea typeface="Tahoma"/>
                <a:cs typeface="Tahoma"/>
                <a:sym typeface="Tahoma"/>
              </a:rPr>
              <a:t>Millie</a:t>
            </a:r>
            <a:endParaRPr sz="1300" dirty="0"/>
          </a:p>
          <a:p>
            <a:pPr marL="0" marR="0" lvl="0" indent="0" algn="l" rtl="0">
              <a:lnSpc>
                <a:spcPct val="100000"/>
              </a:lnSpc>
              <a:spcBef>
                <a:spcPts val="600"/>
              </a:spcBef>
              <a:spcAft>
                <a:spcPts val="0"/>
              </a:spcAft>
              <a:buClr>
                <a:srgbClr val="000000"/>
              </a:buClr>
              <a:buSzPct val="100000"/>
              <a:buFont typeface="Tahoma"/>
              <a:buNone/>
            </a:pPr>
            <a:r>
              <a:rPr lang="en-GB" sz="3400" dirty="0">
                <a:latin typeface="Tahoma"/>
                <a:ea typeface="Tahoma"/>
                <a:cs typeface="Tahoma"/>
                <a:sym typeface="Tahoma"/>
              </a:rPr>
              <a:t>Student voice for</a:t>
            </a:r>
            <a:r>
              <a:rPr lang="en-GB" sz="3400" b="0" i="0" u="none" strike="noStrike" cap="none" dirty="0">
                <a:solidFill>
                  <a:srgbClr val="000000"/>
                </a:solidFill>
                <a:latin typeface="Tahoma"/>
                <a:ea typeface="Tahoma"/>
                <a:cs typeface="Tahoma"/>
                <a:sym typeface="Tahoma"/>
              </a:rPr>
              <a:t>: External press and SU representation, democracy, governance, external relations</a:t>
            </a:r>
            <a:endParaRPr sz="1300" dirty="0"/>
          </a:p>
          <a:p>
            <a:pPr marL="0" marR="0" lvl="0" indent="0" algn="l" rtl="0">
              <a:lnSpc>
                <a:spcPct val="100000"/>
              </a:lnSpc>
              <a:spcBef>
                <a:spcPts val="600"/>
              </a:spcBef>
              <a:spcAft>
                <a:spcPts val="0"/>
              </a:spcAft>
              <a:buClr>
                <a:srgbClr val="000000"/>
              </a:buClr>
              <a:buSzPct val="100000"/>
              <a:buFont typeface="Calibri"/>
              <a:buNone/>
            </a:pPr>
            <a:endParaRPr sz="3400" dirty="0">
              <a:solidFill>
                <a:srgbClr val="000000"/>
              </a:solidFill>
              <a:latin typeface="Tahoma"/>
              <a:ea typeface="Tahoma"/>
              <a:cs typeface="Tahoma"/>
              <a:sym typeface="Tahoma"/>
            </a:endParaRPr>
          </a:p>
          <a:p>
            <a:pPr marL="0" marR="0" lvl="0" indent="0" algn="l" rtl="0">
              <a:lnSpc>
                <a:spcPct val="100000"/>
              </a:lnSpc>
              <a:spcBef>
                <a:spcPts val="600"/>
              </a:spcBef>
              <a:spcAft>
                <a:spcPts val="0"/>
              </a:spcAft>
              <a:buClr>
                <a:srgbClr val="000000"/>
              </a:buClr>
              <a:buSzPct val="100000"/>
              <a:buFont typeface="Tahoma"/>
              <a:buNone/>
            </a:pPr>
            <a:r>
              <a:rPr lang="en-GB" sz="3400" b="1" i="0" u="none" strike="noStrike" cap="none" dirty="0">
                <a:solidFill>
                  <a:srgbClr val="000000"/>
                </a:solidFill>
                <a:latin typeface="Tahoma"/>
                <a:ea typeface="Tahoma"/>
                <a:cs typeface="Tahoma"/>
                <a:sym typeface="Tahoma"/>
              </a:rPr>
              <a:t>Academic Affairs Officer: </a:t>
            </a:r>
            <a:r>
              <a:rPr lang="en-GB" sz="3400" dirty="0">
                <a:latin typeface="Tahoma"/>
                <a:ea typeface="Tahoma"/>
                <a:cs typeface="Tahoma"/>
                <a:sym typeface="Tahoma"/>
              </a:rPr>
              <a:t>Esperanza</a:t>
            </a:r>
            <a:endParaRPr sz="1300" dirty="0"/>
          </a:p>
          <a:p>
            <a:pPr lvl="0">
              <a:spcBef>
                <a:spcPts val="600"/>
              </a:spcBef>
              <a:buSzPct val="100000"/>
            </a:pPr>
            <a:r>
              <a:rPr lang="en-GB" sz="3400" dirty="0">
                <a:latin typeface="Tahoma"/>
                <a:ea typeface="Tahoma"/>
                <a:cs typeface="Tahoma"/>
                <a:sym typeface="Tahoma"/>
              </a:rPr>
              <a:t>Student voice for </a:t>
            </a:r>
            <a:r>
              <a:rPr lang="en-GB" sz="3400" b="0" i="0" u="none" strike="noStrike" cap="none" dirty="0">
                <a:solidFill>
                  <a:srgbClr val="000000"/>
                </a:solidFill>
                <a:latin typeface="Tahoma"/>
                <a:ea typeface="Tahoma"/>
                <a:cs typeface="Tahoma"/>
                <a:sym typeface="Tahoma"/>
              </a:rPr>
              <a:t>: education policy, course representatives, academic campaigns </a:t>
            </a:r>
            <a:endParaRPr sz="1300" dirty="0"/>
          </a:p>
          <a:p>
            <a:pPr marL="0" marR="0" lvl="0" indent="0" algn="l" rtl="0">
              <a:lnSpc>
                <a:spcPct val="100000"/>
              </a:lnSpc>
              <a:spcBef>
                <a:spcPts val="600"/>
              </a:spcBef>
              <a:spcAft>
                <a:spcPts val="0"/>
              </a:spcAft>
              <a:buClr>
                <a:srgbClr val="000000"/>
              </a:buClr>
              <a:buSzPct val="100000"/>
              <a:buFont typeface="Calibri"/>
              <a:buNone/>
            </a:pPr>
            <a:endParaRPr sz="3400" dirty="0">
              <a:solidFill>
                <a:srgbClr val="000000"/>
              </a:solidFill>
              <a:latin typeface="Tahoma"/>
              <a:ea typeface="Tahoma"/>
              <a:cs typeface="Tahoma"/>
              <a:sym typeface="Tahoma"/>
            </a:endParaRPr>
          </a:p>
          <a:p>
            <a:pPr marL="0" marR="0" lvl="0" indent="0" algn="l" rtl="0">
              <a:lnSpc>
                <a:spcPct val="100000"/>
              </a:lnSpc>
              <a:spcBef>
                <a:spcPts val="600"/>
              </a:spcBef>
              <a:spcAft>
                <a:spcPts val="0"/>
              </a:spcAft>
              <a:buClr>
                <a:srgbClr val="000000"/>
              </a:buClr>
              <a:buSzPct val="100000"/>
              <a:buFont typeface="Tahoma"/>
              <a:buNone/>
            </a:pPr>
            <a:r>
              <a:rPr lang="en-GB" sz="3400" b="1" i="0" u="none" strike="noStrike" cap="none" dirty="0">
                <a:solidFill>
                  <a:srgbClr val="000000"/>
                </a:solidFill>
                <a:latin typeface="Tahoma"/>
                <a:ea typeface="Tahoma"/>
                <a:cs typeface="Tahoma"/>
                <a:sym typeface="Tahoma"/>
              </a:rPr>
              <a:t>Student Opportunities Officer: </a:t>
            </a:r>
            <a:r>
              <a:rPr lang="en-GB" sz="3400" b="0" i="0" u="none" strike="noStrike" cap="none" dirty="0">
                <a:solidFill>
                  <a:srgbClr val="000000"/>
                </a:solidFill>
                <a:latin typeface="Tahoma"/>
                <a:ea typeface="Tahoma"/>
                <a:cs typeface="Tahoma"/>
                <a:sym typeface="Tahoma"/>
              </a:rPr>
              <a:t>Ffion</a:t>
            </a:r>
            <a:endParaRPr sz="1300" dirty="0"/>
          </a:p>
          <a:p>
            <a:pPr lvl="0">
              <a:spcBef>
                <a:spcPts val="600"/>
              </a:spcBef>
              <a:buSzPct val="100000"/>
            </a:pPr>
            <a:r>
              <a:rPr lang="en-GB" sz="3400" dirty="0">
                <a:latin typeface="Tahoma"/>
                <a:ea typeface="Tahoma"/>
                <a:cs typeface="Tahoma"/>
                <a:sym typeface="Tahoma"/>
              </a:rPr>
              <a:t>Student voice for </a:t>
            </a:r>
            <a:r>
              <a:rPr lang="en-GB" sz="3400" b="0" i="0" u="none" strike="noStrike" cap="none" dirty="0">
                <a:solidFill>
                  <a:srgbClr val="000000"/>
                </a:solidFill>
                <a:latin typeface="Tahoma"/>
                <a:ea typeface="Tahoma"/>
                <a:cs typeface="Tahoma"/>
                <a:sym typeface="Tahoma"/>
              </a:rPr>
              <a:t>: sports, societies, volunteering, skills development</a:t>
            </a:r>
            <a:endParaRPr sz="1300" dirty="0"/>
          </a:p>
          <a:p>
            <a:pPr marL="0" marR="0" lvl="0" indent="0" algn="l" rtl="0">
              <a:lnSpc>
                <a:spcPct val="100000"/>
              </a:lnSpc>
              <a:spcBef>
                <a:spcPts val="600"/>
              </a:spcBef>
              <a:spcAft>
                <a:spcPts val="0"/>
              </a:spcAft>
              <a:buClr>
                <a:srgbClr val="000000"/>
              </a:buClr>
              <a:buSzPct val="100000"/>
              <a:buFont typeface="Calibri"/>
              <a:buNone/>
            </a:pPr>
            <a:endParaRPr sz="3400" dirty="0">
              <a:solidFill>
                <a:srgbClr val="000000"/>
              </a:solidFill>
              <a:latin typeface="Tahoma"/>
              <a:ea typeface="Tahoma"/>
              <a:cs typeface="Tahoma"/>
              <a:sym typeface="Tahoma"/>
            </a:endParaRPr>
          </a:p>
          <a:p>
            <a:pPr marL="0" marR="0" lvl="0" indent="0" algn="l" rtl="0">
              <a:lnSpc>
                <a:spcPct val="100000"/>
              </a:lnSpc>
              <a:spcBef>
                <a:spcPts val="600"/>
              </a:spcBef>
              <a:spcAft>
                <a:spcPts val="0"/>
              </a:spcAft>
              <a:buClr>
                <a:srgbClr val="000000"/>
              </a:buClr>
              <a:buSzPct val="100000"/>
              <a:buFont typeface="Tahoma"/>
              <a:buNone/>
            </a:pPr>
            <a:r>
              <a:rPr lang="en-GB" sz="3400" b="1" i="0" u="none" strike="noStrike" cap="none" dirty="0">
                <a:solidFill>
                  <a:srgbClr val="000000"/>
                </a:solidFill>
                <a:latin typeface="Tahoma"/>
                <a:ea typeface="Tahoma"/>
                <a:cs typeface="Tahoma"/>
                <a:sym typeface="Tahoma"/>
              </a:rPr>
              <a:t>Wellbeing Officer: </a:t>
            </a:r>
            <a:r>
              <a:rPr lang="en-GB" sz="3400" i="0" u="none" strike="noStrike" cap="none" dirty="0">
                <a:solidFill>
                  <a:srgbClr val="000000"/>
                </a:solidFill>
                <a:latin typeface="Tahoma"/>
                <a:ea typeface="Tahoma"/>
                <a:cs typeface="Tahoma"/>
                <a:sym typeface="Tahoma"/>
              </a:rPr>
              <a:t>Tanaka</a:t>
            </a:r>
            <a:endParaRPr sz="1300" dirty="0"/>
          </a:p>
          <a:p>
            <a:pPr lvl="0">
              <a:spcBef>
                <a:spcPts val="600"/>
              </a:spcBef>
              <a:buSzPct val="100000"/>
            </a:pPr>
            <a:r>
              <a:rPr lang="en-GB" sz="3400" dirty="0">
                <a:latin typeface="Tahoma"/>
                <a:ea typeface="Tahoma"/>
                <a:cs typeface="Tahoma"/>
                <a:sym typeface="Tahoma"/>
              </a:rPr>
              <a:t>Student voice for </a:t>
            </a:r>
            <a:r>
              <a:rPr lang="en-GB" sz="3400" b="0" i="0" u="none" strike="noStrike" cap="none" dirty="0">
                <a:solidFill>
                  <a:srgbClr val="000000"/>
                </a:solidFill>
                <a:latin typeface="Tahoma"/>
                <a:ea typeface="Tahoma"/>
                <a:cs typeface="Tahoma"/>
                <a:sym typeface="Tahoma"/>
              </a:rPr>
              <a:t>: wellbeing, finance, housing campaigns</a:t>
            </a:r>
            <a:endParaRPr sz="1300" dirty="0"/>
          </a:p>
          <a:p>
            <a:pPr marL="0" marR="0" lvl="0" indent="0" algn="l" rtl="0">
              <a:lnSpc>
                <a:spcPct val="100000"/>
              </a:lnSpc>
              <a:spcBef>
                <a:spcPts val="600"/>
              </a:spcBef>
              <a:spcAft>
                <a:spcPts val="0"/>
              </a:spcAft>
              <a:buClr>
                <a:srgbClr val="000000"/>
              </a:buClr>
              <a:buSzPct val="100000"/>
              <a:buFont typeface="Calibri"/>
              <a:buNone/>
            </a:pPr>
            <a:endParaRPr sz="3400" dirty="0">
              <a:solidFill>
                <a:srgbClr val="000000"/>
              </a:solidFill>
              <a:latin typeface="Tahoma"/>
              <a:ea typeface="Tahoma"/>
              <a:cs typeface="Tahoma"/>
              <a:sym typeface="Tahoma"/>
            </a:endParaRPr>
          </a:p>
          <a:p>
            <a:pPr marL="0" marR="0" lvl="0" indent="0" algn="l" rtl="0">
              <a:lnSpc>
                <a:spcPct val="100000"/>
              </a:lnSpc>
              <a:spcBef>
                <a:spcPts val="600"/>
              </a:spcBef>
              <a:spcAft>
                <a:spcPts val="0"/>
              </a:spcAft>
              <a:buClr>
                <a:srgbClr val="000000"/>
              </a:buClr>
              <a:buSzPct val="100000"/>
              <a:buFont typeface="Tahoma"/>
              <a:buNone/>
            </a:pPr>
            <a:r>
              <a:rPr lang="en-GB" sz="3400" b="1" i="0" u="none" strike="noStrike" cap="none" dirty="0">
                <a:solidFill>
                  <a:srgbClr val="000000"/>
                </a:solidFill>
                <a:latin typeface="Tahoma"/>
                <a:ea typeface="Tahoma"/>
                <a:cs typeface="Tahoma"/>
                <a:sym typeface="Tahoma"/>
              </a:rPr>
              <a:t>Welsh Culture Officer &amp; UMCA President: </a:t>
            </a:r>
            <a:r>
              <a:rPr lang="en-GB" sz="3400" dirty="0">
                <a:latin typeface="Tahoma"/>
                <a:ea typeface="Tahoma"/>
                <a:cs typeface="Tahoma"/>
                <a:sym typeface="Tahoma"/>
              </a:rPr>
              <a:t>Nanw</a:t>
            </a:r>
            <a:endParaRPr sz="1300" dirty="0"/>
          </a:p>
          <a:p>
            <a:pPr lvl="0">
              <a:spcBef>
                <a:spcPts val="600"/>
              </a:spcBef>
              <a:buSzPct val="100000"/>
            </a:pPr>
            <a:r>
              <a:rPr lang="en-GB" sz="3400" dirty="0">
                <a:latin typeface="Tahoma"/>
                <a:ea typeface="Tahoma"/>
                <a:cs typeface="Tahoma"/>
                <a:sym typeface="Tahoma"/>
              </a:rPr>
              <a:t>Student voice for </a:t>
            </a:r>
            <a:r>
              <a:rPr lang="en-GB" sz="3400" b="0" i="0" u="none" strike="noStrike" cap="none" dirty="0">
                <a:solidFill>
                  <a:srgbClr val="000000"/>
                </a:solidFill>
                <a:latin typeface="Tahoma"/>
                <a:ea typeface="Tahoma"/>
                <a:cs typeface="Tahoma"/>
                <a:sym typeface="Tahoma"/>
              </a:rPr>
              <a:t>: Welsh language &amp; culture in the SU, </a:t>
            </a:r>
            <a:r>
              <a:rPr lang="en-GB" sz="3400" dirty="0">
                <a:latin typeface="Tahoma"/>
                <a:ea typeface="Tahoma"/>
                <a:cs typeface="Tahoma"/>
                <a:sym typeface="Tahoma"/>
              </a:rPr>
              <a:t>UMCA and Welsh community activity, W</a:t>
            </a:r>
            <a:r>
              <a:rPr lang="en-GB" sz="3400" b="0" i="0" u="none" strike="noStrike" cap="none" dirty="0">
                <a:solidFill>
                  <a:srgbClr val="000000"/>
                </a:solidFill>
                <a:latin typeface="Tahoma"/>
                <a:ea typeface="Tahoma"/>
                <a:cs typeface="Tahoma"/>
                <a:sym typeface="Tahoma"/>
              </a:rPr>
              <a:t>elsh language education</a:t>
            </a:r>
            <a:r>
              <a:rPr lang="en-GB" sz="3400" dirty="0">
                <a:latin typeface="Tahoma"/>
                <a:ea typeface="Tahoma"/>
                <a:cs typeface="Tahoma"/>
                <a:sym typeface="Tahoma"/>
              </a:rPr>
              <a:t> and provision</a:t>
            </a:r>
          </a:p>
          <a:p>
            <a:pPr lvl="0">
              <a:spcBef>
                <a:spcPts val="600"/>
              </a:spcBef>
              <a:buSzPct val="100000"/>
            </a:pPr>
            <a:endParaRPr lang="en-GB" sz="3400" dirty="0">
              <a:latin typeface="Tahoma"/>
              <a:ea typeface="Tahoma"/>
              <a:cs typeface="Tahoma"/>
              <a:sym typeface="Tahoma"/>
            </a:endParaRPr>
          </a:p>
          <a:p>
            <a:pPr lvl="0">
              <a:spcBef>
                <a:spcPts val="600"/>
              </a:spcBef>
              <a:buSzPct val="100000"/>
            </a:pPr>
            <a:r>
              <a:rPr lang="en-GB" sz="3400" b="1" dirty="0">
                <a:latin typeface="Tahoma"/>
                <a:ea typeface="Tahoma"/>
                <a:cs typeface="Tahoma"/>
                <a:sym typeface="Tahoma"/>
              </a:rPr>
              <a:t>CEO: </a:t>
            </a:r>
            <a:r>
              <a:rPr lang="en-GB" sz="3400" dirty="0">
                <a:latin typeface="Tahoma"/>
                <a:ea typeface="Tahoma"/>
                <a:cs typeface="Tahoma"/>
                <a:sym typeface="Tahoma"/>
              </a:rPr>
              <a:t>Trish</a:t>
            </a:r>
          </a:p>
          <a:p>
            <a:pPr lvl="0">
              <a:spcBef>
                <a:spcPts val="600"/>
              </a:spcBef>
              <a:buSzPct val="100000"/>
            </a:pPr>
            <a:r>
              <a:rPr lang="en-GB" sz="3400" dirty="0">
                <a:latin typeface="Tahoma"/>
                <a:ea typeface="Tahoma"/>
                <a:cs typeface="Tahoma"/>
                <a:sym typeface="Tahoma"/>
              </a:rPr>
              <a:t>Overall strategic and general management of Undeb Aber</a:t>
            </a:r>
            <a:endParaRPr lang="en-GB" sz="3600" dirty="0">
              <a:latin typeface="Tahoma"/>
              <a:ea typeface="Tahoma"/>
              <a:cs typeface="Tahoma"/>
              <a:sym typeface="Tahoma"/>
            </a:endParaRPr>
          </a:p>
          <a:p>
            <a:pPr lvl="0">
              <a:spcBef>
                <a:spcPts val="600"/>
              </a:spcBef>
              <a:buSzPct val="100000"/>
            </a:pPr>
            <a:endParaRPr dirty="0"/>
          </a:p>
          <a:p>
            <a:pPr marL="0" marR="0" lvl="0" indent="0" algn="l" rtl="0">
              <a:lnSpc>
                <a:spcPct val="150000"/>
              </a:lnSpc>
              <a:spcBef>
                <a:spcPts val="0"/>
              </a:spcBef>
              <a:spcAft>
                <a:spcPts val="0"/>
              </a:spcAft>
              <a:buClr>
                <a:schemeClr val="dk1"/>
              </a:buClr>
              <a:buSzPct val="100000"/>
              <a:buFont typeface="Calibri"/>
              <a:buNone/>
            </a:pPr>
            <a:endParaRPr sz="3600" dirty="0">
              <a:solidFill>
                <a:srgbClr val="262626"/>
              </a:solidFill>
              <a:latin typeface="Tahoma"/>
              <a:ea typeface="Tahoma"/>
              <a:cs typeface="Tahoma"/>
              <a:sym typeface="Tahoma"/>
            </a:endParaRPr>
          </a:p>
          <a:p>
            <a:pPr marL="0" marR="0" lvl="0" indent="0" algn="l" rtl="0">
              <a:lnSpc>
                <a:spcPct val="150000"/>
              </a:lnSpc>
              <a:spcBef>
                <a:spcPts val="0"/>
              </a:spcBef>
              <a:spcAft>
                <a:spcPts val="0"/>
              </a:spcAft>
              <a:buClr>
                <a:schemeClr val="dk1"/>
              </a:buClr>
              <a:buSzPct val="100000"/>
              <a:buFont typeface="Calibri"/>
              <a:buNone/>
            </a:pPr>
            <a:endParaRPr sz="2800" dirty="0">
              <a:solidFill>
                <a:srgbClr val="262626"/>
              </a:solidFill>
              <a:latin typeface="Tahoma"/>
              <a:ea typeface="Tahoma"/>
              <a:cs typeface="Tahoma"/>
              <a:sym typeface="Tahoma"/>
            </a:endParaRPr>
          </a:p>
        </p:txBody>
      </p:sp>
      <p:pic>
        <p:nvPicPr>
          <p:cNvPr id="24" name="Picture 23" descr="A person standing on a railing&#10;&#10;AI-generated content may be incorrect.">
            <a:extLst>
              <a:ext uri="{FF2B5EF4-FFF2-40B4-BE49-F238E27FC236}">
                <a16:creationId xmlns:a16="http://schemas.microsoft.com/office/drawing/2014/main" id="{9B338B4B-E1AD-60FD-8831-848AF0F0CFB1}"/>
              </a:ext>
            </a:extLst>
          </p:cNvPr>
          <p:cNvPicPr>
            <a:picLocks noChangeAspect="1"/>
          </p:cNvPicPr>
          <p:nvPr/>
        </p:nvPicPr>
        <p:blipFill>
          <a:blip r:embed="rId3"/>
          <a:srcRect l="15495" t="5562" r="20465" b="54009"/>
          <a:stretch>
            <a:fillRect/>
          </a:stretch>
        </p:blipFill>
        <p:spPr>
          <a:xfrm>
            <a:off x="505996" y="3681479"/>
            <a:ext cx="802834" cy="759312"/>
          </a:xfrm>
          <a:prstGeom prst="rect">
            <a:avLst/>
          </a:prstGeom>
        </p:spPr>
      </p:pic>
      <p:pic>
        <p:nvPicPr>
          <p:cNvPr id="30" name="Picture 29" descr="A person standing by a railing&#10;&#10;AI-generated content may be incorrect.">
            <a:extLst>
              <a:ext uri="{FF2B5EF4-FFF2-40B4-BE49-F238E27FC236}">
                <a16:creationId xmlns:a16="http://schemas.microsoft.com/office/drawing/2014/main" id="{9A672735-C066-CB80-BF7A-8CC7287933C7}"/>
              </a:ext>
            </a:extLst>
          </p:cNvPr>
          <p:cNvPicPr>
            <a:picLocks noChangeAspect="1"/>
          </p:cNvPicPr>
          <p:nvPr/>
        </p:nvPicPr>
        <p:blipFill>
          <a:blip r:embed="rId4"/>
          <a:srcRect l="14737" t="4645" r="15016" b="53490"/>
          <a:stretch>
            <a:fillRect/>
          </a:stretch>
        </p:blipFill>
        <p:spPr>
          <a:xfrm>
            <a:off x="505999" y="1048788"/>
            <a:ext cx="802834" cy="716815"/>
          </a:xfrm>
          <a:prstGeom prst="rect">
            <a:avLst/>
          </a:prstGeom>
        </p:spPr>
      </p:pic>
      <p:pic>
        <p:nvPicPr>
          <p:cNvPr id="31" name="Picture 30" descr="A person standing next to a railing&#10;&#10;AI-generated content may be incorrect.">
            <a:extLst>
              <a:ext uri="{FF2B5EF4-FFF2-40B4-BE49-F238E27FC236}">
                <a16:creationId xmlns:a16="http://schemas.microsoft.com/office/drawing/2014/main" id="{666F2CEE-F9AD-7B00-256D-1509CAD307F4}"/>
              </a:ext>
            </a:extLst>
          </p:cNvPr>
          <p:cNvPicPr>
            <a:picLocks noChangeAspect="1"/>
          </p:cNvPicPr>
          <p:nvPr/>
        </p:nvPicPr>
        <p:blipFill>
          <a:blip r:embed="rId5"/>
          <a:srcRect l="13565" t="733" r="16188" b="54829"/>
          <a:stretch>
            <a:fillRect/>
          </a:stretch>
        </p:blipFill>
        <p:spPr>
          <a:xfrm>
            <a:off x="505998" y="1896758"/>
            <a:ext cx="802834" cy="760866"/>
          </a:xfrm>
          <a:prstGeom prst="rect">
            <a:avLst/>
          </a:prstGeom>
        </p:spPr>
      </p:pic>
      <p:pic>
        <p:nvPicPr>
          <p:cNvPr id="32" name="Picture 31" descr="A person standing on a railing by water&#10;&#10;AI-generated content may be incorrect.">
            <a:extLst>
              <a:ext uri="{FF2B5EF4-FFF2-40B4-BE49-F238E27FC236}">
                <a16:creationId xmlns:a16="http://schemas.microsoft.com/office/drawing/2014/main" id="{7F565D51-4490-6FB5-0CD3-08427BCD03D9}"/>
              </a:ext>
            </a:extLst>
          </p:cNvPr>
          <p:cNvPicPr>
            <a:picLocks noChangeAspect="1"/>
          </p:cNvPicPr>
          <p:nvPr/>
        </p:nvPicPr>
        <p:blipFill>
          <a:blip r:embed="rId6"/>
          <a:srcRect l="10078" t="11398" r="19675" b="44163"/>
          <a:stretch>
            <a:fillRect/>
          </a:stretch>
        </p:blipFill>
        <p:spPr>
          <a:xfrm>
            <a:off x="505997" y="2788164"/>
            <a:ext cx="802834" cy="760865"/>
          </a:xfrm>
          <a:prstGeom prst="rect">
            <a:avLst/>
          </a:prstGeom>
        </p:spPr>
      </p:pic>
      <p:pic>
        <p:nvPicPr>
          <p:cNvPr id="33" name="Picture 32" descr="A person smiling at camera&#10;&#10;AI-generated content may be incorrect.">
            <a:extLst>
              <a:ext uri="{FF2B5EF4-FFF2-40B4-BE49-F238E27FC236}">
                <a16:creationId xmlns:a16="http://schemas.microsoft.com/office/drawing/2014/main" id="{164817ED-E567-EFC6-8B65-5CA6197FF01B}"/>
              </a:ext>
            </a:extLst>
          </p:cNvPr>
          <p:cNvPicPr>
            <a:picLocks noChangeAspect="1"/>
          </p:cNvPicPr>
          <p:nvPr/>
        </p:nvPicPr>
        <p:blipFill>
          <a:blip r:embed="rId7"/>
          <a:srcRect l="12580" t="4622" r="17173" b="50939"/>
          <a:stretch>
            <a:fillRect/>
          </a:stretch>
        </p:blipFill>
        <p:spPr>
          <a:xfrm>
            <a:off x="505994" y="4592243"/>
            <a:ext cx="802835" cy="760866"/>
          </a:xfrm>
          <a:prstGeom prst="rect">
            <a:avLst/>
          </a:prstGeom>
        </p:spPr>
      </p:pic>
      <p:pic>
        <p:nvPicPr>
          <p:cNvPr id="39" name="Picture 38" descr="A person with red hair wearing a polka dot dress and sunglasses&#10;&#10;AI-generated content may be incorrect.">
            <a:extLst>
              <a:ext uri="{FF2B5EF4-FFF2-40B4-BE49-F238E27FC236}">
                <a16:creationId xmlns:a16="http://schemas.microsoft.com/office/drawing/2014/main" id="{25A82627-13D3-CF84-574F-4EF7B182B071}"/>
              </a:ext>
            </a:extLst>
          </p:cNvPr>
          <p:cNvPicPr>
            <a:picLocks noChangeAspect="1"/>
          </p:cNvPicPr>
          <p:nvPr/>
        </p:nvPicPr>
        <p:blipFill>
          <a:blip r:embed="rId8"/>
          <a:srcRect l="14382" t="10877" r="26858" b="52562"/>
          <a:stretch>
            <a:fillRect/>
          </a:stretch>
        </p:blipFill>
        <p:spPr>
          <a:xfrm>
            <a:off x="488978" y="5501557"/>
            <a:ext cx="819851" cy="680163"/>
          </a:xfrm>
          <a:prstGeom prst="rect">
            <a:avLst/>
          </a:prstGeom>
        </p:spPr>
      </p:pic>
    </p:spTree>
    <p:extLst>
      <p:ext uri="{BB962C8B-B14F-4D97-AF65-F5344CB8AC3E}">
        <p14:creationId xmlns:p14="http://schemas.microsoft.com/office/powerpoint/2010/main" val="201235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42069A9F-6082-1EE2-5270-C8BE0578A3BA}"/>
            </a:ext>
          </a:extLst>
        </p:cNvPr>
        <p:cNvGrpSpPr/>
        <p:nvPr/>
      </p:nvGrpSpPr>
      <p:grpSpPr>
        <a:xfrm>
          <a:off x="0" y="0"/>
          <a:ext cx="0" cy="0"/>
          <a:chOff x="0" y="0"/>
          <a:chExt cx="0" cy="0"/>
        </a:xfrm>
      </p:grpSpPr>
      <p:sp>
        <p:nvSpPr>
          <p:cNvPr id="154" name="Google Shape;154;p16">
            <a:extLst>
              <a:ext uri="{FF2B5EF4-FFF2-40B4-BE49-F238E27FC236}">
                <a16:creationId xmlns:a16="http://schemas.microsoft.com/office/drawing/2014/main" id="{D1588DE3-6201-67C5-33E7-633E88D12CEA}"/>
              </a:ext>
            </a:extLst>
          </p:cNvPr>
          <p:cNvSpPr txBox="1"/>
          <p:nvPr/>
        </p:nvSpPr>
        <p:spPr>
          <a:xfrm>
            <a:off x="505994" y="525588"/>
            <a:ext cx="111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Font typeface="Arial"/>
              <a:buNone/>
            </a:pPr>
            <a:r>
              <a:rPr lang="en-GB" sz="2800" b="1" dirty="0">
                <a:solidFill>
                  <a:srgbClr val="242021"/>
                </a:solidFill>
                <a:latin typeface="Tahoma"/>
                <a:ea typeface="Tahoma"/>
                <a:cs typeface="Tahoma"/>
                <a:sym typeface="Tahoma"/>
              </a:rPr>
              <a:t>Officer personal Priorities:</a:t>
            </a:r>
            <a:endParaRPr dirty="0"/>
          </a:p>
        </p:txBody>
      </p:sp>
      <p:sp>
        <p:nvSpPr>
          <p:cNvPr id="155" name="Google Shape;155;p16">
            <a:extLst>
              <a:ext uri="{FF2B5EF4-FFF2-40B4-BE49-F238E27FC236}">
                <a16:creationId xmlns:a16="http://schemas.microsoft.com/office/drawing/2014/main" id="{2B81AAA3-B49D-FB25-4F50-183FEAF74F01}"/>
              </a:ext>
            </a:extLst>
          </p:cNvPr>
          <p:cNvSpPr txBox="1"/>
          <p:nvPr/>
        </p:nvSpPr>
        <p:spPr>
          <a:xfrm>
            <a:off x="505994" y="1205561"/>
            <a:ext cx="11404200" cy="1692731"/>
          </a:xfrm>
          <a:prstGeom prst="rect">
            <a:avLst/>
          </a:prstGeom>
          <a:noFill/>
          <a:ln>
            <a:noFill/>
          </a:ln>
        </p:spPr>
        <p:txBody>
          <a:bodyPr spcFirstLastPara="1" wrap="square" lIns="91425" tIns="45700" rIns="91425" bIns="45700" anchor="t" anchorCtr="0">
            <a:spAutoFit/>
          </a:bodyPr>
          <a:lstStyle/>
          <a:p>
            <a:pPr marL="457200" marR="0" lvl="0" indent="-393700" algn="l" rtl="0">
              <a:spcBef>
                <a:spcPts val="0"/>
              </a:spcBef>
              <a:spcAft>
                <a:spcPts val="0"/>
              </a:spcAft>
              <a:buSzPts val="2600"/>
              <a:buChar char="●"/>
            </a:pPr>
            <a:r>
              <a:rPr lang="en-GB" sz="2600" dirty="0"/>
              <a:t>Outline each one</a:t>
            </a:r>
            <a:endParaRPr sz="2600" dirty="0"/>
          </a:p>
          <a:p>
            <a:pPr marL="0" marR="0" lvl="0" indent="0" algn="l" rtl="0">
              <a:spcBef>
                <a:spcPts val="0"/>
              </a:spcBef>
              <a:spcAft>
                <a:spcPts val="0"/>
              </a:spcAft>
              <a:buNone/>
            </a:pPr>
            <a:endParaRPr sz="2600" dirty="0">
              <a:solidFill>
                <a:schemeClr val="dk1"/>
              </a:solidFill>
              <a:latin typeface="Tahoma"/>
              <a:ea typeface="Tahoma"/>
              <a:cs typeface="Tahoma"/>
              <a:sym typeface="Tahoma"/>
            </a:endParaRPr>
          </a:p>
          <a:p>
            <a:pPr marL="457200" marR="0" lvl="0" indent="-304800" algn="l" rtl="0">
              <a:spcBef>
                <a:spcPts val="0"/>
              </a:spcBef>
              <a:spcAft>
                <a:spcPts val="0"/>
              </a:spcAft>
              <a:buClr>
                <a:schemeClr val="dk1"/>
              </a:buClr>
              <a:buSzPts val="2400"/>
              <a:buFont typeface="Arial"/>
              <a:buNone/>
            </a:pPr>
            <a:endParaRPr sz="2400" dirty="0">
              <a:solidFill>
                <a:schemeClr val="dk1"/>
              </a:solidFill>
              <a:latin typeface="Tahoma"/>
              <a:ea typeface="Tahoma"/>
              <a:cs typeface="Tahoma"/>
              <a:sym typeface="Tahoma"/>
            </a:endParaRPr>
          </a:p>
          <a:p>
            <a:pPr marL="0" marR="0" lvl="0" indent="0" algn="l" rtl="0">
              <a:spcBef>
                <a:spcPts val="0"/>
              </a:spcBef>
              <a:spcAft>
                <a:spcPts val="0"/>
              </a:spcAft>
              <a:buNone/>
            </a:pPr>
            <a:endParaRPr sz="2800" dirty="0">
              <a:solidFill>
                <a:schemeClr val="dk1"/>
              </a:solidFill>
              <a:latin typeface="Tahoma"/>
              <a:ea typeface="Tahoma"/>
              <a:cs typeface="Tahoma"/>
              <a:sym typeface="Tahoma"/>
            </a:endParaRPr>
          </a:p>
        </p:txBody>
      </p:sp>
      <p:pic>
        <p:nvPicPr>
          <p:cNvPr id="5" name="Picture 4" descr="A close-up of a purple background&#10;&#10;AI-generated content may be incorrect.">
            <a:extLst>
              <a:ext uri="{FF2B5EF4-FFF2-40B4-BE49-F238E27FC236}">
                <a16:creationId xmlns:a16="http://schemas.microsoft.com/office/drawing/2014/main" id="{1A88E1B8-E010-7D42-98FA-A015AB8AC70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6105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12AE8154-0A85-8EA6-8099-A9F4361C77DD}"/>
            </a:ext>
          </a:extLst>
        </p:cNvPr>
        <p:cNvGrpSpPr/>
        <p:nvPr/>
      </p:nvGrpSpPr>
      <p:grpSpPr>
        <a:xfrm>
          <a:off x="0" y="0"/>
          <a:ext cx="0" cy="0"/>
          <a:chOff x="0" y="0"/>
          <a:chExt cx="0" cy="0"/>
        </a:xfrm>
      </p:grpSpPr>
      <p:sp>
        <p:nvSpPr>
          <p:cNvPr id="167" name="Google Shape;167;p18">
            <a:extLst>
              <a:ext uri="{FF2B5EF4-FFF2-40B4-BE49-F238E27FC236}">
                <a16:creationId xmlns:a16="http://schemas.microsoft.com/office/drawing/2014/main" id="{F51C4258-E76F-573B-D9A5-2F62459FDF79}"/>
              </a:ext>
            </a:extLst>
          </p:cNvPr>
          <p:cNvSpPr txBox="1"/>
          <p:nvPr/>
        </p:nvSpPr>
        <p:spPr>
          <a:xfrm>
            <a:off x="3239569" y="2905800"/>
            <a:ext cx="5798553"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242021"/>
                </a:solidFill>
                <a:latin typeface="Tahoma"/>
                <a:ea typeface="Tahoma"/>
                <a:cs typeface="Tahoma"/>
                <a:sym typeface="Tahoma"/>
              </a:rPr>
              <a:t>Any Questions for the Officers?</a:t>
            </a:r>
            <a:endParaRPr sz="2800" b="1" dirty="0">
              <a:solidFill>
                <a:srgbClr val="242021"/>
              </a:solidFill>
              <a:latin typeface="Tahoma"/>
              <a:ea typeface="Tahoma"/>
              <a:cs typeface="Tahoma"/>
              <a:sym typeface="Tahoma"/>
            </a:endParaRPr>
          </a:p>
        </p:txBody>
      </p:sp>
    </p:spTree>
    <p:extLst>
      <p:ext uri="{BB962C8B-B14F-4D97-AF65-F5344CB8AC3E}">
        <p14:creationId xmlns:p14="http://schemas.microsoft.com/office/powerpoint/2010/main" val="118597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
          <a:extLst>
            <a:ext uri="{FF2B5EF4-FFF2-40B4-BE49-F238E27FC236}">
              <a16:creationId xmlns:a16="http://schemas.microsoft.com/office/drawing/2014/main" id="{0810878B-5CB4-7F01-A73A-B5B4E64C416A}"/>
            </a:ext>
          </a:extLst>
        </p:cNvPr>
        <p:cNvGrpSpPr/>
        <p:nvPr/>
      </p:nvGrpSpPr>
      <p:grpSpPr>
        <a:xfrm>
          <a:off x="0" y="0"/>
          <a:ext cx="0" cy="0"/>
          <a:chOff x="0" y="0"/>
          <a:chExt cx="0" cy="0"/>
        </a:xfrm>
      </p:grpSpPr>
      <p:sp>
        <p:nvSpPr>
          <p:cNvPr id="118" name="Google Shape;118;p15">
            <a:extLst>
              <a:ext uri="{FF2B5EF4-FFF2-40B4-BE49-F238E27FC236}">
                <a16:creationId xmlns:a16="http://schemas.microsoft.com/office/drawing/2014/main" id="{51DEACA4-8248-D27C-7A91-BA0F73EB584A}"/>
              </a:ext>
            </a:extLst>
          </p:cNvPr>
          <p:cNvSpPr txBox="1"/>
          <p:nvPr/>
        </p:nvSpPr>
        <p:spPr>
          <a:xfrm>
            <a:off x="505994" y="460273"/>
            <a:ext cx="111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242021"/>
                </a:solidFill>
                <a:latin typeface="Tahoma"/>
                <a:ea typeface="Tahoma"/>
                <a:cs typeface="Tahoma"/>
                <a:sym typeface="Tahoma"/>
              </a:rPr>
              <a:t>Students’ Union Priorities: </a:t>
            </a:r>
            <a:r>
              <a:rPr lang="en-GB" sz="2800" b="1" dirty="0">
                <a:solidFill>
                  <a:srgbClr val="242021"/>
                </a:solidFill>
                <a:latin typeface="Tahoma"/>
                <a:ea typeface="Tahoma"/>
                <a:cs typeface="Tahoma"/>
                <a:sym typeface="Tahoma"/>
                <a:hlinkClick r:id="rId3"/>
              </a:rPr>
              <a:t>Strategy</a:t>
            </a:r>
            <a:endParaRPr lang="en-GB" sz="2800" b="1" dirty="0">
              <a:solidFill>
                <a:srgbClr val="242021"/>
              </a:solidFill>
              <a:latin typeface="Calibri"/>
              <a:ea typeface="Calibri"/>
              <a:cs typeface="Calibri"/>
              <a:sym typeface="Calibri"/>
            </a:endParaRPr>
          </a:p>
        </p:txBody>
      </p:sp>
      <p:graphicFrame>
        <p:nvGraphicFramePr>
          <p:cNvPr id="3" name="Diagram 2">
            <a:extLst>
              <a:ext uri="{FF2B5EF4-FFF2-40B4-BE49-F238E27FC236}">
                <a16:creationId xmlns:a16="http://schemas.microsoft.com/office/drawing/2014/main" id="{93C7210B-F2E1-977A-DB0A-93D48809DE2D}"/>
              </a:ext>
            </a:extLst>
          </p:cNvPr>
          <p:cNvGraphicFramePr/>
          <p:nvPr/>
        </p:nvGraphicFramePr>
        <p:xfrm>
          <a:off x="818707" y="1307805"/>
          <a:ext cx="10781414" cy="31931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3A89DB73-02B8-FB2A-1A9D-853C4CBD3EA3}"/>
              </a:ext>
            </a:extLst>
          </p:cNvPr>
          <p:cNvGraphicFramePr/>
          <p:nvPr/>
        </p:nvGraphicFramePr>
        <p:xfrm>
          <a:off x="340241" y="4500919"/>
          <a:ext cx="11525693" cy="163741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 name="Diagram 1">
            <a:extLst>
              <a:ext uri="{FF2B5EF4-FFF2-40B4-BE49-F238E27FC236}">
                <a16:creationId xmlns:a16="http://schemas.microsoft.com/office/drawing/2014/main" id="{6F3653A6-D8E0-AF2C-11CD-CD54B80D463F}"/>
              </a:ext>
            </a:extLst>
          </p:cNvPr>
          <p:cNvGraphicFramePr/>
          <p:nvPr>
            <p:extLst>
              <p:ext uri="{D42A27DB-BD31-4B8C-83A1-F6EECF244321}">
                <p14:modId xmlns:p14="http://schemas.microsoft.com/office/powerpoint/2010/main" val="2297289406"/>
              </p:ext>
            </p:extLst>
          </p:nvPr>
        </p:nvGraphicFramePr>
        <p:xfrm>
          <a:off x="818707" y="1307805"/>
          <a:ext cx="10781414" cy="319311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28917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0"/>
          <p:cNvSpPr/>
          <p:nvPr/>
        </p:nvSpPr>
        <p:spPr>
          <a:xfrm>
            <a:off x="596306" y="3224348"/>
            <a:ext cx="8708400" cy="2788800"/>
          </a:xfrm>
          <a:prstGeom prst="rect">
            <a:avLst/>
          </a:prstGeom>
          <a:solidFill>
            <a:srgbClr val="CB2C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80" name="Google Shape;180;p20"/>
          <p:cNvPicPr preferRelativeResize="0"/>
          <p:nvPr/>
        </p:nvPicPr>
        <p:blipFill rotWithShape="1">
          <a:blip r:embed="rId3">
            <a:alphaModFix/>
          </a:blip>
          <a:srcRect l="32090" t="41234" r="45482" b="42037"/>
          <a:stretch/>
        </p:blipFill>
        <p:spPr>
          <a:xfrm>
            <a:off x="522758" y="1051266"/>
            <a:ext cx="4989165" cy="2092232"/>
          </a:xfrm>
          <a:prstGeom prst="rect">
            <a:avLst/>
          </a:prstGeom>
          <a:noFill/>
          <a:ln>
            <a:noFill/>
          </a:ln>
        </p:spPr>
      </p:pic>
      <p:pic>
        <p:nvPicPr>
          <p:cNvPr id="181" name="Google Shape;181;p20"/>
          <p:cNvPicPr preferRelativeResize="0"/>
          <p:nvPr/>
        </p:nvPicPr>
        <p:blipFill rotWithShape="1">
          <a:blip r:embed="rId3">
            <a:alphaModFix/>
          </a:blip>
          <a:srcRect l="33275" t="81869" r="46363" b="8755"/>
          <a:stretch/>
        </p:blipFill>
        <p:spPr>
          <a:xfrm rot="-5400000">
            <a:off x="-272486" y="4330172"/>
            <a:ext cx="2673566" cy="692143"/>
          </a:xfrm>
          <a:prstGeom prst="rect">
            <a:avLst/>
          </a:prstGeom>
          <a:noFill/>
          <a:ln>
            <a:noFill/>
          </a:ln>
        </p:spPr>
      </p:pic>
      <p:pic>
        <p:nvPicPr>
          <p:cNvPr id="182" name="Google Shape;182;p20"/>
          <p:cNvPicPr preferRelativeResize="0"/>
          <p:nvPr/>
        </p:nvPicPr>
        <p:blipFill rotWithShape="1">
          <a:blip r:embed="rId3">
            <a:alphaModFix/>
          </a:blip>
          <a:srcRect l="31975" t="58697" r="46555" b="20346"/>
          <a:stretch/>
        </p:blipFill>
        <p:spPr>
          <a:xfrm>
            <a:off x="5511922" y="1052853"/>
            <a:ext cx="3754000" cy="2060166"/>
          </a:xfrm>
          <a:prstGeom prst="rect">
            <a:avLst/>
          </a:prstGeom>
          <a:noFill/>
          <a:ln>
            <a:noFill/>
          </a:ln>
        </p:spPr>
      </p:pic>
      <p:pic>
        <p:nvPicPr>
          <p:cNvPr id="183" name="Google Shape;183;p20"/>
          <p:cNvPicPr preferRelativeResize="0"/>
          <p:nvPr/>
        </p:nvPicPr>
        <p:blipFill rotWithShape="1">
          <a:blip r:embed="rId4">
            <a:alphaModFix/>
          </a:blip>
          <a:srcRect l="24835" t="49731" r="20447" b="19018"/>
          <a:stretch/>
        </p:blipFill>
        <p:spPr>
          <a:xfrm>
            <a:off x="1532287" y="3361507"/>
            <a:ext cx="7520271" cy="2414767"/>
          </a:xfrm>
          <a:prstGeom prst="rect">
            <a:avLst/>
          </a:prstGeom>
          <a:noFill/>
          <a:ln>
            <a:noFill/>
          </a:ln>
        </p:spPr>
      </p:pic>
      <p:pic>
        <p:nvPicPr>
          <p:cNvPr id="184" name="Google Shape;184;p20"/>
          <p:cNvPicPr preferRelativeResize="0"/>
          <p:nvPr/>
        </p:nvPicPr>
        <p:blipFill rotWithShape="1">
          <a:blip r:embed="rId3">
            <a:alphaModFix/>
          </a:blip>
          <a:srcRect l="55952" t="25748" r="32504" b="14650"/>
          <a:stretch/>
        </p:blipFill>
        <p:spPr>
          <a:xfrm>
            <a:off x="9457057" y="1113813"/>
            <a:ext cx="1687662" cy="4899212"/>
          </a:xfrm>
          <a:prstGeom prst="rect">
            <a:avLst/>
          </a:prstGeom>
          <a:noFill/>
          <a:ln>
            <a:noFill/>
          </a:ln>
        </p:spPr>
      </p:pic>
      <p:sp>
        <p:nvSpPr>
          <p:cNvPr id="185" name="Google Shape;185;p20"/>
          <p:cNvSpPr txBox="1"/>
          <p:nvPr/>
        </p:nvSpPr>
        <p:spPr>
          <a:xfrm>
            <a:off x="505994" y="460273"/>
            <a:ext cx="11198400" cy="523200"/>
          </a:xfrm>
          <a:prstGeom prst="rect">
            <a:avLst/>
          </a:prstGeom>
          <a:noFill/>
          <a:ln>
            <a:noFill/>
          </a:ln>
        </p:spPr>
        <p:txBody>
          <a:bodyPr spcFirstLastPara="1" wrap="square" lIns="91425" tIns="45700" rIns="91425" bIns="45700" anchor="t" anchorCtr="0">
            <a:spAutoFit/>
          </a:bodyPr>
          <a:lstStyle/>
          <a:p>
            <a:pPr lvl="0"/>
            <a:r>
              <a:rPr lang="en-GB" sz="2800" b="1" dirty="0">
                <a:solidFill>
                  <a:srgbClr val="242021"/>
                </a:solidFill>
                <a:latin typeface="Tahoma"/>
                <a:ea typeface="Tahoma"/>
                <a:cs typeface="Tahoma"/>
                <a:sym typeface="Tahoma"/>
              </a:rPr>
              <a:t>Undeb strategic Priorities:</a:t>
            </a:r>
            <a:endParaRPr lang="en-GB" sz="2800" dirty="0"/>
          </a:p>
        </p:txBody>
      </p:sp>
      <p:sp>
        <p:nvSpPr>
          <p:cNvPr id="186" name="Google Shape;186;p20"/>
          <p:cNvSpPr/>
          <p:nvPr/>
        </p:nvSpPr>
        <p:spPr>
          <a:xfrm>
            <a:off x="2250225" y="2079150"/>
            <a:ext cx="3070500" cy="826500"/>
          </a:xfrm>
          <a:prstGeom prst="rect">
            <a:avLst/>
          </a:prstGeom>
          <a:solidFill>
            <a:srgbClr val="F7941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7" name="Google Shape;187;p20"/>
          <p:cNvSpPr/>
          <p:nvPr/>
        </p:nvSpPr>
        <p:spPr>
          <a:xfrm>
            <a:off x="5780875" y="2144550"/>
            <a:ext cx="3485100" cy="826500"/>
          </a:xfrm>
          <a:prstGeom prst="rect">
            <a:avLst/>
          </a:prstGeom>
          <a:solidFill>
            <a:srgbClr val="16965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8" name="Google Shape;188;p20"/>
          <p:cNvSpPr/>
          <p:nvPr/>
        </p:nvSpPr>
        <p:spPr>
          <a:xfrm>
            <a:off x="1532275" y="4428300"/>
            <a:ext cx="7520400" cy="1232100"/>
          </a:xfrm>
          <a:prstGeom prst="rect">
            <a:avLst/>
          </a:prstGeom>
          <a:solidFill>
            <a:srgbClr val="CB2C3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9" name="Google Shape;189;p20"/>
          <p:cNvSpPr/>
          <p:nvPr/>
        </p:nvSpPr>
        <p:spPr>
          <a:xfrm>
            <a:off x="9674475" y="3224350"/>
            <a:ext cx="886500" cy="286200"/>
          </a:xfrm>
          <a:prstGeom prst="rect">
            <a:avLst/>
          </a:prstGeom>
          <a:solidFill>
            <a:srgbClr val="8D2F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1"/>
          <p:cNvSpPr/>
          <p:nvPr/>
        </p:nvSpPr>
        <p:spPr>
          <a:xfrm>
            <a:off x="596306" y="3224348"/>
            <a:ext cx="8708400" cy="2788800"/>
          </a:xfrm>
          <a:prstGeom prst="rect">
            <a:avLst/>
          </a:prstGeom>
          <a:solidFill>
            <a:srgbClr val="CB2C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95" name="Google Shape;195;p21"/>
          <p:cNvPicPr preferRelativeResize="0"/>
          <p:nvPr/>
        </p:nvPicPr>
        <p:blipFill rotWithShape="1">
          <a:blip r:embed="rId3">
            <a:alphaModFix/>
          </a:blip>
          <a:srcRect l="32090" t="41234" r="45482" b="42037"/>
          <a:stretch/>
        </p:blipFill>
        <p:spPr>
          <a:xfrm>
            <a:off x="522758" y="1051266"/>
            <a:ext cx="4989165" cy="2092232"/>
          </a:xfrm>
          <a:prstGeom prst="rect">
            <a:avLst/>
          </a:prstGeom>
          <a:noFill/>
          <a:ln>
            <a:noFill/>
          </a:ln>
        </p:spPr>
      </p:pic>
      <p:pic>
        <p:nvPicPr>
          <p:cNvPr id="196" name="Google Shape;196;p21"/>
          <p:cNvPicPr preferRelativeResize="0"/>
          <p:nvPr/>
        </p:nvPicPr>
        <p:blipFill rotWithShape="1">
          <a:blip r:embed="rId3">
            <a:alphaModFix/>
          </a:blip>
          <a:srcRect l="33275" t="81869" r="46363" b="8755"/>
          <a:stretch/>
        </p:blipFill>
        <p:spPr>
          <a:xfrm rot="-5400000">
            <a:off x="-272486" y="4330172"/>
            <a:ext cx="2673566" cy="692143"/>
          </a:xfrm>
          <a:prstGeom prst="rect">
            <a:avLst/>
          </a:prstGeom>
          <a:noFill/>
          <a:ln>
            <a:noFill/>
          </a:ln>
        </p:spPr>
      </p:pic>
      <p:pic>
        <p:nvPicPr>
          <p:cNvPr id="197" name="Google Shape;197;p21"/>
          <p:cNvPicPr preferRelativeResize="0"/>
          <p:nvPr/>
        </p:nvPicPr>
        <p:blipFill rotWithShape="1">
          <a:blip r:embed="rId3">
            <a:alphaModFix/>
          </a:blip>
          <a:srcRect l="31975" t="58697" r="46555" b="20346"/>
          <a:stretch/>
        </p:blipFill>
        <p:spPr>
          <a:xfrm>
            <a:off x="5511922" y="1052853"/>
            <a:ext cx="3754000" cy="2060166"/>
          </a:xfrm>
          <a:prstGeom prst="rect">
            <a:avLst/>
          </a:prstGeom>
          <a:noFill/>
          <a:ln>
            <a:noFill/>
          </a:ln>
        </p:spPr>
      </p:pic>
      <p:pic>
        <p:nvPicPr>
          <p:cNvPr id="198" name="Google Shape;198;p21"/>
          <p:cNvPicPr preferRelativeResize="0"/>
          <p:nvPr/>
        </p:nvPicPr>
        <p:blipFill rotWithShape="1">
          <a:blip r:embed="rId4">
            <a:alphaModFix/>
          </a:blip>
          <a:srcRect l="24835" t="49731" r="20447" b="19018"/>
          <a:stretch/>
        </p:blipFill>
        <p:spPr>
          <a:xfrm>
            <a:off x="1532287" y="3361507"/>
            <a:ext cx="7520271" cy="2414767"/>
          </a:xfrm>
          <a:prstGeom prst="rect">
            <a:avLst/>
          </a:prstGeom>
          <a:noFill/>
          <a:ln>
            <a:noFill/>
          </a:ln>
        </p:spPr>
      </p:pic>
      <p:pic>
        <p:nvPicPr>
          <p:cNvPr id="199" name="Google Shape;199;p21"/>
          <p:cNvPicPr preferRelativeResize="0"/>
          <p:nvPr/>
        </p:nvPicPr>
        <p:blipFill rotWithShape="1">
          <a:blip r:embed="rId3">
            <a:alphaModFix/>
          </a:blip>
          <a:srcRect l="55952" t="25748" r="32504" b="14650"/>
          <a:stretch/>
        </p:blipFill>
        <p:spPr>
          <a:xfrm>
            <a:off x="9457057" y="1113813"/>
            <a:ext cx="1687662" cy="4899212"/>
          </a:xfrm>
          <a:prstGeom prst="rect">
            <a:avLst/>
          </a:prstGeom>
          <a:noFill/>
          <a:ln>
            <a:noFill/>
          </a:ln>
        </p:spPr>
      </p:pic>
      <p:sp>
        <p:nvSpPr>
          <p:cNvPr id="200" name="Google Shape;200;p21"/>
          <p:cNvSpPr txBox="1"/>
          <p:nvPr/>
        </p:nvSpPr>
        <p:spPr>
          <a:xfrm>
            <a:off x="505994" y="460273"/>
            <a:ext cx="111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242021"/>
                </a:solidFill>
                <a:latin typeface="Tahoma"/>
                <a:ea typeface="Tahoma"/>
                <a:cs typeface="Tahoma"/>
                <a:sym typeface="Tahoma"/>
              </a:rPr>
              <a:t>STRATEGY</a:t>
            </a:r>
            <a:endParaRPr sz="2800" b="1">
              <a:solidFill>
                <a:srgbClr val="242021"/>
              </a:solidFill>
              <a:latin typeface="Calibri"/>
              <a:ea typeface="Calibri"/>
              <a:cs typeface="Calibri"/>
              <a:sym typeface="Calibri"/>
            </a:endParaRPr>
          </a:p>
        </p:txBody>
      </p:sp>
      <p:sp>
        <p:nvSpPr>
          <p:cNvPr id="201" name="Google Shape;201;p21"/>
          <p:cNvSpPr/>
          <p:nvPr/>
        </p:nvSpPr>
        <p:spPr>
          <a:xfrm>
            <a:off x="2250225" y="2079150"/>
            <a:ext cx="3070500" cy="826500"/>
          </a:xfrm>
          <a:prstGeom prst="rect">
            <a:avLst/>
          </a:prstGeom>
          <a:solidFill>
            <a:srgbClr val="F7941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02" name="Google Shape;202;p21"/>
          <p:cNvSpPr/>
          <p:nvPr/>
        </p:nvSpPr>
        <p:spPr>
          <a:xfrm>
            <a:off x="5780875" y="2144550"/>
            <a:ext cx="3485100" cy="826500"/>
          </a:xfrm>
          <a:prstGeom prst="rect">
            <a:avLst/>
          </a:prstGeom>
          <a:solidFill>
            <a:srgbClr val="16965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03" name="Google Shape;203;p21"/>
          <p:cNvSpPr/>
          <p:nvPr/>
        </p:nvSpPr>
        <p:spPr>
          <a:xfrm>
            <a:off x="1532275" y="4428300"/>
            <a:ext cx="7520400" cy="1232100"/>
          </a:xfrm>
          <a:prstGeom prst="rect">
            <a:avLst/>
          </a:prstGeom>
          <a:solidFill>
            <a:srgbClr val="CA25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04" name="Google Shape;204;p21"/>
          <p:cNvPicPr preferRelativeResize="0"/>
          <p:nvPr/>
        </p:nvPicPr>
        <p:blipFill>
          <a:blip r:embed="rId5">
            <a:alphaModFix/>
          </a:blip>
          <a:stretch>
            <a:fillRect/>
          </a:stretch>
        </p:blipFill>
        <p:spPr>
          <a:xfrm>
            <a:off x="0" y="0"/>
            <a:ext cx="12192000" cy="6858000"/>
          </a:xfrm>
          <a:prstGeom prst="rect">
            <a:avLst/>
          </a:prstGeom>
          <a:noFill/>
          <a:ln>
            <a:noFill/>
          </a:ln>
        </p:spPr>
      </p:pic>
      <p:sp>
        <p:nvSpPr>
          <p:cNvPr id="2" name="Google Shape;186;p20">
            <a:extLst>
              <a:ext uri="{FF2B5EF4-FFF2-40B4-BE49-F238E27FC236}">
                <a16:creationId xmlns:a16="http://schemas.microsoft.com/office/drawing/2014/main" id="{2953137E-40F9-BC39-59A9-2E57333607A8}"/>
              </a:ext>
            </a:extLst>
          </p:cNvPr>
          <p:cNvSpPr/>
          <p:nvPr/>
        </p:nvSpPr>
        <p:spPr>
          <a:xfrm>
            <a:off x="2180043" y="2050266"/>
            <a:ext cx="3070500" cy="826500"/>
          </a:xfrm>
          <a:prstGeom prst="rect">
            <a:avLst/>
          </a:prstGeom>
          <a:solidFill>
            <a:srgbClr val="F7941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 name="Google Shape;187;p20">
            <a:extLst>
              <a:ext uri="{FF2B5EF4-FFF2-40B4-BE49-F238E27FC236}">
                <a16:creationId xmlns:a16="http://schemas.microsoft.com/office/drawing/2014/main" id="{6A474085-B813-4DFE-BEC6-93F02DA8527F}"/>
              </a:ext>
            </a:extLst>
          </p:cNvPr>
          <p:cNvSpPr/>
          <p:nvPr/>
        </p:nvSpPr>
        <p:spPr>
          <a:xfrm>
            <a:off x="5703005" y="2144550"/>
            <a:ext cx="3485100" cy="826500"/>
          </a:xfrm>
          <a:prstGeom prst="rect">
            <a:avLst/>
          </a:prstGeom>
          <a:solidFill>
            <a:srgbClr val="16965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 name="Google Shape;188;p20">
            <a:extLst>
              <a:ext uri="{FF2B5EF4-FFF2-40B4-BE49-F238E27FC236}">
                <a16:creationId xmlns:a16="http://schemas.microsoft.com/office/drawing/2014/main" id="{7AFA7E84-36E7-17FD-2E3A-5BCFF8B24E13}"/>
              </a:ext>
            </a:extLst>
          </p:cNvPr>
          <p:cNvSpPr/>
          <p:nvPr/>
        </p:nvSpPr>
        <p:spPr>
          <a:xfrm>
            <a:off x="1435041" y="4486237"/>
            <a:ext cx="7520400" cy="1232100"/>
          </a:xfrm>
          <a:prstGeom prst="rect">
            <a:avLst/>
          </a:prstGeom>
          <a:solidFill>
            <a:srgbClr val="CB2C3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p:nvPr/>
        </p:nvSpPr>
        <p:spPr>
          <a:xfrm>
            <a:off x="505994" y="525588"/>
            <a:ext cx="111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242021"/>
                </a:solidFill>
                <a:latin typeface="Tahoma"/>
                <a:ea typeface="Tahoma"/>
                <a:cs typeface="Tahoma"/>
                <a:sym typeface="Tahoma"/>
              </a:rPr>
              <a:t>SU activity - what staff think</a:t>
            </a:r>
            <a:endParaRPr sz="2800" b="1" dirty="0">
              <a:solidFill>
                <a:srgbClr val="242021"/>
              </a:solidFill>
              <a:latin typeface="Tahoma"/>
              <a:ea typeface="Tahoma"/>
              <a:cs typeface="Tahoma"/>
              <a:sym typeface="Tahoma"/>
            </a:endParaRPr>
          </a:p>
        </p:txBody>
      </p:sp>
      <p:graphicFrame>
        <p:nvGraphicFramePr>
          <p:cNvPr id="2" name="Table 1">
            <a:extLst>
              <a:ext uri="{FF2B5EF4-FFF2-40B4-BE49-F238E27FC236}">
                <a16:creationId xmlns:a16="http://schemas.microsoft.com/office/drawing/2014/main" id="{7876B516-CF32-5EBA-C99E-F1E0CED37B48}"/>
              </a:ext>
            </a:extLst>
          </p:cNvPr>
          <p:cNvGraphicFramePr>
            <a:graphicFrameLocks noGrp="1"/>
          </p:cNvGraphicFramePr>
          <p:nvPr>
            <p:extLst>
              <p:ext uri="{D42A27DB-BD31-4B8C-83A1-F6EECF244321}">
                <p14:modId xmlns:p14="http://schemas.microsoft.com/office/powerpoint/2010/main" val="3323749492"/>
              </p:ext>
            </p:extLst>
          </p:nvPr>
        </p:nvGraphicFramePr>
        <p:xfrm>
          <a:off x="606391" y="1222408"/>
          <a:ext cx="9750391" cy="4822251"/>
        </p:xfrm>
        <a:graphic>
          <a:graphicData uri="http://schemas.openxmlformats.org/drawingml/2006/table">
            <a:tbl>
              <a:tblPr>
                <a:tableStyleId>{9066E4CD-CC12-4F16-A33E-9800BDA80A78}</a:tableStyleId>
              </a:tblPr>
              <a:tblGrid>
                <a:gridCol w="9750391">
                  <a:extLst>
                    <a:ext uri="{9D8B030D-6E8A-4147-A177-3AD203B41FA5}">
                      <a16:colId xmlns:a16="http://schemas.microsoft.com/office/drawing/2014/main" val="805375169"/>
                    </a:ext>
                  </a:extLst>
                </a:gridCol>
              </a:tblGrid>
              <a:tr h="260123">
                <a:tc>
                  <a:txBody>
                    <a:bodyPr/>
                    <a:lstStyle/>
                    <a:p>
                      <a:pPr algn="l" fontAlgn="b">
                        <a:buNone/>
                      </a:pPr>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We asked University staff to tick which activities or services that you think the Students' Union delivers:</a:t>
                      </a:r>
                      <a:endParaRPr lang="en-GB" sz="1200" b="1" i="0" u="none" strike="noStrike" dirty="0">
                        <a:solidFill>
                          <a:srgbClr val="333333"/>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95624350"/>
                  </a:ext>
                </a:extLst>
              </a:tr>
              <a:tr h="240112">
                <a:tc>
                  <a:txBody>
                    <a:bodyPr/>
                    <a:lstStyle/>
                    <a:p>
                      <a:pPr marL="171450" indent="-171450" algn="l" fontAlgn="b">
                        <a:buFont typeface="Arial" panose="020B0604020202020204" pitchFamily="34" charset="0"/>
                        <a:buChar char="•"/>
                      </a:pPr>
                      <a:r>
                        <a:rPr lang="en-GB" sz="1200" u="none" strike="noStrike">
                          <a:effectLst/>
                          <a:latin typeface="Tahoma" panose="020B0604030504040204" pitchFamily="34" charset="0"/>
                          <a:ea typeface="Tahoma" panose="020B0604030504040204" pitchFamily="34" charset="0"/>
                          <a:cs typeface="Tahoma" panose="020B0604030504040204" pitchFamily="34" charset="0"/>
                        </a:rPr>
                        <a:t>Entertainments/events</a:t>
                      </a:r>
                      <a:endParaRPr lang="en-GB" sz="1200" b="0" i="0" u="none" strike="noStrike">
                        <a:solidFill>
                          <a:srgbClr val="333333"/>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521993482"/>
                  </a:ext>
                </a:extLst>
              </a:tr>
              <a:tr h="240112">
                <a:tc>
                  <a:txBody>
                    <a:bodyPr/>
                    <a:lstStyle/>
                    <a:p>
                      <a:pPr marL="171450" indent="-171450" algn="l" fontAlgn="b">
                        <a:buFont typeface="Arial" panose="020B0604020202020204" pitchFamily="34" charset="0"/>
                        <a:buChar char="•"/>
                      </a:pPr>
                      <a:r>
                        <a:rPr lang="en-GB" sz="1200" u="none" strike="noStrike">
                          <a:effectLst/>
                          <a:latin typeface="Tahoma" panose="020B0604030504040204" pitchFamily="34" charset="0"/>
                          <a:ea typeface="Tahoma" panose="020B0604030504040204" pitchFamily="34" charset="0"/>
                          <a:cs typeface="Tahoma" panose="020B0604030504040204" pitchFamily="34" charset="0"/>
                        </a:rPr>
                        <a:t>Academic societies</a:t>
                      </a:r>
                      <a:endParaRPr lang="en-GB" sz="1200" b="0" i="0" u="none" strike="noStrike">
                        <a:solidFill>
                          <a:srgbClr val="333333"/>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259628242"/>
                  </a:ext>
                </a:extLst>
              </a:tr>
              <a:tr h="240112">
                <a:tc>
                  <a:txBody>
                    <a:bodyPr/>
                    <a:lstStyle/>
                    <a:p>
                      <a:pPr marL="171450" indent="-171450" algn="l" fontAlgn="b">
                        <a:buFont typeface="Arial" panose="020B0604020202020204" pitchFamily="34" charset="0"/>
                        <a:buChar char="•"/>
                      </a:pPr>
                      <a:r>
                        <a:rPr lang="en-GB" sz="1200" u="none" strike="noStrike">
                          <a:effectLst/>
                          <a:latin typeface="Tahoma" panose="020B0604030504040204" pitchFamily="34" charset="0"/>
                          <a:ea typeface="Tahoma" panose="020B0604030504040204" pitchFamily="34" charset="0"/>
                          <a:cs typeface="Tahoma" panose="020B0604030504040204" pitchFamily="34" charset="0"/>
                        </a:rPr>
                        <a:t>Freshers entertainments/events</a:t>
                      </a:r>
                      <a:endParaRPr lang="en-GB" sz="1200" b="0" i="0" u="none" strike="noStrike">
                        <a:solidFill>
                          <a:srgbClr val="333333"/>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83160689"/>
                  </a:ext>
                </a:extLst>
              </a:tr>
              <a:tr h="240112">
                <a:tc>
                  <a:txBody>
                    <a:bodyPr/>
                    <a:lstStyle/>
                    <a:p>
                      <a:pPr marL="171450" indent="-171450" algn="l" fontAlgn="b">
                        <a:buFont typeface="Arial" panose="020B0604020202020204" pitchFamily="34" charset="0"/>
                        <a:buChar char="•"/>
                      </a:pPr>
                      <a:r>
                        <a:rPr lang="en-GB" sz="1200" u="none" strike="noStrike">
                          <a:effectLst/>
                          <a:latin typeface="Tahoma" panose="020B0604030504040204" pitchFamily="34" charset="0"/>
                          <a:ea typeface="Tahoma" panose="020B0604030504040204" pitchFamily="34" charset="0"/>
                          <a:cs typeface="Tahoma" panose="020B0604030504040204" pitchFamily="34" charset="0"/>
                        </a:rPr>
                        <a:t>British University and Colleges Sport Clubs</a:t>
                      </a:r>
                      <a:endParaRPr lang="en-GB" sz="1200" b="0" i="0" u="none" strike="noStrike">
                        <a:solidFill>
                          <a:srgbClr val="333333"/>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5490639"/>
                  </a:ext>
                </a:extLst>
              </a:tr>
              <a:tr h="240112">
                <a:tc>
                  <a:txBody>
                    <a:bodyPr/>
                    <a:lstStyle/>
                    <a:p>
                      <a:pPr marL="171450" indent="-171450" algn="l" fontAlgn="b">
                        <a:buFont typeface="Arial" panose="020B0604020202020204" pitchFamily="34" charset="0"/>
                        <a:buChar char="•"/>
                      </a:pPr>
                      <a:r>
                        <a:rPr lang="en-GB" sz="1200" u="none" strike="noStrike">
                          <a:effectLst/>
                          <a:latin typeface="Tahoma" panose="020B0604030504040204" pitchFamily="34" charset="0"/>
                          <a:ea typeface="Tahoma" panose="020B0604030504040204" pitchFamily="34" charset="0"/>
                          <a:cs typeface="Tahoma" panose="020B0604030504040204" pitchFamily="34" charset="0"/>
                        </a:rPr>
                        <a:t>Shop</a:t>
                      </a:r>
                      <a:endParaRPr lang="en-GB" sz="1200" b="0" i="0" u="none" strike="noStrike">
                        <a:solidFill>
                          <a:srgbClr val="333333"/>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542700113"/>
                  </a:ext>
                </a:extLst>
              </a:tr>
              <a:tr h="240112">
                <a:tc>
                  <a:txBody>
                    <a:bodyPr/>
                    <a:lstStyle/>
                    <a:p>
                      <a:pPr marL="171450" indent="-171450" algn="l" fontAlgn="b">
                        <a:buFont typeface="Arial" panose="020B0604020202020204" pitchFamily="34" charset="0"/>
                        <a:buChar char="•"/>
                      </a:pPr>
                      <a:r>
                        <a:rPr lang="en-GB" sz="1200" u="none" strike="noStrike">
                          <a:effectLst/>
                          <a:latin typeface="Tahoma" panose="020B0604030504040204" pitchFamily="34" charset="0"/>
                          <a:ea typeface="Tahoma" panose="020B0604030504040204" pitchFamily="34" charset="0"/>
                          <a:cs typeface="Tahoma" panose="020B0604030504040204" pitchFamily="34" charset="0"/>
                        </a:rPr>
                        <a:t>Bar</a:t>
                      </a:r>
                      <a:endParaRPr lang="en-GB" sz="1200" b="0" i="0" u="none" strike="noStrike">
                        <a:solidFill>
                          <a:srgbClr val="333333"/>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59896185"/>
                  </a:ext>
                </a:extLst>
              </a:tr>
              <a:tr h="240112">
                <a:tc>
                  <a:txBody>
                    <a:bodyPr/>
                    <a:lstStyle/>
                    <a:p>
                      <a:pPr marL="171450" indent="-171450" algn="l" fontAlgn="b">
                        <a:buFont typeface="Arial" panose="020B0604020202020204" pitchFamily="34" charset="0"/>
                        <a:buChar char="•"/>
                      </a:pPr>
                      <a:r>
                        <a:rPr lang="en-GB" sz="1200" u="none" strike="noStrike">
                          <a:effectLst/>
                          <a:latin typeface="Tahoma" panose="020B0604030504040204" pitchFamily="34" charset="0"/>
                          <a:ea typeface="Tahoma" panose="020B0604030504040204" pitchFamily="34" charset="0"/>
                          <a:cs typeface="Tahoma" panose="020B0604030504040204" pitchFamily="34" charset="0"/>
                        </a:rPr>
                        <a:t>Recreational Sports Clubs</a:t>
                      </a:r>
                      <a:endParaRPr lang="en-GB" sz="1200" b="0" i="0" u="none" strike="noStrike">
                        <a:solidFill>
                          <a:srgbClr val="333333"/>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570584968"/>
                  </a:ext>
                </a:extLst>
              </a:tr>
              <a:tr h="240112">
                <a:tc>
                  <a:txBody>
                    <a:bodyPr/>
                    <a:lstStyle/>
                    <a:p>
                      <a:pPr marL="171450" indent="-171450" algn="l" fontAlgn="b">
                        <a:buFont typeface="Arial" panose="020B0604020202020204" pitchFamily="34" charset="0"/>
                        <a:buChar char="•"/>
                      </a:pPr>
                      <a:r>
                        <a:rPr lang="en-GB" sz="1200" u="none" strike="noStrike">
                          <a:effectLst/>
                          <a:latin typeface="Tahoma" panose="020B0604030504040204" pitchFamily="34" charset="0"/>
                          <a:ea typeface="Tahoma" panose="020B0604030504040204" pitchFamily="34" charset="0"/>
                          <a:cs typeface="Tahoma" panose="020B0604030504040204" pitchFamily="34" charset="0"/>
                        </a:rPr>
                        <a:t>Volunteering</a:t>
                      </a:r>
                      <a:endParaRPr lang="en-GB" sz="1200" b="0" i="0" u="none" strike="noStrike">
                        <a:solidFill>
                          <a:srgbClr val="333333"/>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49702157"/>
                  </a:ext>
                </a:extLst>
              </a:tr>
              <a:tr h="240112">
                <a:tc>
                  <a:txBody>
                    <a:bodyPr/>
                    <a:lstStyle/>
                    <a:p>
                      <a:pPr marL="171450" indent="-171450" algn="l" fontAlgn="b">
                        <a:buFont typeface="Arial" panose="020B0604020202020204" pitchFamily="34" charset="0"/>
                        <a:buChar char="•"/>
                      </a:pPr>
                      <a:r>
                        <a:rPr lang="en-GB" sz="1200" u="none" strike="noStrike">
                          <a:effectLst/>
                          <a:latin typeface="Tahoma" panose="020B0604030504040204" pitchFamily="34" charset="0"/>
                          <a:ea typeface="Tahoma" panose="020B0604030504040204" pitchFamily="34" charset="0"/>
                          <a:cs typeface="Tahoma" panose="020B0604030504040204" pitchFamily="34" charset="0"/>
                        </a:rPr>
                        <a:t>Academic representation</a:t>
                      </a:r>
                      <a:endParaRPr lang="en-GB" sz="1200" b="0" i="0" u="none" strike="noStrike">
                        <a:solidFill>
                          <a:srgbClr val="333333"/>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505532533"/>
                  </a:ext>
                </a:extLst>
              </a:tr>
              <a:tr h="240112">
                <a:tc>
                  <a:txBody>
                    <a:bodyPr/>
                    <a:lstStyle/>
                    <a:p>
                      <a:pPr marL="171450" indent="-171450" algn="l" fontAlgn="b">
                        <a:buFont typeface="Arial" panose="020B0604020202020204" pitchFamily="34" charset="0"/>
                        <a:buChar char="•"/>
                      </a:pPr>
                      <a:r>
                        <a:rPr lang="en-GB" sz="1200" u="none" strike="noStrike">
                          <a:effectLst/>
                          <a:latin typeface="Tahoma" panose="020B0604030504040204" pitchFamily="34" charset="0"/>
                          <a:ea typeface="Tahoma" panose="020B0604030504040204" pitchFamily="34" charset="0"/>
                          <a:cs typeface="Tahoma" panose="020B0604030504040204" pitchFamily="34" charset="0"/>
                        </a:rPr>
                        <a:t>Aber 7's Rugby</a:t>
                      </a:r>
                      <a:endParaRPr lang="en-GB" sz="1200" b="0" i="0" u="none" strike="noStrike">
                        <a:solidFill>
                          <a:srgbClr val="333333"/>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35630632"/>
                  </a:ext>
                </a:extLst>
              </a:tr>
              <a:tr h="240112">
                <a:tc>
                  <a:txBody>
                    <a:bodyPr/>
                    <a:lstStyle/>
                    <a:p>
                      <a:pPr marL="171450" indent="-171450" algn="l" fontAlgn="b">
                        <a:buFont typeface="Arial" panose="020B0604020202020204" pitchFamily="34" charset="0"/>
                        <a:buChar char="•"/>
                      </a:pPr>
                      <a:r>
                        <a:rPr lang="en-GB" sz="1200" u="none" strike="noStrike">
                          <a:effectLst/>
                          <a:latin typeface="Tahoma" panose="020B0604030504040204" pitchFamily="34" charset="0"/>
                          <a:ea typeface="Tahoma" panose="020B0604030504040204" pitchFamily="34" charset="0"/>
                          <a:cs typeface="Tahoma" panose="020B0604030504040204" pitchFamily="34" charset="0"/>
                        </a:rPr>
                        <a:t>Finance advice</a:t>
                      </a:r>
                      <a:endParaRPr lang="en-GB" sz="1200" b="0" i="0" u="none" strike="noStrike">
                        <a:solidFill>
                          <a:srgbClr val="333333"/>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701703492"/>
                  </a:ext>
                </a:extLst>
              </a:tr>
              <a:tr h="240112">
                <a:tc>
                  <a:txBody>
                    <a:bodyPr/>
                    <a:lstStyle/>
                    <a:p>
                      <a:pPr marL="171450" indent="-171450" algn="l" fontAlgn="b">
                        <a:buFont typeface="Arial" panose="020B0604020202020204" pitchFamily="34" charset="0"/>
                        <a:buChar char="•"/>
                      </a:pPr>
                      <a:r>
                        <a:rPr lang="en-GB" sz="1200" u="none" strike="noStrike">
                          <a:effectLst/>
                          <a:latin typeface="Tahoma" panose="020B0604030504040204" pitchFamily="34" charset="0"/>
                          <a:ea typeface="Tahoma" panose="020B0604030504040204" pitchFamily="34" charset="0"/>
                          <a:cs typeface="Tahoma" panose="020B0604030504040204" pitchFamily="34" charset="0"/>
                        </a:rPr>
                        <a:t>Graduation/Summer Ball</a:t>
                      </a:r>
                      <a:endParaRPr lang="en-GB" sz="1200" b="0" i="0" u="none" strike="noStrike">
                        <a:solidFill>
                          <a:srgbClr val="333333"/>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82341498"/>
                  </a:ext>
                </a:extLst>
              </a:tr>
              <a:tr h="240112">
                <a:tc>
                  <a:txBody>
                    <a:bodyPr/>
                    <a:lstStyle/>
                    <a:p>
                      <a:pPr marL="171450" indent="-171450" algn="l" fontAlgn="b">
                        <a:buFont typeface="Arial" panose="020B0604020202020204" pitchFamily="34" charset="0"/>
                        <a:buChar char="•"/>
                      </a:pPr>
                      <a:r>
                        <a:rPr lang="en-GB" sz="1200" u="none" strike="noStrike">
                          <a:effectLst/>
                          <a:latin typeface="Tahoma" panose="020B0604030504040204" pitchFamily="34" charset="0"/>
                          <a:ea typeface="Tahoma" panose="020B0604030504040204" pitchFamily="34" charset="0"/>
                          <a:cs typeface="Tahoma" panose="020B0604030504040204" pitchFamily="34" charset="0"/>
                        </a:rPr>
                        <a:t>Housing advice</a:t>
                      </a:r>
                      <a:endParaRPr lang="en-GB" sz="1200" b="0" i="0" u="none" strike="noStrike">
                        <a:solidFill>
                          <a:srgbClr val="333333"/>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617745016"/>
                  </a:ext>
                </a:extLst>
              </a:tr>
              <a:tr h="240112">
                <a:tc>
                  <a:txBody>
                    <a:bodyPr/>
                    <a:lstStyle/>
                    <a:p>
                      <a:pPr marL="171450" indent="-171450" algn="l" fontAlgn="b">
                        <a:buFont typeface="Arial" panose="020B0604020202020204" pitchFamily="34" charset="0"/>
                        <a:buChar char="•"/>
                      </a:pPr>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Mental health advice/support</a:t>
                      </a:r>
                      <a:endParaRPr lang="en-GB" sz="1200" b="0" i="0" u="none" strike="noStrike" dirty="0">
                        <a:solidFill>
                          <a:srgbClr val="333333"/>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82693924"/>
                  </a:ext>
                </a:extLst>
              </a:tr>
              <a:tr h="240112">
                <a:tc>
                  <a:txBody>
                    <a:bodyPr/>
                    <a:lstStyle/>
                    <a:p>
                      <a:pPr marL="171450" indent="-171450" algn="l" fontAlgn="b">
                        <a:buFont typeface="Arial" panose="020B0604020202020204" pitchFamily="34" charset="0"/>
                        <a:buChar char="•"/>
                      </a:pPr>
                      <a:r>
                        <a:rPr lang="en-GB" sz="1200" u="none" strike="noStrike">
                          <a:effectLst/>
                          <a:latin typeface="Tahoma" panose="020B0604030504040204" pitchFamily="34" charset="0"/>
                          <a:ea typeface="Tahoma" panose="020B0604030504040204" pitchFamily="34" charset="0"/>
                          <a:cs typeface="Tahoma" panose="020B0604030504040204" pitchFamily="34" charset="0"/>
                        </a:rPr>
                        <a:t>External trips and tours</a:t>
                      </a:r>
                      <a:endParaRPr lang="en-GB" sz="1200" b="0" i="0" u="none" strike="noStrike">
                        <a:solidFill>
                          <a:srgbClr val="333333"/>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805455027"/>
                  </a:ext>
                </a:extLst>
              </a:tr>
              <a:tr h="240112">
                <a:tc>
                  <a:txBody>
                    <a:bodyPr/>
                    <a:lstStyle/>
                    <a:p>
                      <a:pPr marL="171450" indent="-171450" algn="l" fontAlgn="b">
                        <a:buFont typeface="Arial" panose="020B0604020202020204" pitchFamily="34" charset="0"/>
                        <a:buChar char="•"/>
                      </a:pPr>
                      <a:r>
                        <a:rPr lang="en-GB" sz="1200" u="none" strike="noStrike">
                          <a:effectLst/>
                          <a:latin typeface="Tahoma" panose="020B0604030504040204" pitchFamily="34" charset="0"/>
                          <a:ea typeface="Tahoma" panose="020B0604030504040204" pitchFamily="34" charset="0"/>
                          <a:cs typeface="Tahoma" panose="020B0604030504040204" pitchFamily="34" charset="0"/>
                        </a:rPr>
                        <a:t>University process advice</a:t>
                      </a:r>
                      <a:endParaRPr lang="en-GB" sz="1200" b="0" i="0" u="none" strike="noStrike">
                        <a:solidFill>
                          <a:srgbClr val="333333"/>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56071012"/>
                  </a:ext>
                </a:extLst>
              </a:tr>
              <a:tr h="240112">
                <a:tc>
                  <a:txBody>
                    <a:bodyPr/>
                    <a:lstStyle/>
                    <a:p>
                      <a:pPr marL="171450" indent="-171450" algn="l" fontAlgn="b">
                        <a:buFont typeface="Arial" panose="020B0604020202020204" pitchFamily="34" charset="0"/>
                        <a:buChar char="•"/>
                      </a:pPr>
                      <a:r>
                        <a:rPr lang="en-GB" sz="1200" u="none" strike="noStrike">
                          <a:effectLst/>
                          <a:latin typeface="Tahoma" panose="020B0604030504040204" pitchFamily="34" charset="0"/>
                          <a:ea typeface="Tahoma" panose="020B0604030504040204" pitchFamily="34" charset="0"/>
                          <a:cs typeface="Tahoma" panose="020B0604030504040204" pitchFamily="34" charset="0"/>
                        </a:rPr>
                        <a:t>Careers advice/support</a:t>
                      </a:r>
                      <a:endParaRPr lang="en-GB" sz="1200" b="0" i="0" u="none" strike="noStrike">
                        <a:solidFill>
                          <a:srgbClr val="333333"/>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91713629"/>
                  </a:ext>
                </a:extLst>
              </a:tr>
              <a:tr h="240112">
                <a:tc>
                  <a:txBody>
                    <a:bodyPr/>
                    <a:lstStyle/>
                    <a:p>
                      <a:pPr marL="171450" indent="-171450" algn="l" fontAlgn="b">
                        <a:buFont typeface="Arial" panose="020B0604020202020204" pitchFamily="34" charset="0"/>
                        <a:buChar char="•"/>
                      </a:pPr>
                      <a:r>
                        <a:rPr lang="en-GB" sz="1200" u="none" strike="noStrike">
                          <a:effectLst/>
                          <a:latin typeface="Tahoma" panose="020B0604030504040204" pitchFamily="34" charset="0"/>
                          <a:ea typeface="Tahoma" panose="020B0604030504040204" pitchFamily="34" charset="0"/>
                          <a:cs typeface="Tahoma" panose="020B0604030504040204" pitchFamily="34" charset="0"/>
                        </a:rPr>
                        <a:t>Bus cards</a:t>
                      </a:r>
                      <a:endParaRPr lang="en-GB" sz="1200" b="0" i="0" u="none" strike="noStrike">
                        <a:solidFill>
                          <a:srgbClr val="333333"/>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95578033"/>
                  </a:ext>
                </a:extLst>
              </a:tr>
              <a:tr h="240112">
                <a:tc>
                  <a:txBody>
                    <a:bodyPr/>
                    <a:lstStyle/>
                    <a:p>
                      <a:pPr marL="171450" indent="-171450" algn="l" fontAlgn="b">
                        <a:buFont typeface="Arial" panose="020B0604020202020204" pitchFamily="34" charset="0"/>
                        <a:buChar char="•"/>
                      </a:pPr>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Skills Development/training</a:t>
                      </a:r>
                      <a:endParaRPr lang="en-GB" sz="1200" b="0" i="0" u="none" strike="noStrike" dirty="0">
                        <a:solidFill>
                          <a:srgbClr val="333333"/>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64860795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19"/>
          <p:cNvSpPr txBox="1"/>
          <p:nvPr/>
        </p:nvSpPr>
        <p:spPr>
          <a:xfrm>
            <a:off x="506000" y="983500"/>
            <a:ext cx="11835600" cy="4463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750"/>
              <a:buFont typeface="Arial"/>
              <a:buNone/>
            </a:pPr>
            <a:endParaRPr sz="190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endParaRPr sz="190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endParaRPr sz="190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endParaRPr sz="190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endParaRPr sz="190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endParaRPr sz="190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endParaRPr sz="190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endParaRPr sz="190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endParaRPr sz="190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endParaRPr sz="190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endParaRPr sz="190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endParaRPr sz="190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endParaRPr sz="190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endParaRPr sz="190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endParaRPr sz="1800">
              <a:solidFill>
                <a:schemeClr val="dk1"/>
              </a:solidFill>
              <a:latin typeface="Calibri"/>
              <a:ea typeface="Calibri"/>
              <a:cs typeface="Calibri"/>
              <a:sym typeface="Calibri"/>
            </a:endParaRPr>
          </a:p>
        </p:txBody>
      </p:sp>
      <p:sp>
        <p:nvSpPr>
          <p:cNvPr id="7" name="Google Shape;167;p18">
            <a:extLst>
              <a:ext uri="{FF2B5EF4-FFF2-40B4-BE49-F238E27FC236}">
                <a16:creationId xmlns:a16="http://schemas.microsoft.com/office/drawing/2014/main" id="{53E6C5BC-F2E1-2EA2-0A49-1A3809F66A6F}"/>
              </a:ext>
            </a:extLst>
          </p:cNvPr>
          <p:cNvSpPr txBox="1"/>
          <p:nvPr/>
        </p:nvSpPr>
        <p:spPr>
          <a:xfrm>
            <a:off x="505994" y="525588"/>
            <a:ext cx="111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242021"/>
                </a:solidFill>
                <a:latin typeface="Tahoma"/>
                <a:ea typeface="Tahoma"/>
                <a:cs typeface="Tahoma"/>
                <a:sym typeface="Tahoma"/>
              </a:rPr>
              <a:t>SU activity - what staff think</a:t>
            </a:r>
            <a:endParaRPr sz="2800" b="1" dirty="0">
              <a:solidFill>
                <a:srgbClr val="242021"/>
              </a:solidFill>
              <a:latin typeface="Tahoma"/>
              <a:ea typeface="Tahoma"/>
              <a:cs typeface="Tahoma"/>
              <a:sym typeface="Tahoma"/>
            </a:endParaRPr>
          </a:p>
        </p:txBody>
      </p:sp>
      <p:graphicFrame>
        <p:nvGraphicFramePr>
          <p:cNvPr id="17" name="Chart 16">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519511774"/>
              </p:ext>
            </p:extLst>
          </p:nvPr>
        </p:nvGraphicFramePr>
        <p:xfrm>
          <a:off x="505994" y="1135780"/>
          <a:ext cx="11180006" cy="50051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E6B28B3B-2E87-713F-6446-0C6EEF920F74}"/>
            </a:ext>
          </a:extLst>
        </p:cNvPr>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26FB7A5F-F9E6-C007-F220-5F2761759920}"/>
              </a:ext>
            </a:extLst>
          </p:cNvPr>
          <p:cNvGraphicFramePr>
            <a:graphicFrameLocks/>
          </p:cNvGraphicFramePr>
          <p:nvPr>
            <p:extLst>
              <p:ext uri="{D42A27DB-BD31-4B8C-83A1-F6EECF244321}">
                <p14:modId xmlns:p14="http://schemas.microsoft.com/office/powerpoint/2010/main" val="3105258368"/>
              </p:ext>
            </p:extLst>
          </p:nvPr>
        </p:nvGraphicFramePr>
        <p:xfrm>
          <a:off x="505994" y="1135780"/>
          <a:ext cx="11180006" cy="500513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A956C269-22AD-EFF7-7261-FAEE5C45FE56}"/>
              </a:ext>
            </a:extLst>
          </p:cNvPr>
          <p:cNvSpPr/>
          <p:nvPr/>
        </p:nvSpPr>
        <p:spPr>
          <a:xfrm>
            <a:off x="4199690" y="1698121"/>
            <a:ext cx="555189" cy="2529828"/>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Google Shape;167;p18">
            <a:extLst>
              <a:ext uri="{FF2B5EF4-FFF2-40B4-BE49-F238E27FC236}">
                <a16:creationId xmlns:a16="http://schemas.microsoft.com/office/drawing/2014/main" id="{3CEF2022-D5BF-6E54-61E1-B895F6941AE1}"/>
              </a:ext>
            </a:extLst>
          </p:cNvPr>
          <p:cNvSpPr txBox="1"/>
          <p:nvPr/>
        </p:nvSpPr>
        <p:spPr>
          <a:xfrm>
            <a:off x="505994" y="525588"/>
            <a:ext cx="111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242021"/>
                </a:solidFill>
                <a:latin typeface="Tahoma"/>
                <a:ea typeface="Tahoma"/>
                <a:cs typeface="Tahoma"/>
                <a:sym typeface="Tahoma"/>
              </a:rPr>
              <a:t>SU activity - what staff think</a:t>
            </a:r>
            <a:endParaRPr sz="2800" b="1" dirty="0">
              <a:solidFill>
                <a:srgbClr val="242021"/>
              </a:solidFill>
              <a:latin typeface="Tahoma"/>
              <a:ea typeface="Tahoma"/>
              <a:cs typeface="Tahoma"/>
              <a:sym typeface="Tahoma"/>
            </a:endParaRPr>
          </a:p>
        </p:txBody>
      </p:sp>
      <p:sp>
        <p:nvSpPr>
          <p:cNvPr id="13" name="Rectangle 12">
            <a:extLst>
              <a:ext uri="{FF2B5EF4-FFF2-40B4-BE49-F238E27FC236}">
                <a16:creationId xmlns:a16="http://schemas.microsoft.com/office/drawing/2014/main" id="{7FA5FC69-A1C9-5203-08B0-563404E43431}"/>
              </a:ext>
            </a:extLst>
          </p:cNvPr>
          <p:cNvSpPr/>
          <p:nvPr/>
        </p:nvSpPr>
        <p:spPr>
          <a:xfrm>
            <a:off x="3672556" y="1740629"/>
            <a:ext cx="527134" cy="2529828"/>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3D89E25-5A3B-5A4E-456E-D34D9F6D5FF0}"/>
              </a:ext>
            </a:extLst>
          </p:cNvPr>
          <p:cNvSpPr/>
          <p:nvPr/>
        </p:nvSpPr>
        <p:spPr>
          <a:xfrm>
            <a:off x="9993328" y="1729403"/>
            <a:ext cx="448093" cy="2529828"/>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F56845C-5889-D46F-2EFE-F0CA81213033}"/>
              </a:ext>
            </a:extLst>
          </p:cNvPr>
          <p:cNvSpPr/>
          <p:nvPr/>
        </p:nvSpPr>
        <p:spPr>
          <a:xfrm>
            <a:off x="10535485" y="1729403"/>
            <a:ext cx="448093" cy="2529828"/>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3970FD8-1797-1E33-E715-E78E5C9228A3}"/>
              </a:ext>
            </a:extLst>
          </p:cNvPr>
          <p:cNvSpPr/>
          <p:nvPr/>
        </p:nvSpPr>
        <p:spPr>
          <a:xfrm>
            <a:off x="7388631" y="1783830"/>
            <a:ext cx="448093" cy="2529828"/>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79230E8-EFBE-036F-EED7-5A5034B13B70}"/>
              </a:ext>
            </a:extLst>
          </p:cNvPr>
          <p:cNvSpPr/>
          <p:nvPr/>
        </p:nvSpPr>
        <p:spPr>
          <a:xfrm>
            <a:off x="6840146" y="1729403"/>
            <a:ext cx="448093" cy="2529828"/>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D1052F9-7D53-4A37-0567-BC6F870325B4}"/>
              </a:ext>
            </a:extLst>
          </p:cNvPr>
          <p:cNvSpPr/>
          <p:nvPr/>
        </p:nvSpPr>
        <p:spPr>
          <a:xfrm>
            <a:off x="8455066" y="1740629"/>
            <a:ext cx="448093" cy="2529828"/>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3BA8A6C-2884-C7D0-0A9A-FFB0080EFAA0}"/>
              </a:ext>
            </a:extLst>
          </p:cNvPr>
          <p:cNvSpPr/>
          <p:nvPr/>
        </p:nvSpPr>
        <p:spPr>
          <a:xfrm>
            <a:off x="1573600" y="3048745"/>
            <a:ext cx="448093" cy="1179205"/>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9B872B6-3F28-45FB-8FDE-81ACF9C4ACFC}"/>
              </a:ext>
            </a:extLst>
          </p:cNvPr>
          <p:cNvSpPr txBox="1"/>
          <p:nvPr/>
        </p:nvSpPr>
        <p:spPr>
          <a:xfrm>
            <a:off x="8694020" y="5751223"/>
            <a:ext cx="4076296" cy="307777"/>
          </a:xfrm>
          <a:prstGeom prst="rect">
            <a:avLst/>
          </a:prstGeom>
          <a:noFill/>
        </p:spPr>
        <p:txBody>
          <a:bodyPr wrap="square" rtlCol="0">
            <a:spAutoFit/>
          </a:bodyPr>
          <a:lstStyle/>
          <a:p>
            <a:r>
              <a:rPr lang="en-GB" dirty="0"/>
              <a:t>*UMCA is part of the wider Undeb</a:t>
            </a:r>
          </a:p>
        </p:txBody>
      </p:sp>
      <p:sp>
        <p:nvSpPr>
          <p:cNvPr id="24" name="Rectangle 23">
            <a:extLst>
              <a:ext uri="{FF2B5EF4-FFF2-40B4-BE49-F238E27FC236}">
                <a16:creationId xmlns:a16="http://schemas.microsoft.com/office/drawing/2014/main" id="{C3D670BD-9E9D-62AF-D4D2-02D71C3B4C20}"/>
              </a:ext>
            </a:extLst>
          </p:cNvPr>
          <p:cNvSpPr/>
          <p:nvPr/>
        </p:nvSpPr>
        <p:spPr>
          <a:xfrm>
            <a:off x="2623078" y="3048744"/>
            <a:ext cx="448093" cy="1179205"/>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66E6E2A-04A3-5991-F7C0-F3A802E43F34}"/>
              </a:ext>
            </a:extLst>
          </p:cNvPr>
          <p:cNvSpPr/>
          <p:nvPr/>
        </p:nvSpPr>
        <p:spPr>
          <a:xfrm>
            <a:off x="5798491" y="3091252"/>
            <a:ext cx="448093" cy="1179205"/>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8578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3"/>
          <p:cNvSpPr txBox="1"/>
          <p:nvPr/>
        </p:nvSpPr>
        <p:spPr>
          <a:xfrm>
            <a:off x="505994" y="460273"/>
            <a:ext cx="11198400" cy="954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sz="2800" b="1">
                <a:solidFill>
                  <a:srgbClr val="242021"/>
                </a:solidFill>
                <a:latin typeface="Tahoma"/>
                <a:ea typeface="Tahoma"/>
                <a:cs typeface="Tahoma"/>
                <a:sym typeface="Tahoma"/>
              </a:rPr>
              <a:t>WHAT DO WE DO?</a:t>
            </a:r>
            <a:endParaRPr sz="2800" b="1">
              <a:solidFill>
                <a:srgbClr val="242021"/>
              </a:solidFill>
              <a:latin typeface="Calibri"/>
              <a:ea typeface="Calibri"/>
              <a:cs typeface="Calibri"/>
              <a:sym typeface="Calibri"/>
            </a:endParaRPr>
          </a:p>
          <a:p>
            <a:pPr marL="0" marR="0" lvl="0" indent="0" algn="l" rtl="0">
              <a:spcBef>
                <a:spcPts val="0"/>
              </a:spcBef>
              <a:spcAft>
                <a:spcPts val="0"/>
              </a:spcAft>
              <a:buNone/>
            </a:pPr>
            <a:endParaRPr sz="2800" b="1">
              <a:solidFill>
                <a:srgbClr val="242021"/>
              </a:solidFill>
              <a:latin typeface="Tahoma"/>
              <a:ea typeface="Tahoma"/>
              <a:cs typeface="Tahoma"/>
              <a:sym typeface="Tahoma"/>
            </a:endParaRPr>
          </a:p>
        </p:txBody>
      </p:sp>
      <p:sp>
        <p:nvSpPr>
          <p:cNvPr id="218" name="Google Shape;218;p23"/>
          <p:cNvSpPr/>
          <p:nvPr/>
        </p:nvSpPr>
        <p:spPr>
          <a:xfrm>
            <a:off x="4257851" y="1265489"/>
            <a:ext cx="3624300" cy="3491399"/>
          </a:xfrm>
          <a:prstGeom prst="rect">
            <a:avLst/>
          </a:prstGeom>
          <a:solidFill>
            <a:srgbClr val="F794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9" name="Google Shape;219;p23"/>
          <p:cNvSpPr/>
          <p:nvPr/>
        </p:nvSpPr>
        <p:spPr>
          <a:xfrm>
            <a:off x="4392701" y="1887191"/>
            <a:ext cx="3367933" cy="228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Inter University sport (BUCS). </a:t>
            </a:r>
            <a:endParaRPr sz="20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Societies &amp; social Sport Student Group development</a:t>
            </a:r>
            <a:endParaRPr dirty="0"/>
          </a:p>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Superteams, Aber7s, Varsity</a:t>
            </a:r>
            <a:endParaRPr dirty="0"/>
          </a:p>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Aber Challenge</a:t>
            </a:r>
            <a:endParaRPr dirty="0"/>
          </a:p>
          <a:p>
            <a:pPr marL="0" lvl="0" indent="0" algn="ctr" rtl="0">
              <a:spcBef>
                <a:spcPts val="0"/>
              </a:spcBef>
              <a:spcAft>
                <a:spcPts val="0"/>
              </a:spcAft>
              <a:buClr>
                <a:schemeClr val="dk1"/>
              </a:buClr>
              <a:buFont typeface="Arial"/>
              <a:buNone/>
            </a:pPr>
            <a:r>
              <a:rPr lang="en-GB" sz="2000" dirty="0">
                <a:solidFill>
                  <a:schemeClr val="lt1"/>
                </a:solidFill>
                <a:latin typeface="Calibri"/>
                <a:ea typeface="Calibri"/>
                <a:cs typeface="Calibri"/>
                <a:sym typeface="Calibri"/>
              </a:rPr>
              <a:t>Volunteering </a:t>
            </a:r>
            <a:r>
              <a:rPr lang="en-GB" sz="2000" dirty="0" err="1">
                <a:solidFill>
                  <a:schemeClr val="lt1"/>
                </a:solidFill>
                <a:latin typeface="Calibri"/>
                <a:ea typeface="Calibri"/>
                <a:cs typeface="Calibri"/>
                <a:sym typeface="Calibri"/>
              </a:rPr>
              <a:t>inc</a:t>
            </a:r>
            <a:r>
              <a:rPr lang="en-GB" sz="2000" dirty="0">
                <a:solidFill>
                  <a:schemeClr val="lt1"/>
                </a:solidFill>
                <a:latin typeface="Calibri"/>
                <a:ea typeface="Calibri"/>
                <a:cs typeface="Calibri"/>
                <a:sym typeface="Calibri"/>
              </a:rPr>
              <a:t> A-Team and action days </a:t>
            </a:r>
            <a:endParaRPr sz="2000" dirty="0">
              <a:solidFill>
                <a:schemeClr val="lt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GB" sz="2000" dirty="0">
                <a:solidFill>
                  <a:schemeClr val="lt1"/>
                </a:solidFill>
                <a:latin typeface="Calibri"/>
                <a:ea typeface="Calibri"/>
                <a:cs typeface="Calibri"/>
                <a:sym typeface="Calibri"/>
              </a:rPr>
              <a:t>Minibuses</a:t>
            </a:r>
            <a:endParaRPr dirty="0">
              <a:solidFill>
                <a:schemeClr val="dk1"/>
              </a:solidFill>
            </a:endParaRPr>
          </a:p>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0" name="Google Shape;220;p23"/>
          <p:cNvSpPr/>
          <p:nvPr/>
        </p:nvSpPr>
        <p:spPr>
          <a:xfrm>
            <a:off x="389901" y="1265489"/>
            <a:ext cx="3624300" cy="3491400"/>
          </a:xfrm>
          <a:prstGeom prst="rect">
            <a:avLst/>
          </a:prstGeom>
          <a:solidFill>
            <a:srgbClr val="0171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sp>
        <p:nvSpPr>
          <p:cNvPr id="221" name="Google Shape;221;p23"/>
          <p:cNvSpPr/>
          <p:nvPr/>
        </p:nvSpPr>
        <p:spPr>
          <a:xfrm>
            <a:off x="459476" y="1887189"/>
            <a:ext cx="3440100" cy="27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Full-time Officer support &amp; dev</a:t>
            </a:r>
            <a:endParaRPr dirty="0"/>
          </a:p>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Volunteer Officers    </a:t>
            </a:r>
            <a:endParaRPr sz="20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Campaigns  </a:t>
            </a:r>
            <a:endParaRPr dirty="0"/>
          </a:p>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Consultation</a:t>
            </a:r>
            <a:endParaRPr sz="20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Liberation, Equality and Inclusion   </a:t>
            </a:r>
            <a:endParaRPr sz="20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Elections</a:t>
            </a:r>
            <a:endParaRPr dirty="0"/>
          </a:p>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Decision making (policy)</a:t>
            </a:r>
            <a:endParaRPr sz="20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Academic Representation</a:t>
            </a:r>
            <a:endParaRPr sz="20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2" name="Google Shape;222;p23"/>
          <p:cNvSpPr/>
          <p:nvPr/>
        </p:nvSpPr>
        <p:spPr>
          <a:xfrm>
            <a:off x="8129770" y="1255016"/>
            <a:ext cx="3625698" cy="4006372"/>
          </a:xfrm>
          <a:prstGeom prst="rect">
            <a:avLst/>
          </a:prstGeom>
          <a:solidFill>
            <a:srgbClr val="CA2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3" name="Google Shape;223;p23"/>
          <p:cNvSpPr/>
          <p:nvPr/>
        </p:nvSpPr>
        <p:spPr>
          <a:xfrm>
            <a:off x="8495847" y="2305615"/>
            <a:ext cx="2893544" cy="22467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a:solidFill>
                  <a:schemeClr val="lt1"/>
                </a:solidFill>
                <a:latin typeface="Calibri"/>
                <a:ea typeface="Calibri"/>
                <a:cs typeface="Calibri"/>
                <a:sym typeface="Calibri"/>
              </a:rPr>
              <a:t>Website &amp; Social media</a:t>
            </a:r>
            <a:endParaRPr/>
          </a:p>
          <a:p>
            <a:pPr marL="0" marR="0" lvl="0" indent="0" algn="ctr" rtl="0">
              <a:spcBef>
                <a:spcPts val="0"/>
              </a:spcBef>
              <a:spcAft>
                <a:spcPts val="0"/>
              </a:spcAft>
              <a:buNone/>
            </a:pPr>
            <a:r>
              <a:rPr lang="en-GB" sz="2000">
                <a:solidFill>
                  <a:schemeClr val="lt1"/>
                </a:solidFill>
                <a:latin typeface="Calibri"/>
                <a:ea typeface="Calibri"/>
                <a:cs typeface="Calibri"/>
                <a:sym typeface="Calibri"/>
              </a:rPr>
              <a:t>Marketing income in Fairs</a:t>
            </a:r>
            <a:endParaRPr/>
          </a:p>
          <a:p>
            <a:pPr marL="0" marR="0" lvl="0" indent="0" algn="ctr" rtl="0">
              <a:spcBef>
                <a:spcPts val="0"/>
              </a:spcBef>
              <a:spcAft>
                <a:spcPts val="0"/>
              </a:spcAft>
              <a:buNone/>
            </a:pPr>
            <a:r>
              <a:rPr lang="en-GB" sz="2000">
                <a:solidFill>
                  <a:schemeClr val="lt1"/>
                </a:solidFill>
                <a:latin typeface="Calibri"/>
                <a:ea typeface="Calibri"/>
                <a:cs typeface="Calibri"/>
                <a:sym typeface="Calibri"/>
              </a:rPr>
              <a:t>Brand guidelines</a:t>
            </a:r>
            <a:endParaRPr sz="2000">
              <a:solidFill>
                <a:schemeClr val="lt1"/>
              </a:solidFill>
              <a:latin typeface="Calibri"/>
              <a:ea typeface="Calibri"/>
              <a:cs typeface="Calibri"/>
              <a:sym typeface="Calibri"/>
            </a:endParaRPr>
          </a:p>
          <a:p>
            <a:pPr marL="0" marR="0" lvl="0" indent="0" algn="ctr" rtl="0">
              <a:spcBef>
                <a:spcPts val="0"/>
              </a:spcBef>
              <a:spcAft>
                <a:spcPts val="0"/>
              </a:spcAft>
              <a:buNone/>
            </a:pPr>
            <a:r>
              <a:rPr lang="en-GB" sz="2000">
                <a:solidFill>
                  <a:schemeClr val="lt1"/>
                </a:solidFill>
                <a:latin typeface="Calibri"/>
                <a:ea typeface="Calibri"/>
                <a:cs typeface="Calibri"/>
                <a:sym typeface="Calibri"/>
              </a:rPr>
              <a:t>Physical signage and promotion</a:t>
            </a:r>
            <a:endParaRPr sz="2000">
              <a:solidFill>
                <a:schemeClr val="lt1"/>
              </a:solidFill>
              <a:latin typeface="Calibri"/>
              <a:ea typeface="Calibri"/>
              <a:cs typeface="Calibri"/>
              <a:sym typeface="Calibri"/>
            </a:endParaRPr>
          </a:p>
          <a:p>
            <a:pPr marL="0" marR="0" lvl="0" indent="0" algn="ctr" rtl="0">
              <a:spcBef>
                <a:spcPts val="0"/>
              </a:spcBef>
              <a:spcAft>
                <a:spcPts val="0"/>
              </a:spcAft>
              <a:buNone/>
            </a:pPr>
            <a:r>
              <a:rPr lang="en-GB" sz="2000">
                <a:solidFill>
                  <a:schemeClr val="lt1"/>
                </a:solidFill>
                <a:latin typeface="Calibri"/>
                <a:ea typeface="Calibri"/>
                <a:cs typeface="Calibri"/>
                <a:sym typeface="Calibri"/>
              </a:rPr>
              <a:t>Public relations</a:t>
            </a:r>
            <a:endParaRPr/>
          </a:p>
          <a:p>
            <a:pPr marL="0" marR="0" lvl="0" indent="0" algn="ctr" rtl="0">
              <a:spcBef>
                <a:spcPts val="0"/>
              </a:spcBef>
              <a:spcAft>
                <a:spcPts val="0"/>
              </a:spcAft>
              <a:buNone/>
            </a:pPr>
            <a:r>
              <a:rPr lang="en-GB" sz="2000">
                <a:solidFill>
                  <a:schemeClr val="lt1"/>
                </a:solidFill>
                <a:latin typeface="Calibri"/>
                <a:ea typeface="Calibri"/>
                <a:cs typeface="Calibri"/>
                <a:sym typeface="Calibri"/>
              </a:rPr>
              <a:t>Event support</a:t>
            </a:r>
            <a:endParaRPr/>
          </a:p>
          <a:p>
            <a:pPr marL="0" marR="0" lvl="0" indent="0" algn="ctr" rtl="0">
              <a:spcBef>
                <a:spcPts val="0"/>
              </a:spcBef>
              <a:spcAft>
                <a:spcPts val="0"/>
              </a:spcAft>
              <a:buNone/>
            </a:pPr>
            <a:r>
              <a:rPr lang="en-GB" sz="2000">
                <a:solidFill>
                  <a:schemeClr val="lt1"/>
                </a:solidFill>
                <a:latin typeface="Calibri"/>
                <a:ea typeface="Calibri"/>
                <a:cs typeface="Calibri"/>
                <a:sym typeface="Calibri"/>
              </a:rPr>
              <a:t>Insight</a:t>
            </a:r>
            <a:endParaRPr/>
          </a:p>
          <a:p>
            <a:pPr marL="0" marR="0" lvl="0" indent="0" algn="ctr" rtl="0">
              <a:spcBef>
                <a:spcPts val="0"/>
              </a:spcBef>
              <a:spcAft>
                <a:spcPts val="0"/>
              </a:spcAft>
              <a:buNone/>
            </a:pPr>
            <a:r>
              <a:rPr lang="en-GB" sz="2000">
                <a:solidFill>
                  <a:schemeClr val="lt1"/>
                </a:solidFill>
                <a:latin typeface="Calibri"/>
                <a:ea typeface="Calibri"/>
                <a:cs typeface="Calibri"/>
                <a:sym typeface="Calibri"/>
              </a:rPr>
              <a:t>Translation</a:t>
            </a:r>
            <a:endParaRPr/>
          </a:p>
        </p:txBody>
      </p:sp>
      <p:sp>
        <p:nvSpPr>
          <p:cNvPr id="224" name="Google Shape;224;p23"/>
          <p:cNvSpPr txBox="1"/>
          <p:nvPr/>
        </p:nvSpPr>
        <p:spPr>
          <a:xfrm>
            <a:off x="378467" y="1433266"/>
            <a:ext cx="3625698" cy="1474254"/>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lt1"/>
              </a:buClr>
              <a:buSzPts val="2000"/>
              <a:buFont typeface="Tahoma"/>
              <a:buNone/>
            </a:pPr>
            <a:r>
              <a:rPr lang="en-GB" sz="2000" b="1" dirty="0">
                <a:solidFill>
                  <a:schemeClr val="lt1"/>
                </a:solidFill>
                <a:latin typeface="Tahoma"/>
                <a:ea typeface="Tahoma"/>
                <a:cs typeface="Tahoma"/>
                <a:sym typeface="Tahoma"/>
              </a:rPr>
              <a:t>Student Voice</a:t>
            </a:r>
            <a:endParaRPr dirty="0"/>
          </a:p>
        </p:txBody>
      </p:sp>
      <p:sp>
        <p:nvSpPr>
          <p:cNvPr id="225" name="Google Shape;225;p23"/>
          <p:cNvSpPr txBox="1"/>
          <p:nvPr/>
        </p:nvSpPr>
        <p:spPr>
          <a:xfrm>
            <a:off x="3926089" y="1382864"/>
            <a:ext cx="4287900" cy="9003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lt1"/>
              </a:buClr>
              <a:buSzPts val="2000"/>
              <a:buFont typeface="Tahoma"/>
              <a:buNone/>
            </a:pPr>
            <a:r>
              <a:rPr lang="en-GB" sz="2000" b="1" dirty="0">
                <a:solidFill>
                  <a:schemeClr val="lt1"/>
                </a:solidFill>
                <a:latin typeface="Tahoma"/>
                <a:ea typeface="Tahoma"/>
                <a:cs typeface="Tahoma"/>
                <a:sym typeface="Tahoma"/>
              </a:rPr>
              <a:t>Student </a:t>
            </a:r>
            <a:r>
              <a:rPr lang="en-GB" dirty="0"/>
              <a:t> </a:t>
            </a:r>
            <a:r>
              <a:rPr lang="en-GB" sz="2000" b="1" dirty="0">
                <a:solidFill>
                  <a:schemeClr val="lt1"/>
                </a:solidFill>
                <a:latin typeface="Tahoma"/>
                <a:ea typeface="Tahoma"/>
                <a:cs typeface="Tahoma"/>
                <a:sym typeface="Tahoma"/>
              </a:rPr>
              <a:t>Opportunities</a:t>
            </a:r>
            <a:r>
              <a:rPr lang="en-GB" sz="2800" dirty="0">
                <a:solidFill>
                  <a:srgbClr val="262626"/>
                </a:solidFill>
                <a:latin typeface="Tahoma"/>
                <a:ea typeface="Tahoma"/>
                <a:cs typeface="Tahoma"/>
                <a:sym typeface="Tahoma"/>
              </a:rPr>
              <a:t> </a:t>
            </a:r>
            <a:endParaRPr dirty="0"/>
          </a:p>
        </p:txBody>
      </p:sp>
      <p:sp>
        <p:nvSpPr>
          <p:cNvPr id="226" name="Google Shape;226;p23"/>
          <p:cNvSpPr txBox="1"/>
          <p:nvPr/>
        </p:nvSpPr>
        <p:spPr>
          <a:xfrm>
            <a:off x="7772133" y="1433266"/>
            <a:ext cx="4340972" cy="1474254"/>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lt1"/>
              </a:buClr>
              <a:buSzPts val="2000"/>
              <a:buFont typeface="Tahoma"/>
              <a:buNone/>
            </a:pPr>
            <a:r>
              <a:rPr lang="en-GB" sz="2000" b="1">
                <a:solidFill>
                  <a:schemeClr val="lt1"/>
                </a:solidFill>
                <a:latin typeface="Tahoma"/>
                <a:ea typeface="Tahoma"/>
                <a:cs typeface="Tahoma"/>
                <a:sym typeface="Tahoma"/>
              </a:rPr>
              <a:t>Communications &amp; </a:t>
            </a:r>
            <a:endParaRPr/>
          </a:p>
          <a:p>
            <a:pPr marL="0" marR="0" lvl="0" indent="0" algn="ctr" rtl="0">
              <a:lnSpc>
                <a:spcPct val="100000"/>
              </a:lnSpc>
              <a:spcBef>
                <a:spcPts val="0"/>
              </a:spcBef>
              <a:spcAft>
                <a:spcPts val="0"/>
              </a:spcAft>
              <a:buClr>
                <a:schemeClr val="lt1"/>
              </a:buClr>
              <a:buSzPts val="2000"/>
              <a:buFont typeface="Tahoma"/>
              <a:buNone/>
            </a:pPr>
            <a:r>
              <a:rPr lang="en-GB" sz="2000" b="1">
                <a:solidFill>
                  <a:schemeClr val="lt1"/>
                </a:solidFill>
                <a:latin typeface="Tahoma"/>
                <a:ea typeface="Tahoma"/>
                <a:cs typeface="Tahoma"/>
                <a:sym typeface="Tahoma"/>
              </a:rPr>
              <a:t>Engagement</a:t>
            </a:r>
            <a:endParaRPr/>
          </a:p>
          <a:p>
            <a:pPr marL="0" marR="0" lvl="0" indent="0" algn="ctr" rtl="0">
              <a:lnSpc>
                <a:spcPct val="150000"/>
              </a:lnSpc>
              <a:spcBef>
                <a:spcPts val="0"/>
              </a:spcBef>
              <a:spcAft>
                <a:spcPts val="0"/>
              </a:spcAft>
              <a:buClr>
                <a:schemeClr val="dk1"/>
              </a:buClr>
              <a:buSzPts val="2800"/>
              <a:buFont typeface="Calibri"/>
              <a:buNone/>
            </a:pPr>
            <a:endParaRPr sz="2800">
              <a:solidFill>
                <a:srgbClr val="262626"/>
              </a:solidFill>
              <a:latin typeface="Tahoma"/>
              <a:ea typeface="Tahoma"/>
              <a:cs typeface="Tahoma"/>
              <a:sym typeface="Tahoma"/>
            </a:endParaRPr>
          </a:p>
        </p:txBody>
      </p:sp>
      <p:sp>
        <p:nvSpPr>
          <p:cNvPr id="227" name="Google Shape;227;p23"/>
          <p:cNvSpPr/>
          <p:nvPr/>
        </p:nvSpPr>
        <p:spPr>
          <a:xfrm>
            <a:off x="4257152" y="4945101"/>
            <a:ext cx="3625698" cy="1123500"/>
          </a:xfrm>
          <a:prstGeom prst="rect">
            <a:avLst/>
          </a:prstGeom>
          <a:solidFill>
            <a:srgbClr val="00AF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8" name="Google Shape;228;p23"/>
          <p:cNvSpPr txBox="1"/>
          <p:nvPr/>
        </p:nvSpPr>
        <p:spPr>
          <a:xfrm>
            <a:off x="3872989" y="5024072"/>
            <a:ext cx="4341000" cy="11235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100000"/>
              </a:lnSpc>
              <a:spcBef>
                <a:spcPts val="0"/>
              </a:spcBef>
              <a:spcAft>
                <a:spcPts val="0"/>
              </a:spcAft>
              <a:buClr>
                <a:schemeClr val="lt1"/>
              </a:buClr>
              <a:buSzPct val="100000"/>
              <a:buFont typeface="Tahoma"/>
              <a:buNone/>
            </a:pPr>
            <a:r>
              <a:rPr lang="en-GB" sz="20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Finance &amp; Operations</a:t>
            </a:r>
            <a:endParaRPr sz="2000" dirty="0">
              <a:latin typeface="Tahoma" panose="020B0604030504040204" pitchFamily="34" charset="0"/>
              <a:ea typeface="Tahoma" panose="020B0604030504040204" pitchFamily="34" charset="0"/>
              <a:cs typeface="Tahoma" panose="020B0604030504040204" pitchFamily="34" charset="0"/>
            </a:endParaRPr>
          </a:p>
          <a:p>
            <a:pPr marL="0" marR="0" lvl="0" indent="0" algn="ctr" rtl="0">
              <a:lnSpc>
                <a:spcPct val="100000"/>
              </a:lnSpc>
              <a:spcBef>
                <a:spcPts val="0"/>
              </a:spcBef>
              <a:spcAft>
                <a:spcPts val="0"/>
              </a:spcAft>
              <a:buClr>
                <a:schemeClr val="lt1"/>
              </a:buClr>
              <a:buSzPct val="100000"/>
              <a:buFont typeface="Calibri"/>
              <a:buNone/>
            </a:pPr>
            <a:r>
              <a:rPr lang="en-GB" sz="2000"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Includes Reception, maintenance, </a:t>
            </a:r>
            <a:endParaRPr sz="2000"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ctr" rtl="0">
              <a:lnSpc>
                <a:spcPct val="100000"/>
              </a:lnSpc>
              <a:spcBef>
                <a:spcPts val="0"/>
              </a:spcBef>
              <a:spcAft>
                <a:spcPts val="0"/>
              </a:spcAft>
              <a:buClr>
                <a:schemeClr val="lt1"/>
              </a:buClr>
              <a:buSzPct val="100000"/>
              <a:buFont typeface="Calibri"/>
              <a:buNone/>
            </a:pPr>
            <a:r>
              <a:rPr lang="en-GB" sz="2000"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Charity governance, SU sector </a:t>
            </a:r>
          </a:p>
          <a:p>
            <a:pPr marL="0" marR="0" lvl="0" indent="0" algn="ctr" rtl="0">
              <a:lnSpc>
                <a:spcPct val="100000"/>
              </a:lnSpc>
              <a:spcBef>
                <a:spcPts val="0"/>
              </a:spcBef>
              <a:spcAft>
                <a:spcPts val="0"/>
              </a:spcAft>
              <a:buClr>
                <a:schemeClr val="lt1"/>
              </a:buClr>
              <a:buSzPct val="100000"/>
              <a:buFont typeface="Calibri"/>
              <a:buNone/>
            </a:pPr>
            <a:r>
              <a:rPr lang="en-GB" sz="2000"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work</a:t>
            </a:r>
            <a:endParaRPr sz="2000" dirty="0">
              <a:latin typeface="Calibri" panose="020F0502020204030204" pitchFamily="34" charset="0"/>
              <a:ea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chemeClr val="dk1"/>
              </a:buClr>
              <a:buSzPct val="100000"/>
              <a:buFont typeface="Calibri"/>
              <a:buNone/>
            </a:pPr>
            <a:endParaRPr sz="2000" b="1" dirty="0">
              <a:solidFill>
                <a:schemeClr val="lt1"/>
              </a:solidFill>
              <a:latin typeface="Calibri" panose="020F0502020204030204" pitchFamily="34" charset="0"/>
              <a:ea typeface="Calibri" panose="020F0502020204030204" pitchFamily="34" charset="0"/>
              <a:cs typeface="Calibri" panose="020F0502020204030204" pitchFamily="34" charset="0"/>
              <a:sym typeface="Tahoma"/>
            </a:endParaRPr>
          </a:p>
          <a:p>
            <a:pPr marL="0" marR="0" lvl="0" indent="0" algn="ctr" rtl="0">
              <a:lnSpc>
                <a:spcPct val="150000"/>
              </a:lnSpc>
              <a:spcBef>
                <a:spcPts val="0"/>
              </a:spcBef>
              <a:spcAft>
                <a:spcPts val="0"/>
              </a:spcAft>
              <a:buClr>
                <a:schemeClr val="dk1"/>
              </a:buClr>
              <a:buSzPct val="100000"/>
              <a:buFont typeface="Calibri"/>
              <a:buNone/>
            </a:pPr>
            <a:endParaRPr sz="2800" dirty="0">
              <a:solidFill>
                <a:srgbClr val="262626"/>
              </a:solidFill>
              <a:latin typeface="Tahoma"/>
              <a:ea typeface="Tahoma"/>
              <a:cs typeface="Tahoma"/>
              <a:sym typeface="Tahoma"/>
            </a:endParaRPr>
          </a:p>
        </p:txBody>
      </p:sp>
      <p:sp>
        <p:nvSpPr>
          <p:cNvPr id="229" name="Google Shape;229;p23"/>
          <p:cNvSpPr/>
          <p:nvPr/>
        </p:nvSpPr>
        <p:spPr>
          <a:xfrm>
            <a:off x="378467" y="4945101"/>
            <a:ext cx="3625800" cy="1123499"/>
          </a:xfrm>
          <a:prstGeom prst="rect">
            <a:avLst/>
          </a:prstGeom>
          <a:solidFill>
            <a:srgbClr val="9527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0" name="Google Shape;230;p23"/>
          <p:cNvSpPr txBox="1"/>
          <p:nvPr/>
        </p:nvSpPr>
        <p:spPr>
          <a:xfrm>
            <a:off x="9026" y="5127436"/>
            <a:ext cx="4341000" cy="695400"/>
          </a:xfrm>
          <a:prstGeom prst="rect">
            <a:avLst/>
          </a:prstGeom>
          <a:noFill/>
          <a:ln>
            <a:noFill/>
          </a:ln>
        </p:spPr>
        <p:txBody>
          <a:bodyPr spcFirstLastPara="1" wrap="square" lIns="91425" tIns="45700" rIns="91425" bIns="45700" anchor="t" anchorCtr="0">
            <a:normAutofit fontScale="32500" lnSpcReduction="20000"/>
          </a:bodyPr>
          <a:lstStyle/>
          <a:p>
            <a:pPr marL="0" marR="0" lvl="0" indent="0" algn="ctr" rtl="0">
              <a:lnSpc>
                <a:spcPct val="100000"/>
              </a:lnSpc>
              <a:spcBef>
                <a:spcPts val="0"/>
              </a:spcBef>
              <a:spcAft>
                <a:spcPts val="0"/>
              </a:spcAft>
              <a:buClr>
                <a:schemeClr val="lt1"/>
              </a:buClr>
              <a:buSzPct val="40000"/>
              <a:buFont typeface="Tahoma"/>
              <a:buNone/>
            </a:pPr>
            <a:r>
              <a:rPr lang="en-GB" sz="62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People &amp; Wellbeing</a:t>
            </a:r>
            <a:endParaRPr sz="6200" dirty="0">
              <a:latin typeface="Tahoma" panose="020B0604030504040204" pitchFamily="34" charset="0"/>
              <a:ea typeface="Tahoma" panose="020B0604030504040204" pitchFamily="34" charset="0"/>
              <a:cs typeface="Tahoma" panose="020B0604030504040204" pitchFamily="34" charset="0"/>
            </a:endParaRPr>
          </a:p>
          <a:p>
            <a:pPr marL="0" marR="0" lvl="0" indent="0" algn="ctr" rtl="0">
              <a:lnSpc>
                <a:spcPct val="100000"/>
              </a:lnSpc>
              <a:spcBef>
                <a:spcPts val="0"/>
              </a:spcBef>
              <a:spcAft>
                <a:spcPts val="0"/>
              </a:spcAft>
              <a:buClr>
                <a:schemeClr val="lt1"/>
              </a:buClr>
              <a:buSzPct val="52032"/>
              <a:buFont typeface="Calibri"/>
              <a:buNone/>
            </a:pPr>
            <a:r>
              <a:rPr lang="en-GB" sz="6150" dirty="0">
                <a:solidFill>
                  <a:schemeClr val="lt1"/>
                </a:solidFill>
                <a:latin typeface="Calibri"/>
                <a:ea typeface="Calibri"/>
                <a:cs typeface="Calibri"/>
                <a:sym typeface="Calibri"/>
              </a:rPr>
              <a:t>Advice Service  |  HR &amp; suppor</a:t>
            </a:r>
            <a:r>
              <a:rPr lang="en-GB" sz="5350" dirty="0">
                <a:solidFill>
                  <a:schemeClr val="lt1"/>
                </a:solidFill>
                <a:latin typeface="Calibri"/>
                <a:ea typeface="Calibri"/>
                <a:cs typeface="Calibri"/>
                <a:sym typeface="Calibri"/>
              </a:rPr>
              <a:t>t</a:t>
            </a:r>
            <a:endParaRPr sz="5350" b="1" dirty="0">
              <a:solidFill>
                <a:schemeClr val="lt1"/>
              </a:solidFill>
              <a:latin typeface="Tahoma"/>
              <a:ea typeface="Tahoma"/>
              <a:cs typeface="Tahoma"/>
              <a:sym typeface="Tahoma"/>
            </a:endParaRPr>
          </a:p>
          <a:p>
            <a:pPr marL="0" marR="0" lvl="0" indent="0" algn="ctr" rtl="0">
              <a:lnSpc>
                <a:spcPct val="150000"/>
              </a:lnSpc>
              <a:spcBef>
                <a:spcPts val="0"/>
              </a:spcBef>
              <a:spcAft>
                <a:spcPts val="0"/>
              </a:spcAft>
              <a:buClr>
                <a:schemeClr val="dk1"/>
              </a:buClr>
              <a:buSzPct val="100000"/>
              <a:buFont typeface="Calibri"/>
              <a:buNone/>
            </a:pPr>
            <a:endParaRPr sz="2800" dirty="0">
              <a:solidFill>
                <a:srgbClr val="262626"/>
              </a:solidFill>
              <a:latin typeface="Tahoma"/>
              <a:ea typeface="Tahoma"/>
              <a:cs typeface="Tahoma"/>
              <a:sym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5"/>
          <p:cNvSpPr txBox="1"/>
          <p:nvPr/>
        </p:nvSpPr>
        <p:spPr>
          <a:xfrm>
            <a:off x="506000" y="460275"/>
            <a:ext cx="4442400" cy="954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sz="2800" b="1" dirty="0">
                <a:solidFill>
                  <a:srgbClr val="242021"/>
                </a:solidFill>
                <a:latin typeface="Tahoma"/>
                <a:ea typeface="Tahoma"/>
                <a:cs typeface="Tahoma"/>
                <a:sym typeface="Tahoma"/>
              </a:rPr>
              <a:t>STUDENT VOICE</a:t>
            </a:r>
            <a:endParaRPr sz="2800" b="1" dirty="0">
              <a:solidFill>
                <a:srgbClr val="242021"/>
              </a:solidFill>
              <a:latin typeface="Calibri"/>
              <a:ea typeface="Calibri"/>
              <a:cs typeface="Calibri"/>
              <a:sym typeface="Calibri"/>
            </a:endParaRPr>
          </a:p>
          <a:p>
            <a:pPr marL="0" marR="0" lvl="0" indent="0" algn="l" rtl="0">
              <a:spcBef>
                <a:spcPts val="0"/>
              </a:spcBef>
              <a:spcAft>
                <a:spcPts val="0"/>
              </a:spcAft>
              <a:buNone/>
            </a:pPr>
            <a:endParaRPr sz="2800" b="1" dirty="0">
              <a:solidFill>
                <a:srgbClr val="242021"/>
              </a:solidFill>
              <a:latin typeface="Tahoma"/>
              <a:ea typeface="Tahoma"/>
              <a:cs typeface="Tahoma"/>
              <a:sym typeface="Tahoma"/>
            </a:endParaRPr>
          </a:p>
        </p:txBody>
      </p:sp>
      <p:grpSp>
        <p:nvGrpSpPr>
          <p:cNvPr id="249" name="Google Shape;249;p25"/>
          <p:cNvGrpSpPr/>
          <p:nvPr/>
        </p:nvGrpSpPr>
        <p:grpSpPr>
          <a:xfrm>
            <a:off x="382491" y="1931375"/>
            <a:ext cx="3705134" cy="3578100"/>
            <a:chOff x="382491" y="1931375"/>
            <a:chExt cx="3705134" cy="3578100"/>
          </a:xfrm>
        </p:grpSpPr>
        <p:sp>
          <p:nvSpPr>
            <p:cNvPr id="250" name="Google Shape;250;p25"/>
            <p:cNvSpPr txBox="1"/>
            <p:nvPr/>
          </p:nvSpPr>
          <p:spPr>
            <a:xfrm>
              <a:off x="388625" y="1931375"/>
              <a:ext cx="3699000" cy="3578100"/>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262626"/>
                </a:buClr>
                <a:buSzPts val="2400"/>
                <a:buFont typeface="Tahoma"/>
                <a:buNone/>
              </a:pPr>
              <a:endParaRPr sz="2800">
                <a:solidFill>
                  <a:srgbClr val="262626"/>
                </a:solidFill>
                <a:latin typeface="Tahoma"/>
                <a:ea typeface="Tahoma"/>
                <a:cs typeface="Tahoma"/>
                <a:sym typeface="Tahoma"/>
              </a:endParaRPr>
            </a:p>
            <a:p>
              <a:pPr marL="0" marR="0" lvl="0" indent="0" algn="l" rtl="0">
                <a:lnSpc>
                  <a:spcPct val="150000"/>
                </a:lnSpc>
                <a:spcBef>
                  <a:spcPts val="0"/>
                </a:spcBef>
                <a:spcAft>
                  <a:spcPts val="0"/>
                </a:spcAft>
                <a:buClr>
                  <a:schemeClr val="dk1"/>
                </a:buClr>
                <a:buSzPts val="2800"/>
                <a:buFont typeface="Calibri"/>
                <a:buNone/>
              </a:pPr>
              <a:endParaRPr sz="2800">
                <a:solidFill>
                  <a:srgbClr val="262626"/>
                </a:solidFill>
                <a:latin typeface="Tahoma"/>
                <a:ea typeface="Tahoma"/>
                <a:cs typeface="Tahoma"/>
                <a:sym typeface="Tahoma"/>
              </a:endParaRPr>
            </a:p>
          </p:txBody>
        </p:sp>
        <p:sp>
          <p:nvSpPr>
            <p:cNvPr id="251" name="Google Shape;251;p25"/>
            <p:cNvSpPr/>
            <p:nvPr/>
          </p:nvSpPr>
          <p:spPr>
            <a:xfrm>
              <a:off x="393925" y="1931375"/>
              <a:ext cx="3624300" cy="3578100"/>
            </a:xfrm>
            <a:prstGeom prst="rect">
              <a:avLst/>
            </a:prstGeom>
            <a:solidFill>
              <a:srgbClr val="0171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sp>
          <p:nvSpPr>
            <p:cNvPr id="252" name="Google Shape;252;p25"/>
            <p:cNvSpPr/>
            <p:nvPr/>
          </p:nvSpPr>
          <p:spPr>
            <a:xfrm>
              <a:off x="463500" y="2543275"/>
              <a:ext cx="3440100" cy="2554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a:solidFill>
                    <a:schemeClr val="lt1"/>
                  </a:solidFill>
                  <a:latin typeface="Calibri"/>
                  <a:ea typeface="Calibri"/>
                  <a:cs typeface="Calibri"/>
                  <a:sym typeface="Calibri"/>
                </a:rPr>
                <a:t>Full-time Officer support &amp; dev</a:t>
              </a:r>
              <a:endParaRPr/>
            </a:p>
            <a:p>
              <a:pPr marL="0" marR="0" lvl="0" indent="0" algn="ctr" rtl="0">
                <a:spcBef>
                  <a:spcPts val="0"/>
                </a:spcBef>
                <a:spcAft>
                  <a:spcPts val="0"/>
                </a:spcAft>
                <a:buNone/>
              </a:pPr>
              <a:r>
                <a:rPr lang="en-GB" sz="2000">
                  <a:solidFill>
                    <a:schemeClr val="lt1"/>
                  </a:solidFill>
                  <a:latin typeface="Calibri"/>
                  <a:ea typeface="Calibri"/>
                  <a:cs typeface="Calibri"/>
                  <a:sym typeface="Calibri"/>
                </a:rPr>
                <a:t>Volunteer Officers    </a:t>
              </a:r>
              <a:endParaRPr sz="2000">
                <a:solidFill>
                  <a:schemeClr val="lt1"/>
                </a:solidFill>
                <a:latin typeface="Calibri"/>
                <a:ea typeface="Calibri"/>
                <a:cs typeface="Calibri"/>
                <a:sym typeface="Calibri"/>
              </a:endParaRPr>
            </a:p>
            <a:p>
              <a:pPr marL="0" marR="0" lvl="0" indent="0" algn="ctr" rtl="0">
                <a:spcBef>
                  <a:spcPts val="0"/>
                </a:spcBef>
                <a:spcAft>
                  <a:spcPts val="0"/>
                </a:spcAft>
                <a:buNone/>
              </a:pPr>
              <a:r>
                <a:rPr lang="en-GB" sz="2000">
                  <a:solidFill>
                    <a:schemeClr val="lt1"/>
                  </a:solidFill>
                  <a:latin typeface="Calibri"/>
                  <a:ea typeface="Calibri"/>
                  <a:cs typeface="Calibri"/>
                  <a:sym typeface="Calibri"/>
                </a:rPr>
                <a:t>Campaigns  </a:t>
              </a:r>
              <a:endParaRPr/>
            </a:p>
            <a:p>
              <a:pPr marL="0" marR="0" lvl="0" indent="0" algn="ctr" rtl="0">
                <a:spcBef>
                  <a:spcPts val="0"/>
                </a:spcBef>
                <a:spcAft>
                  <a:spcPts val="0"/>
                </a:spcAft>
                <a:buNone/>
              </a:pPr>
              <a:r>
                <a:rPr lang="en-GB" sz="2000">
                  <a:solidFill>
                    <a:schemeClr val="lt1"/>
                  </a:solidFill>
                  <a:latin typeface="Calibri"/>
                  <a:ea typeface="Calibri"/>
                  <a:cs typeface="Calibri"/>
                  <a:sym typeface="Calibri"/>
                </a:rPr>
                <a:t>Consultation</a:t>
              </a:r>
              <a:endParaRPr sz="2000">
                <a:solidFill>
                  <a:schemeClr val="lt1"/>
                </a:solidFill>
                <a:latin typeface="Calibri"/>
                <a:ea typeface="Calibri"/>
                <a:cs typeface="Calibri"/>
                <a:sym typeface="Calibri"/>
              </a:endParaRPr>
            </a:p>
            <a:p>
              <a:pPr marL="0" marR="0" lvl="0" indent="0" algn="ctr" rtl="0">
                <a:spcBef>
                  <a:spcPts val="0"/>
                </a:spcBef>
                <a:spcAft>
                  <a:spcPts val="0"/>
                </a:spcAft>
                <a:buNone/>
              </a:pPr>
              <a:r>
                <a:rPr lang="en-GB" sz="2000">
                  <a:solidFill>
                    <a:schemeClr val="lt1"/>
                  </a:solidFill>
                  <a:latin typeface="Calibri"/>
                  <a:ea typeface="Calibri"/>
                  <a:cs typeface="Calibri"/>
                  <a:sym typeface="Calibri"/>
                </a:rPr>
                <a:t>Liberation, Equality and Inclusion   </a:t>
              </a:r>
              <a:endParaRPr sz="2000">
                <a:solidFill>
                  <a:schemeClr val="lt1"/>
                </a:solidFill>
                <a:latin typeface="Calibri"/>
                <a:ea typeface="Calibri"/>
                <a:cs typeface="Calibri"/>
                <a:sym typeface="Calibri"/>
              </a:endParaRPr>
            </a:p>
            <a:p>
              <a:pPr marL="0" marR="0" lvl="0" indent="0" algn="ctr" rtl="0">
                <a:spcBef>
                  <a:spcPts val="0"/>
                </a:spcBef>
                <a:spcAft>
                  <a:spcPts val="0"/>
                </a:spcAft>
                <a:buNone/>
              </a:pPr>
              <a:r>
                <a:rPr lang="en-GB" sz="2000">
                  <a:solidFill>
                    <a:schemeClr val="lt1"/>
                  </a:solidFill>
                  <a:latin typeface="Calibri"/>
                  <a:ea typeface="Calibri"/>
                  <a:cs typeface="Calibri"/>
                  <a:sym typeface="Calibri"/>
                </a:rPr>
                <a:t>Elections</a:t>
              </a:r>
              <a:endParaRPr/>
            </a:p>
            <a:p>
              <a:pPr marL="0" marR="0" lvl="0" indent="0" algn="ctr" rtl="0">
                <a:spcBef>
                  <a:spcPts val="0"/>
                </a:spcBef>
                <a:spcAft>
                  <a:spcPts val="0"/>
                </a:spcAft>
                <a:buNone/>
              </a:pPr>
              <a:r>
                <a:rPr lang="en-GB" sz="2000">
                  <a:solidFill>
                    <a:schemeClr val="lt1"/>
                  </a:solidFill>
                  <a:latin typeface="Calibri"/>
                  <a:ea typeface="Calibri"/>
                  <a:cs typeface="Calibri"/>
                  <a:sym typeface="Calibri"/>
                </a:rPr>
                <a:t>Decision making (policy)</a:t>
              </a:r>
              <a:endParaRPr sz="2000">
                <a:solidFill>
                  <a:schemeClr val="lt1"/>
                </a:solidFill>
                <a:latin typeface="Calibri"/>
                <a:ea typeface="Calibri"/>
                <a:cs typeface="Calibri"/>
                <a:sym typeface="Calibri"/>
              </a:endParaRPr>
            </a:p>
            <a:p>
              <a:pPr marL="0" marR="0" lvl="0" indent="0" algn="ctr" rtl="0">
                <a:spcBef>
                  <a:spcPts val="0"/>
                </a:spcBef>
                <a:spcAft>
                  <a:spcPts val="0"/>
                </a:spcAft>
                <a:buNone/>
              </a:pPr>
              <a:r>
                <a:rPr lang="en-GB" sz="2000">
                  <a:solidFill>
                    <a:schemeClr val="lt1"/>
                  </a:solidFill>
                  <a:latin typeface="Calibri"/>
                  <a:ea typeface="Calibri"/>
                  <a:cs typeface="Calibri"/>
                  <a:sym typeface="Calibri"/>
                </a:rPr>
                <a:t>Academic Representation</a:t>
              </a:r>
              <a:endParaRPr sz="2000">
                <a:solidFill>
                  <a:schemeClr val="lt1"/>
                </a:solidFill>
                <a:latin typeface="Calibri"/>
                <a:ea typeface="Calibri"/>
                <a:cs typeface="Calibri"/>
                <a:sym typeface="Calibri"/>
              </a:endParaRPr>
            </a:p>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3" name="Google Shape;253;p25"/>
            <p:cNvSpPr txBox="1"/>
            <p:nvPr/>
          </p:nvSpPr>
          <p:spPr>
            <a:xfrm>
              <a:off x="382491" y="2089352"/>
              <a:ext cx="3625800" cy="14742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lt1"/>
                </a:buClr>
                <a:buSzPts val="2000"/>
                <a:buFont typeface="Tahoma"/>
                <a:buNone/>
              </a:pPr>
              <a:r>
                <a:rPr lang="en-GB" sz="2000" b="1">
                  <a:solidFill>
                    <a:schemeClr val="lt1"/>
                  </a:solidFill>
                  <a:latin typeface="Tahoma"/>
                  <a:ea typeface="Tahoma"/>
                  <a:cs typeface="Tahoma"/>
                  <a:sym typeface="Tahoma"/>
                </a:rPr>
                <a:t>Student Voice</a:t>
              </a:r>
              <a:endParaRPr/>
            </a:p>
          </p:txBody>
        </p:sp>
      </p:grpSp>
      <p:grpSp>
        <p:nvGrpSpPr>
          <p:cNvPr id="254" name="Google Shape;254;p25"/>
          <p:cNvGrpSpPr/>
          <p:nvPr/>
        </p:nvGrpSpPr>
        <p:grpSpPr>
          <a:xfrm>
            <a:off x="365688" y="1107375"/>
            <a:ext cx="3635725" cy="669900"/>
            <a:chOff x="365688" y="1107375"/>
            <a:chExt cx="3635725" cy="669900"/>
          </a:xfrm>
        </p:grpSpPr>
        <p:sp>
          <p:nvSpPr>
            <p:cNvPr id="255" name="Google Shape;255;p25"/>
            <p:cNvSpPr/>
            <p:nvPr/>
          </p:nvSpPr>
          <p:spPr>
            <a:xfrm>
              <a:off x="377113" y="1107375"/>
              <a:ext cx="3624300" cy="669900"/>
            </a:xfrm>
            <a:prstGeom prst="rect">
              <a:avLst/>
            </a:prstGeom>
            <a:solidFill>
              <a:srgbClr val="0171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sp>
          <p:nvSpPr>
            <p:cNvPr id="256" name="Google Shape;256;p25"/>
            <p:cNvSpPr txBox="1"/>
            <p:nvPr/>
          </p:nvSpPr>
          <p:spPr>
            <a:xfrm>
              <a:off x="365688" y="1265351"/>
              <a:ext cx="3625800" cy="367500"/>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100000"/>
                </a:lnSpc>
                <a:spcBef>
                  <a:spcPts val="0"/>
                </a:spcBef>
                <a:spcAft>
                  <a:spcPts val="0"/>
                </a:spcAft>
                <a:buClr>
                  <a:schemeClr val="lt1"/>
                </a:buClr>
                <a:buSzPts val="2000"/>
                <a:buFont typeface="Tahoma"/>
                <a:buNone/>
              </a:pPr>
              <a:r>
                <a:rPr lang="en-GB" sz="2000" b="1">
                  <a:solidFill>
                    <a:schemeClr val="lt1"/>
                  </a:solidFill>
                  <a:latin typeface="Tahoma"/>
                  <a:ea typeface="Tahoma"/>
                  <a:cs typeface="Tahoma"/>
                  <a:sym typeface="Tahoma"/>
                </a:rPr>
                <a:t>Staff FTE: 2.7</a:t>
              </a:r>
              <a:endParaRPr/>
            </a:p>
          </p:txBody>
        </p:sp>
      </p:grpSp>
      <p:sp>
        <p:nvSpPr>
          <p:cNvPr id="257" name="Google Shape;257;p25"/>
          <p:cNvSpPr txBox="1"/>
          <p:nvPr/>
        </p:nvSpPr>
        <p:spPr>
          <a:xfrm>
            <a:off x="4446041" y="4378500"/>
            <a:ext cx="6988800" cy="247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Key measures and impacts – in 2024-25</a:t>
            </a:r>
            <a:endParaRPr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457200" lvl="0" indent="-368300" algn="l" rtl="0">
              <a:spcBef>
                <a:spcPts val="0"/>
              </a:spcBef>
              <a:spcAft>
                <a:spcPts val="0"/>
              </a:spcAft>
              <a:buClr>
                <a:schemeClr val="dk1"/>
              </a:buClr>
              <a:buSzPts val="2200"/>
              <a:buFont typeface="Calibri"/>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SU and Uni NSS Score – SU:73% and University 86% </a:t>
            </a:r>
          </a:p>
          <a:p>
            <a:pPr marL="457200" lvl="0" indent="-368300" algn="l" rtl="0">
              <a:spcBef>
                <a:spcPts val="0"/>
              </a:spcBef>
              <a:spcAft>
                <a:spcPts val="0"/>
              </a:spcAft>
              <a:buClr>
                <a:schemeClr val="dk1"/>
              </a:buClr>
              <a:buSzPts val="2200"/>
              <a:buFont typeface="Calibri"/>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38% turnout in our March elections (highest in the UK) - 31% in officer elections</a:t>
            </a:r>
          </a:p>
          <a:p>
            <a:pPr marL="457200" lvl="0" indent="-368300" algn="l" rtl="0">
              <a:spcBef>
                <a:spcPts val="0"/>
              </a:spcBef>
              <a:spcAft>
                <a:spcPts val="0"/>
              </a:spcAft>
              <a:buClr>
                <a:schemeClr val="dk1"/>
              </a:buClr>
              <a:buSzPts val="2200"/>
              <a:buFont typeface="Calibri"/>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33 Officer Elections candidates</a:t>
            </a:r>
          </a:p>
          <a:p>
            <a:pPr marL="457200" lvl="0" indent="-368300">
              <a:buClr>
                <a:schemeClr val="dk1"/>
              </a:buClr>
              <a:buSzPts val="2200"/>
              <a:buFont typeface="Calibri"/>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72% Academic Reps trained completion and 97% reps that felt their Induction training helped them better understand their role</a:t>
            </a:r>
          </a:p>
          <a:p>
            <a:pPr marL="457200" lvl="0" indent="-368300">
              <a:buClr>
                <a:schemeClr val="dk1"/>
              </a:buClr>
              <a:buSzPts val="2200"/>
              <a:buFont typeface="Calibri"/>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13 policy ideas submitted and quorate AGM for 4 years</a:t>
            </a:r>
            <a:endParaRPr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58" name="Google Shape;258;p25"/>
          <p:cNvSpPr txBox="1"/>
          <p:nvPr/>
        </p:nvSpPr>
        <p:spPr>
          <a:xfrm>
            <a:off x="4369039" y="988000"/>
            <a:ext cx="7564093" cy="247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dirty="0">
                <a:solidFill>
                  <a:schemeClr val="dk1"/>
                </a:solidFill>
                <a:latin typeface="Tahoma"/>
                <a:ea typeface="Tahoma"/>
                <a:cs typeface="Tahoma"/>
                <a:sym typeface="Tahoma"/>
              </a:rPr>
              <a:t>Strategic priorities</a:t>
            </a:r>
          </a:p>
          <a:p>
            <a:pPr marL="0" lvl="0" indent="0" algn="l" rtl="0">
              <a:spcBef>
                <a:spcPts val="0"/>
              </a:spcBef>
              <a:spcAft>
                <a:spcPts val="0"/>
              </a:spcAft>
              <a:buNone/>
            </a:pPr>
            <a:r>
              <a:rPr lang="en-GB" sz="1600" b="1" dirty="0">
                <a:solidFill>
                  <a:schemeClr val="dk1"/>
                </a:solidFill>
                <a:latin typeface="Tahoma"/>
                <a:ea typeface="Tahoma"/>
                <a:cs typeface="Tahoma"/>
                <a:sym typeface="Tahoma"/>
              </a:rPr>
              <a:t> </a:t>
            </a:r>
            <a:endParaRPr sz="1600" b="1" dirty="0">
              <a:solidFill>
                <a:schemeClr val="dk1"/>
              </a:solidFill>
              <a:latin typeface="Tahoma"/>
              <a:ea typeface="Tahoma"/>
              <a:cs typeface="Tahoma"/>
              <a:sym typeface="Tahoma"/>
            </a:endParaRPr>
          </a:p>
          <a:p>
            <a:pPr marL="0" lvl="0" indent="0" algn="l" rtl="0">
              <a:spcBef>
                <a:spcPts val="0"/>
              </a:spcBef>
              <a:spcAft>
                <a:spcPts val="0"/>
              </a:spcAft>
              <a:buNone/>
            </a:pPr>
            <a:r>
              <a:rPr lang="en-GB"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We will be a primary and positive voice for Aberystwyth students</a:t>
            </a:r>
            <a:endParaRPr lang="en-GB" b="1" dirty="0">
              <a:solidFill>
                <a:schemeClr val="tx1"/>
              </a:solidFill>
              <a:latin typeface="Tahoma" panose="020B0604030504040204" pitchFamily="34" charset="0"/>
              <a:ea typeface="Tahoma" panose="020B0604030504040204" pitchFamily="34" charset="0"/>
              <a:cs typeface="Tahoma" panose="020B0604030504040204" pitchFamily="34" charset="0"/>
              <a:sym typeface="Tahoma"/>
            </a:endParaRPr>
          </a:p>
          <a:p>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The student voice matters most. We will be the primary voice of Aber students and ensure that your views, needs and concerns shape the Students’ Union and the University, and are heard locally and nationally.</a:t>
            </a:r>
          </a:p>
          <a:p>
            <a:pPr marL="0" lvl="0" indent="0" algn="l" rtl="0">
              <a:spcBef>
                <a:spcPts val="0"/>
              </a:spcBef>
              <a:spcAft>
                <a:spcPts val="0"/>
              </a:spcAft>
              <a:buNone/>
            </a:pP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sym typeface="Tahoma"/>
            </a:endParaRPr>
          </a:p>
          <a:p>
            <a:pPr marL="0" lvl="0" indent="0" algn="l" rtl="0">
              <a:spcBef>
                <a:spcPts val="0"/>
              </a:spcBef>
              <a:spcAft>
                <a:spcPts val="0"/>
              </a:spcAft>
              <a:buNone/>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sym typeface="Tahoma"/>
              </a:rPr>
              <a:t>Students will understand what the SU is, that they are members and will shape Undeb Aber  activity and Policy</a:t>
            </a:r>
            <a:endParaRPr dirty="0">
              <a:solidFill>
                <a:schemeClr val="tx1"/>
              </a:solidFill>
              <a:latin typeface="Tahoma" panose="020B0604030504040204" pitchFamily="34" charset="0"/>
              <a:ea typeface="Tahoma" panose="020B0604030504040204" pitchFamily="34" charset="0"/>
              <a:cs typeface="Tahoma" panose="020B0604030504040204" pitchFamily="34" charset="0"/>
              <a:sym typeface="Tahoma"/>
            </a:endParaRPr>
          </a:p>
          <a:p>
            <a:pPr marL="0" lvl="0" indent="0" algn="l" rtl="0">
              <a:spcBef>
                <a:spcPts val="0"/>
              </a:spcBef>
              <a:spcAft>
                <a:spcPts val="0"/>
              </a:spcAft>
              <a:buNone/>
            </a:pP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sym typeface="Tahoma"/>
            </a:endParaRPr>
          </a:p>
          <a:p>
            <a:pPr marL="0" lvl="0" indent="0" algn="l" rtl="0">
              <a:spcBef>
                <a:spcPts val="0"/>
              </a:spcBef>
              <a:spcAft>
                <a:spcPts val="0"/>
              </a:spcAft>
              <a:buNone/>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sym typeface="Tahoma"/>
              </a:rPr>
              <a:t>Students will lead and shape their education and wider University experience</a:t>
            </a:r>
          </a:p>
          <a:p>
            <a:pPr marL="0" lvl="0" indent="0" algn="l" rtl="0">
              <a:spcBef>
                <a:spcPts val="0"/>
              </a:spcBef>
              <a:spcAft>
                <a:spcPts val="0"/>
              </a:spcAft>
              <a:buNone/>
            </a:pP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sym typeface="Tahoma"/>
            </a:endParaRPr>
          </a:p>
          <a:p>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We will support you to be happy and healthy</a:t>
            </a:r>
          </a:p>
          <a:p>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Championing the rights of students and fighting injustice.</a:t>
            </a:r>
          </a:p>
          <a:p>
            <a:pPr marL="0" lvl="0" indent="0" algn="l" rtl="0">
              <a:spcBef>
                <a:spcPts val="0"/>
              </a:spcBef>
              <a:spcAft>
                <a:spcPts val="0"/>
              </a:spcAft>
              <a:buNone/>
            </a:pPr>
            <a:endParaRPr dirty="0">
              <a:solidFill>
                <a:schemeClr val="tx1"/>
              </a:solidFill>
              <a:latin typeface="Tahoma" panose="020B0604030504040204" pitchFamily="34" charset="0"/>
              <a:ea typeface="Tahoma" panose="020B0604030504040204" pitchFamily="34" charset="0"/>
              <a:cs typeface="Tahoma" panose="020B0604030504040204" pitchFamily="34" charset="0"/>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23474ED7-E08B-4B31-3011-6F29CEBF3F7A}"/>
            </a:ext>
          </a:extLst>
        </p:cNvPr>
        <p:cNvGrpSpPr/>
        <p:nvPr/>
      </p:nvGrpSpPr>
      <p:grpSpPr>
        <a:xfrm>
          <a:off x="0" y="0"/>
          <a:ext cx="0" cy="0"/>
          <a:chOff x="0" y="0"/>
          <a:chExt cx="0" cy="0"/>
        </a:xfrm>
      </p:grpSpPr>
      <p:sp>
        <p:nvSpPr>
          <p:cNvPr id="3" name="Google Shape;351;p36">
            <a:extLst>
              <a:ext uri="{FF2B5EF4-FFF2-40B4-BE49-F238E27FC236}">
                <a16:creationId xmlns:a16="http://schemas.microsoft.com/office/drawing/2014/main" id="{95B3D57E-99B6-96FB-210E-B50B380839DE}"/>
              </a:ext>
            </a:extLst>
          </p:cNvPr>
          <p:cNvSpPr txBox="1"/>
          <p:nvPr/>
        </p:nvSpPr>
        <p:spPr>
          <a:xfrm>
            <a:off x="505994" y="460273"/>
            <a:ext cx="11198400" cy="21851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242021"/>
                </a:solidFill>
                <a:latin typeface="Tahoma"/>
                <a:ea typeface="Tahoma"/>
                <a:cs typeface="Tahoma"/>
                <a:sym typeface="Tahoma"/>
              </a:rPr>
              <a:t>What we will cover:</a:t>
            </a:r>
          </a:p>
          <a:p>
            <a:pPr marL="0" marR="0" lvl="0" indent="0" algn="l" rtl="0">
              <a:spcBef>
                <a:spcPts val="0"/>
              </a:spcBef>
              <a:spcAft>
                <a:spcPts val="0"/>
              </a:spcAft>
              <a:buNone/>
            </a:pPr>
            <a:endParaRPr lang="en-GB" sz="2800" b="1" dirty="0">
              <a:solidFill>
                <a:srgbClr val="242021"/>
              </a:solidFill>
              <a:latin typeface="Tahoma"/>
              <a:ea typeface="Tahoma"/>
              <a:cs typeface="Tahoma"/>
              <a:sym typeface="Tahoma"/>
            </a:endParaRPr>
          </a:p>
          <a:p>
            <a:pPr marL="457200" marR="0" lvl="0" indent="-457200" algn="l" rtl="0">
              <a:spcBef>
                <a:spcPts val="0"/>
              </a:spcBef>
              <a:spcAft>
                <a:spcPts val="0"/>
              </a:spcAft>
              <a:buFont typeface="Arial" panose="020B0604020202020204" pitchFamily="34" charset="0"/>
              <a:buChar char="•"/>
            </a:pPr>
            <a:r>
              <a:rPr lang="en-GB" sz="2000" dirty="0">
                <a:solidFill>
                  <a:srgbClr val="242021"/>
                </a:solidFill>
                <a:latin typeface="Tahoma"/>
                <a:ea typeface="Tahoma"/>
                <a:cs typeface="Tahoma"/>
                <a:sym typeface="Tahoma"/>
              </a:rPr>
              <a:t>Introductions – including SU people and purpose</a:t>
            </a:r>
          </a:p>
          <a:p>
            <a:pPr marL="457200" marR="0" lvl="0" indent="-457200" algn="l" rtl="0">
              <a:spcBef>
                <a:spcPts val="0"/>
              </a:spcBef>
              <a:spcAft>
                <a:spcPts val="0"/>
              </a:spcAft>
              <a:buFont typeface="Arial" panose="020B0604020202020204" pitchFamily="34" charset="0"/>
              <a:buChar char="•"/>
            </a:pPr>
            <a:r>
              <a:rPr lang="en-GB" sz="2000" dirty="0">
                <a:solidFill>
                  <a:srgbClr val="242021"/>
                </a:solidFill>
                <a:latin typeface="Tahoma"/>
                <a:ea typeface="Tahoma"/>
                <a:cs typeface="Tahoma"/>
                <a:sym typeface="Tahoma"/>
              </a:rPr>
              <a:t>Officer priorities</a:t>
            </a:r>
          </a:p>
          <a:p>
            <a:pPr marL="457200" marR="0" lvl="0" indent="-457200" algn="l" rtl="0">
              <a:spcBef>
                <a:spcPts val="0"/>
              </a:spcBef>
              <a:spcAft>
                <a:spcPts val="0"/>
              </a:spcAft>
              <a:buFont typeface="Arial" panose="020B0604020202020204" pitchFamily="34" charset="0"/>
              <a:buChar char="•"/>
            </a:pPr>
            <a:r>
              <a:rPr lang="en-GB" sz="2000" dirty="0">
                <a:solidFill>
                  <a:srgbClr val="242021"/>
                </a:solidFill>
                <a:latin typeface="Tahoma"/>
                <a:ea typeface="Tahoma"/>
                <a:cs typeface="Tahoma"/>
                <a:sym typeface="Tahoma"/>
              </a:rPr>
              <a:t>Strategic Priorities</a:t>
            </a:r>
          </a:p>
          <a:p>
            <a:pPr marL="457200" marR="0" lvl="0" indent="-457200" algn="l" rtl="0">
              <a:spcBef>
                <a:spcPts val="0"/>
              </a:spcBef>
              <a:spcAft>
                <a:spcPts val="0"/>
              </a:spcAft>
              <a:buFont typeface="Arial" panose="020B0604020202020204" pitchFamily="34" charset="0"/>
              <a:buChar char="•"/>
            </a:pPr>
            <a:r>
              <a:rPr lang="en-GB" sz="2000" dirty="0">
                <a:solidFill>
                  <a:srgbClr val="242021"/>
                </a:solidFill>
                <a:latin typeface="Tahoma"/>
                <a:ea typeface="Tahoma"/>
                <a:cs typeface="Tahoma"/>
                <a:sym typeface="Tahoma"/>
              </a:rPr>
              <a:t>Democratic priorities</a:t>
            </a:r>
            <a:endParaRPr lang="en-GB" sz="2000" dirty="0">
              <a:solidFill>
                <a:srgbClr val="242021"/>
              </a:solidFill>
              <a:latin typeface="Calibri"/>
              <a:ea typeface="Calibri"/>
              <a:cs typeface="Calibri"/>
              <a:sym typeface="Calibri"/>
            </a:endParaRPr>
          </a:p>
        </p:txBody>
      </p:sp>
    </p:spTree>
    <p:extLst>
      <p:ext uri="{BB962C8B-B14F-4D97-AF65-F5344CB8AC3E}">
        <p14:creationId xmlns:p14="http://schemas.microsoft.com/office/powerpoint/2010/main" val="1516959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4"/>
          <p:cNvSpPr txBox="1"/>
          <p:nvPr/>
        </p:nvSpPr>
        <p:spPr>
          <a:xfrm>
            <a:off x="506000" y="460275"/>
            <a:ext cx="5909100" cy="954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sz="2800" b="1">
                <a:solidFill>
                  <a:srgbClr val="242021"/>
                </a:solidFill>
                <a:latin typeface="Tahoma"/>
                <a:ea typeface="Tahoma"/>
                <a:cs typeface="Tahoma"/>
                <a:sym typeface="Tahoma"/>
              </a:rPr>
              <a:t>STUDENT OPPORTUNITIES</a:t>
            </a:r>
            <a:endParaRPr sz="2800" b="1">
              <a:solidFill>
                <a:srgbClr val="242021"/>
              </a:solidFill>
              <a:latin typeface="Calibri"/>
              <a:ea typeface="Calibri"/>
              <a:cs typeface="Calibri"/>
              <a:sym typeface="Calibri"/>
            </a:endParaRPr>
          </a:p>
          <a:p>
            <a:pPr marL="0" marR="0" lvl="0" indent="0" algn="l" rtl="0">
              <a:spcBef>
                <a:spcPts val="0"/>
              </a:spcBef>
              <a:spcAft>
                <a:spcPts val="0"/>
              </a:spcAft>
              <a:buNone/>
            </a:pPr>
            <a:endParaRPr sz="2800" b="1">
              <a:solidFill>
                <a:srgbClr val="242021"/>
              </a:solidFill>
              <a:latin typeface="Tahoma"/>
              <a:ea typeface="Tahoma"/>
              <a:cs typeface="Tahoma"/>
              <a:sym typeface="Tahoma"/>
            </a:endParaRPr>
          </a:p>
        </p:txBody>
      </p:sp>
      <p:grpSp>
        <p:nvGrpSpPr>
          <p:cNvPr id="236" name="Google Shape;236;p24"/>
          <p:cNvGrpSpPr/>
          <p:nvPr/>
        </p:nvGrpSpPr>
        <p:grpSpPr>
          <a:xfrm>
            <a:off x="365688" y="1107375"/>
            <a:ext cx="3635725" cy="669900"/>
            <a:chOff x="365688" y="1107375"/>
            <a:chExt cx="3635725" cy="669900"/>
          </a:xfrm>
        </p:grpSpPr>
        <p:sp>
          <p:nvSpPr>
            <p:cNvPr id="237" name="Google Shape;237;p24"/>
            <p:cNvSpPr/>
            <p:nvPr/>
          </p:nvSpPr>
          <p:spPr>
            <a:xfrm>
              <a:off x="377113" y="1107375"/>
              <a:ext cx="3624300" cy="669900"/>
            </a:xfrm>
            <a:prstGeom prst="rect">
              <a:avLst/>
            </a:prstGeom>
            <a:solidFill>
              <a:srgbClr val="F794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sp>
          <p:nvSpPr>
            <p:cNvPr id="238" name="Google Shape;238;p24"/>
            <p:cNvSpPr txBox="1"/>
            <p:nvPr/>
          </p:nvSpPr>
          <p:spPr>
            <a:xfrm>
              <a:off x="365688" y="1265351"/>
              <a:ext cx="3625800" cy="367500"/>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100000"/>
                </a:lnSpc>
                <a:spcBef>
                  <a:spcPts val="0"/>
                </a:spcBef>
                <a:spcAft>
                  <a:spcPts val="0"/>
                </a:spcAft>
                <a:buClr>
                  <a:schemeClr val="lt1"/>
                </a:buClr>
                <a:buSzPts val="2000"/>
                <a:buFont typeface="Tahoma"/>
                <a:buNone/>
              </a:pPr>
              <a:r>
                <a:rPr lang="en-GB" sz="2000" b="1">
                  <a:solidFill>
                    <a:schemeClr val="lt1"/>
                  </a:solidFill>
                  <a:latin typeface="Tahoma"/>
                  <a:ea typeface="Tahoma"/>
                  <a:cs typeface="Tahoma"/>
                  <a:sym typeface="Tahoma"/>
                </a:rPr>
                <a:t>Staff FTE: 3</a:t>
              </a:r>
              <a:endParaRPr/>
            </a:p>
          </p:txBody>
        </p:sp>
      </p:grpSp>
      <p:sp>
        <p:nvSpPr>
          <p:cNvPr id="239" name="Google Shape;239;p24"/>
          <p:cNvSpPr txBox="1"/>
          <p:nvPr/>
        </p:nvSpPr>
        <p:spPr>
          <a:xfrm>
            <a:off x="4319898" y="4186988"/>
            <a:ext cx="7620600" cy="1997048"/>
          </a:xfrm>
          <a:prstGeom prst="rect">
            <a:avLst/>
          </a:prstGeom>
          <a:noFill/>
          <a:ln>
            <a:noFill/>
          </a:ln>
        </p:spPr>
        <p:txBody>
          <a:bodyPr spcFirstLastPara="1" wrap="square" lIns="91425" tIns="91425" rIns="91425" bIns="91425" anchor="t" anchorCtr="0">
            <a:noAutofit/>
          </a:bodyPr>
          <a:lstStyle/>
          <a:p>
            <a:pPr lvl="0"/>
            <a:r>
              <a:rPr lang="en-GB"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Key measures and impacts - In 2024-25:</a:t>
            </a:r>
            <a:endParaRPr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457200" lvl="0" indent="-349250" algn="l" rtl="0">
              <a:spcBef>
                <a:spcPts val="0"/>
              </a:spcBef>
              <a:spcAft>
                <a:spcPts val="0"/>
              </a:spcAft>
              <a:buClr>
                <a:schemeClr val="dk1"/>
              </a:buClr>
              <a:buSzPts val="1900"/>
              <a:buFont typeface="Arial" panose="020B0604020202020204" pitchFamily="34" charset="0"/>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49% of students in Team Aber</a:t>
            </a:r>
            <a:endParaRPr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457200" lvl="0" indent="-349250" algn="l" rtl="0">
              <a:spcBef>
                <a:spcPts val="0"/>
              </a:spcBef>
              <a:spcAft>
                <a:spcPts val="0"/>
              </a:spcAft>
              <a:buClr>
                <a:schemeClr val="dk1"/>
              </a:buClr>
              <a:buSzPts val="1900"/>
              <a:buFont typeface="Arial" panose="020B0604020202020204" pitchFamily="34" charset="0"/>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80% of students reported feeling part of a community</a:t>
            </a:r>
            <a:endParaRPr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457200" lvl="0" indent="-349250" algn="l" rtl="0">
              <a:spcBef>
                <a:spcPts val="0"/>
              </a:spcBef>
              <a:spcAft>
                <a:spcPts val="0"/>
              </a:spcAft>
              <a:buClr>
                <a:schemeClr val="dk1"/>
              </a:buClr>
              <a:buSzPts val="1900"/>
              <a:buFont typeface="Arial" panose="020B0604020202020204" pitchFamily="34" charset="0"/>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5,671 club and society memberships</a:t>
            </a:r>
          </a:p>
          <a:p>
            <a:pPr marL="457200" lvl="0" indent="-349250" algn="l" rtl="0">
              <a:spcBef>
                <a:spcPts val="0"/>
              </a:spcBef>
              <a:spcAft>
                <a:spcPts val="0"/>
              </a:spcAft>
              <a:buClr>
                <a:schemeClr val="dk1"/>
              </a:buClr>
              <a:buSzPts val="1900"/>
              <a:buFont typeface="Arial" panose="020B0604020202020204" pitchFamily="34" charset="0"/>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48% of Club and Society members and 50% of Presidents, Treasurers and Secretaries defined as other or woman</a:t>
            </a:r>
            <a:endParaRPr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40" name="Google Shape;240;p24"/>
          <p:cNvSpPr txBox="1"/>
          <p:nvPr/>
        </p:nvSpPr>
        <p:spPr>
          <a:xfrm>
            <a:off x="4319898" y="994980"/>
            <a:ext cx="6988800" cy="247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dirty="0">
                <a:solidFill>
                  <a:schemeClr val="dk1"/>
                </a:solidFill>
                <a:latin typeface="Tahoma"/>
                <a:ea typeface="Tahoma"/>
                <a:cs typeface="Tahoma"/>
                <a:sym typeface="Tahoma"/>
              </a:rPr>
              <a:t>Strategic priorities </a:t>
            </a:r>
            <a:endParaRPr sz="1600" b="1" dirty="0">
              <a:solidFill>
                <a:schemeClr val="dk1"/>
              </a:solidFill>
              <a:latin typeface="Tahoma"/>
              <a:ea typeface="Tahoma"/>
              <a:cs typeface="Tahoma"/>
              <a:sym typeface="Tahoma"/>
            </a:endParaRPr>
          </a:p>
          <a:p>
            <a:pPr marL="0" lvl="0" indent="0" algn="l" rtl="0">
              <a:spcBef>
                <a:spcPts val="0"/>
              </a:spcBef>
              <a:spcAft>
                <a:spcPts val="0"/>
              </a:spcAft>
              <a:buNone/>
            </a:pPr>
            <a:endParaRPr lang="en-GB" b="1" dirty="0">
              <a:solidFill>
                <a:schemeClr val="dk1"/>
              </a:solidFill>
              <a:latin typeface="Tahoma"/>
              <a:ea typeface="Tahoma"/>
              <a:cs typeface="Tahoma"/>
              <a:sym typeface="Tahoma"/>
            </a:endParaRPr>
          </a:p>
          <a:p>
            <a:pPr marL="0" lvl="0" indent="0" algn="l" rtl="0">
              <a:spcBef>
                <a:spcPts val="0"/>
              </a:spcBef>
              <a:spcAft>
                <a:spcPts val="0"/>
              </a:spcAft>
              <a:buNone/>
            </a:pPr>
            <a:r>
              <a:rPr lang="en-GB" b="1" dirty="0">
                <a:solidFill>
                  <a:schemeClr val="dk1"/>
                </a:solidFill>
                <a:latin typeface="Tahoma"/>
                <a:ea typeface="Tahoma"/>
                <a:cs typeface="Tahoma"/>
                <a:sym typeface="Tahoma"/>
              </a:rPr>
              <a:t>We will provide opportunities to find your Aber community and feel like you belong. </a:t>
            </a:r>
            <a:endParaRPr b="1" dirty="0">
              <a:solidFill>
                <a:schemeClr val="dk1"/>
              </a:solidFill>
              <a:latin typeface="Tahoma"/>
              <a:ea typeface="Tahoma"/>
              <a:cs typeface="Tahoma"/>
              <a:sym typeface="Tahoma"/>
            </a:endParaRPr>
          </a:p>
          <a:p>
            <a:pPr marL="0" lvl="0" indent="0" algn="l" rtl="0">
              <a:spcBef>
                <a:spcPts val="0"/>
              </a:spcBef>
              <a:spcAft>
                <a:spcPts val="0"/>
              </a:spcAft>
              <a:buNone/>
            </a:pPr>
            <a:r>
              <a:rPr lang="en-GB" dirty="0">
                <a:solidFill>
                  <a:schemeClr val="dk1"/>
                </a:solidFill>
                <a:latin typeface="Tahoma"/>
                <a:ea typeface="Tahoma"/>
                <a:cs typeface="Tahoma"/>
                <a:sym typeface="Tahoma"/>
              </a:rPr>
              <a:t>We offer the chance to try something new, enjoy hobbies, socialise and belong in lasting and meaningful friendships and Communities.</a:t>
            </a:r>
            <a:endParaRPr dirty="0">
              <a:solidFill>
                <a:schemeClr val="dk1"/>
              </a:solidFill>
              <a:latin typeface="Tahoma"/>
              <a:ea typeface="Tahoma"/>
              <a:cs typeface="Tahoma"/>
              <a:sym typeface="Tahoma"/>
            </a:endParaRPr>
          </a:p>
          <a:p>
            <a:pPr marL="285750" lvl="0" indent="-285750" algn="l" rtl="0">
              <a:spcBef>
                <a:spcPts val="0"/>
              </a:spcBef>
              <a:spcAft>
                <a:spcPts val="0"/>
              </a:spcAft>
              <a:buFont typeface="Arial" panose="020B0604020202020204" pitchFamily="34" charset="0"/>
              <a:buChar char="•"/>
            </a:pPr>
            <a:r>
              <a:rPr lang="en-GB" dirty="0">
                <a:solidFill>
                  <a:schemeClr val="dk1"/>
                </a:solidFill>
                <a:latin typeface="Tahoma"/>
                <a:ea typeface="Tahoma"/>
                <a:cs typeface="Tahoma"/>
                <a:sym typeface="Tahoma"/>
              </a:rPr>
              <a:t>Students will connect volunteering, clubs and societies membership or leadership, and Academic Rep experiences with the Students’ Union.</a:t>
            </a:r>
          </a:p>
          <a:p>
            <a:pPr marL="285750" lvl="0" indent="-285750" algn="l" rtl="0">
              <a:spcBef>
                <a:spcPts val="0"/>
              </a:spcBef>
              <a:spcAft>
                <a:spcPts val="0"/>
              </a:spcAft>
              <a:buFont typeface="Arial" panose="020B0604020202020204" pitchFamily="34" charset="0"/>
              <a:buChar char="•"/>
            </a:pPr>
            <a:r>
              <a:rPr lang="en-GB" dirty="0">
                <a:solidFill>
                  <a:schemeClr val="dk1"/>
                </a:solidFill>
                <a:latin typeface="Tahoma"/>
                <a:ea typeface="Tahoma"/>
                <a:cs typeface="Tahoma"/>
                <a:sym typeface="Tahoma"/>
              </a:rPr>
              <a:t>Champion and support student groups to create events, activities, media and campaigns increasing numbers of opportunities to contribute, lead and learn</a:t>
            </a:r>
          </a:p>
          <a:p>
            <a:pPr marL="285750" lvl="0" indent="-285750" algn="l" rtl="0">
              <a:spcBef>
                <a:spcPts val="0"/>
              </a:spcBef>
              <a:spcAft>
                <a:spcPts val="0"/>
              </a:spcAft>
              <a:buFont typeface="Arial" panose="020B0604020202020204" pitchFamily="34" charset="0"/>
              <a:buChar char="•"/>
            </a:pPr>
            <a:r>
              <a:rPr lang="en-GB" dirty="0">
                <a:solidFill>
                  <a:schemeClr val="dk1"/>
                </a:solidFill>
                <a:latin typeface="Tahoma"/>
                <a:ea typeface="Tahoma"/>
                <a:cs typeface="Tahoma"/>
                <a:sym typeface="Tahoma"/>
              </a:rPr>
              <a:t>We will help students find, grow and celebrate their diverse communities</a:t>
            </a:r>
          </a:p>
          <a:p>
            <a:pPr marL="285750" lvl="0" indent="-285750" algn="l" rtl="0">
              <a:spcBef>
                <a:spcPts val="0"/>
              </a:spcBef>
              <a:spcAft>
                <a:spcPts val="0"/>
              </a:spcAft>
              <a:buFont typeface="Arial" panose="020B0604020202020204" pitchFamily="34" charset="0"/>
              <a:buChar char="•"/>
            </a:pPr>
            <a:r>
              <a:rPr lang="en-GB" dirty="0">
                <a:solidFill>
                  <a:schemeClr val="dk1"/>
                </a:solidFill>
                <a:latin typeface="Tahoma"/>
                <a:ea typeface="Tahoma"/>
                <a:cs typeface="Tahoma"/>
                <a:sym typeface="Tahoma"/>
              </a:rPr>
              <a:t>Students will play a positive and active role in contributing to the wider Aberystwyth Community </a:t>
            </a:r>
            <a:endParaRPr dirty="0">
              <a:solidFill>
                <a:schemeClr val="dk1"/>
              </a:solidFill>
              <a:latin typeface="Tahoma"/>
              <a:ea typeface="Tahoma"/>
              <a:cs typeface="Tahoma"/>
              <a:sym typeface="Tahoma"/>
            </a:endParaRPr>
          </a:p>
          <a:p>
            <a:pPr marL="0" lvl="0" indent="0" algn="l" rtl="0">
              <a:spcBef>
                <a:spcPts val="600"/>
              </a:spcBef>
              <a:spcAft>
                <a:spcPts val="0"/>
              </a:spcAft>
              <a:buNone/>
            </a:pPr>
            <a:endParaRPr dirty="0">
              <a:solidFill>
                <a:schemeClr val="dk1"/>
              </a:solidFill>
              <a:latin typeface="Tahoma"/>
              <a:ea typeface="Tahoma"/>
              <a:cs typeface="Tahoma"/>
              <a:sym typeface="Tahoma"/>
            </a:endParaRPr>
          </a:p>
          <a:p>
            <a:pPr marL="0" lvl="0" indent="0" algn="l" rtl="0">
              <a:spcBef>
                <a:spcPts val="0"/>
              </a:spcBef>
              <a:spcAft>
                <a:spcPts val="0"/>
              </a:spcAft>
              <a:buNone/>
            </a:pPr>
            <a:endParaRPr dirty="0">
              <a:solidFill>
                <a:schemeClr val="dk1"/>
              </a:solidFill>
              <a:latin typeface="Tahoma"/>
              <a:ea typeface="Tahoma"/>
              <a:cs typeface="Tahoma"/>
              <a:sym typeface="Tahoma"/>
            </a:endParaRPr>
          </a:p>
        </p:txBody>
      </p:sp>
      <p:sp>
        <p:nvSpPr>
          <p:cNvPr id="241" name="Google Shape;241;p24"/>
          <p:cNvSpPr/>
          <p:nvPr/>
        </p:nvSpPr>
        <p:spPr>
          <a:xfrm>
            <a:off x="371413" y="2116076"/>
            <a:ext cx="3624300" cy="3140700"/>
          </a:xfrm>
          <a:prstGeom prst="rect">
            <a:avLst/>
          </a:prstGeom>
          <a:solidFill>
            <a:srgbClr val="F794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2" name="Google Shape;242;p24"/>
          <p:cNvSpPr/>
          <p:nvPr/>
        </p:nvSpPr>
        <p:spPr>
          <a:xfrm>
            <a:off x="463525" y="2667552"/>
            <a:ext cx="3440100" cy="228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a:solidFill>
                  <a:schemeClr val="lt1"/>
                </a:solidFill>
                <a:latin typeface="Calibri"/>
                <a:ea typeface="Calibri"/>
                <a:cs typeface="Calibri"/>
                <a:sym typeface="Calibri"/>
              </a:rPr>
              <a:t>Inter University sport (BUCS). </a:t>
            </a:r>
            <a:endParaRPr sz="2000">
              <a:solidFill>
                <a:schemeClr val="lt1"/>
              </a:solidFill>
              <a:latin typeface="Calibri"/>
              <a:ea typeface="Calibri"/>
              <a:cs typeface="Calibri"/>
              <a:sym typeface="Calibri"/>
            </a:endParaRPr>
          </a:p>
          <a:p>
            <a:pPr marL="0" marR="0" lvl="0" indent="0" algn="ctr" rtl="0">
              <a:spcBef>
                <a:spcPts val="0"/>
              </a:spcBef>
              <a:spcAft>
                <a:spcPts val="0"/>
              </a:spcAft>
              <a:buNone/>
            </a:pPr>
            <a:r>
              <a:rPr lang="en-GB" sz="2000">
                <a:solidFill>
                  <a:schemeClr val="lt1"/>
                </a:solidFill>
                <a:latin typeface="Calibri"/>
                <a:ea typeface="Calibri"/>
                <a:cs typeface="Calibri"/>
                <a:sym typeface="Calibri"/>
              </a:rPr>
              <a:t>Societies &amp; social Sport Student Group development</a:t>
            </a:r>
            <a:endParaRPr/>
          </a:p>
          <a:p>
            <a:pPr marL="0" marR="0" lvl="0" indent="0" algn="ctr" rtl="0">
              <a:spcBef>
                <a:spcPts val="0"/>
              </a:spcBef>
              <a:spcAft>
                <a:spcPts val="0"/>
              </a:spcAft>
              <a:buNone/>
            </a:pPr>
            <a:r>
              <a:rPr lang="en-GB" sz="2000">
                <a:solidFill>
                  <a:schemeClr val="lt1"/>
                </a:solidFill>
                <a:latin typeface="Calibri"/>
                <a:ea typeface="Calibri"/>
                <a:cs typeface="Calibri"/>
                <a:sym typeface="Calibri"/>
              </a:rPr>
              <a:t>Superteams, Aber7s, Varsity</a:t>
            </a:r>
            <a:endParaRPr/>
          </a:p>
          <a:p>
            <a:pPr marL="0" marR="0" lvl="0" indent="0" algn="ctr" rtl="0">
              <a:spcBef>
                <a:spcPts val="0"/>
              </a:spcBef>
              <a:spcAft>
                <a:spcPts val="0"/>
              </a:spcAft>
              <a:buNone/>
            </a:pPr>
            <a:r>
              <a:rPr lang="en-GB" sz="2000">
                <a:solidFill>
                  <a:schemeClr val="lt1"/>
                </a:solidFill>
                <a:latin typeface="Calibri"/>
                <a:ea typeface="Calibri"/>
                <a:cs typeface="Calibri"/>
                <a:sym typeface="Calibri"/>
              </a:rPr>
              <a:t>Aber Challenge</a:t>
            </a:r>
            <a:endParaRPr/>
          </a:p>
          <a:p>
            <a:pPr marL="0" lvl="0" indent="0" algn="ctr" rtl="0">
              <a:spcBef>
                <a:spcPts val="0"/>
              </a:spcBef>
              <a:spcAft>
                <a:spcPts val="0"/>
              </a:spcAft>
              <a:buClr>
                <a:schemeClr val="dk1"/>
              </a:buClr>
              <a:buFont typeface="Arial"/>
              <a:buNone/>
            </a:pPr>
            <a:r>
              <a:rPr lang="en-GB" sz="2000">
                <a:solidFill>
                  <a:schemeClr val="lt1"/>
                </a:solidFill>
                <a:latin typeface="Calibri"/>
                <a:ea typeface="Calibri"/>
                <a:cs typeface="Calibri"/>
                <a:sym typeface="Calibri"/>
              </a:rPr>
              <a:t>Volunteering inc A-Team, action days </a:t>
            </a:r>
            <a:endParaRPr sz="2000">
              <a:solidFill>
                <a:schemeClr val="lt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GB" sz="2000">
                <a:solidFill>
                  <a:schemeClr val="lt1"/>
                </a:solidFill>
                <a:latin typeface="Calibri"/>
                <a:ea typeface="Calibri"/>
                <a:cs typeface="Calibri"/>
                <a:sym typeface="Calibri"/>
              </a:rPr>
              <a:t>Minibuses</a:t>
            </a:r>
            <a:endParaRPr>
              <a:solidFill>
                <a:schemeClr val="dk1"/>
              </a:solidFill>
            </a:endParaRPr>
          </a:p>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43" name="Google Shape;243;p24"/>
          <p:cNvSpPr txBox="1"/>
          <p:nvPr/>
        </p:nvSpPr>
        <p:spPr>
          <a:xfrm>
            <a:off x="241424" y="2116075"/>
            <a:ext cx="3874500" cy="9003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lt1"/>
              </a:buClr>
              <a:buSzPts val="2000"/>
              <a:buFont typeface="Tahoma"/>
              <a:buNone/>
            </a:pPr>
            <a:r>
              <a:rPr lang="en-GB" sz="2000" b="1">
                <a:solidFill>
                  <a:schemeClr val="lt1"/>
                </a:solidFill>
                <a:latin typeface="Tahoma"/>
                <a:ea typeface="Tahoma"/>
                <a:cs typeface="Tahoma"/>
                <a:sym typeface="Tahoma"/>
              </a:rPr>
              <a:t>Student </a:t>
            </a:r>
            <a:r>
              <a:rPr lang="en-GB"/>
              <a:t> </a:t>
            </a:r>
            <a:r>
              <a:rPr lang="en-GB" sz="2000" b="1">
                <a:solidFill>
                  <a:schemeClr val="lt1"/>
                </a:solidFill>
                <a:latin typeface="Tahoma"/>
                <a:ea typeface="Tahoma"/>
                <a:cs typeface="Tahoma"/>
                <a:sym typeface="Tahoma"/>
              </a:rPr>
              <a:t>Opportunities</a:t>
            </a:r>
            <a:r>
              <a:rPr lang="en-GB" sz="2800">
                <a:solidFill>
                  <a:srgbClr val="262626"/>
                </a:solidFill>
                <a:latin typeface="Tahoma"/>
                <a:ea typeface="Tahoma"/>
                <a:cs typeface="Tahoma"/>
                <a:sym typeface="Tahoma"/>
              </a:rPr>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4">
          <a:extLst>
            <a:ext uri="{FF2B5EF4-FFF2-40B4-BE49-F238E27FC236}">
              <a16:creationId xmlns:a16="http://schemas.microsoft.com/office/drawing/2014/main" id="{CF8F7C48-796D-7A89-F776-97AA97AB4E56}"/>
            </a:ext>
          </a:extLst>
        </p:cNvPr>
        <p:cNvGrpSpPr/>
        <p:nvPr/>
      </p:nvGrpSpPr>
      <p:grpSpPr>
        <a:xfrm>
          <a:off x="0" y="0"/>
          <a:ext cx="0" cy="0"/>
          <a:chOff x="0" y="0"/>
          <a:chExt cx="0" cy="0"/>
        </a:xfrm>
      </p:grpSpPr>
      <p:sp>
        <p:nvSpPr>
          <p:cNvPr id="235" name="Google Shape;235;p24">
            <a:extLst>
              <a:ext uri="{FF2B5EF4-FFF2-40B4-BE49-F238E27FC236}">
                <a16:creationId xmlns:a16="http://schemas.microsoft.com/office/drawing/2014/main" id="{7A82DE8C-811B-C252-E196-AB180A99FC8B}"/>
              </a:ext>
            </a:extLst>
          </p:cNvPr>
          <p:cNvSpPr txBox="1"/>
          <p:nvPr/>
        </p:nvSpPr>
        <p:spPr>
          <a:xfrm>
            <a:off x="506000" y="460275"/>
            <a:ext cx="5909100" cy="954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sz="2800" b="1" dirty="0">
                <a:solidFill>
                  <a:srgbClr val="242021"/>
                </a:solidFill>
                <a:latin typeface="Tahoma"/>
                <a:ea typeface="Tahoma"/>
                <a:cs typeface="Tahoma"/>
                <a:sym typeface="Tahoma"/>
              </a:rPr>
              <a:t>STUDENT OPPORTUNITIES</a:t>
            </a:r>
            <a:endParaRPr sz="2800" b="1" dirty="0">
              <a:solidFill>
                <a:srgbClr val="242021"/>
              </a:solidFill>
              <a:latin typeface="Calibri"/>
              <a:ea typeface="Calibri"/>
              <a:cs typeface="Calibri"/>
              <a:sym typeface="Calibri"/>
            </a:endParaRPr>
          </a:p>
          <a:p>
            <a:pPr marL="0" marR="0" lvl="0" indent="0" algn="l" rtl="0">
              <a:spcBef>
                <a:spcPts val="0"/>
              </a:spcBef>
              <a:spcAft>
                <a:spcPts val="0"/>
              </a:spcAft>
              <a:buNone/>
            </a:pPr>
            <a:endParaRPr sz="2800" b="1" dirty="0">
              <a:solidFill>
                <a:srgbClr val="242021"/>
              </a:solidFill>
              <a:latin typeface="Tahoma"/>
              <a:ea typeface="Tahoma"/>
              <a:cs typeface="Tahoma"/>
              <a:sym typeface="Tahoma"/>
            </a:endParaRPr>
          </a:p>
        </p:txBody>
      </p:sp>
      <p:grpSp>
        <p:nvGrpSpPr>
          <p:cNvPr id="236" name="Google Shape;236;p24">
            <a:extLst>
              <a:ext uri="{FF2B5EF4-FFF2-40B4-BE49-F238E27FC236}">
                <a16:creationId xmlns:a16="http://schemas.microsoft.com/office/drawing/2014/main" id="{A1AC684F-828E-AFF1-C610-EFDD7F59FE8F}"/>
              </a:ext>
            </a:extLst>
          </p:cNvPr>
          <p:cNvGrpSpPr/>
          <p:nvPr/>
        </p:nvGrpSpPr>
        <p:grpSpPr>
          <a:xfrm>
            <a:off x="365688" y="1107375"/>
            <a:ext cx="3635725" cy="669900"/>
            <a:chOff x="365688" y="1107375"/>
            <a:chExt cx="3635725" cy="669900"/>
          </a:xfrm>
        </p:grpSpPr>
        <p:sp>
          <p:nvSpPr>
            <p:cNvPr id="237" name="Google Shape;237;p24">
              <a:extLst>
                <a:ext uri="{FF2B5EF4-FFF2-40B4-BE49-F238E27FC236}">
                  <a16:creationId xmlns:a16="http://schemas.microsoft.com/office/drawing/2014/main" id="{FADE0F7F-D474-27BF-F5F1-800FD91D49B9}"/>
                </a:ext>
              </a:extLst>
            </p:cNvPr>
            <p:cNvSpPr/>
            <p:nvPr/>
          </p:nvSpPr>
          <p:spPr>
            <a:xfrm>
              <a:off x="377113" y="1107375"/>
              <a:ext cx="3624300" cy="669900"/>
            </a:xfrm>
            <a:prstGeom prst="rect">
              <a:avLst/>
            </a:prstGeom>
            <a:solidFill>
              <a:srgbClr val="F794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sp>
          <p:nvSpPr>
            <p:cNvPr id="238" name="Google Shape;238;p24">
              <a:extLst>
                <a:ext uri="{FF2B5EF4-FFF2-40B4-BE49-F238E27FC236}">
                  <a16:creationId xmlns:a16="http://schemas.microsoft.com/office/drawing/2014/main" id="{38898AAA-3A91-F01C-5C42-1D99726CBE95}"/>
                </a:ext>
              </a:extLst>
            </p:cNvPr>
            <p:cNvSpPr txBox="1"/>
            <p:nvPr/>
          </p:nvSpPr>
          <p:spPr>
            <a:xfrm>
              <a:off x="365688" y="1265351"/>
              <a:ext cx="3625800" cy="367500"/>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100000"/>
                </a:lnSpc>
                <a:spcBef>
                  <a:spcPts val="0"/>
                </a:spcBef>
                <a:spcAft>
                  <a:spcPts val="0"/>
                </a:spcAft>
                <a:buClr>
                  <a:schemeClr val="lt1"/>
                </a:buClr>
                <a:buSzPts val="2000"/>
                <a:buFont typeface="Tahoma"/>
                <a:buNone/>
              </a:pPr>
              <a:r>
                <a:rPr lang="en-GB" sz="2000" b="1">
                  <a:solidFill>
                    <a:schemeClr val="lt1"/>
                  </a:solidFill>
                  <a:latin typeface="Tahoma"/>
                  <a:ea typeface="Tahoma"/>
                  <a:cs typeface="Tahoma"/>
                  <a:sym typeface="Tahoma"/>
                </a:rPr>
                <a:t>Staff FTE: 3</a:t>
              </a:r>
              <a:endParaRPr/>
            </a:p>
          </p:txBody>
        </p:sp>
      </p:grpSp>
      <p:sp>
        <p:nvSpPr>
          <p:cNvPr id="239" name="Google Shape;239;p24">
            <a:extLst>
              <a:ext uri="{FF2B5EF4-FFF2-40B4-BE49-F238E27FC236}">
                <a16:creationId xmlns:a16="http://schemas.microsoft.com/office/drawing/2014/main" id="{A6A7981C-D24E-071F-C928-1C52159A7801}"/>
              </a:ext>
            </a:extLst>
          </p:cNvPr>
          <p:cNvSpPr txBox="1"/>
          <p:nvPr/>
        </p:nvSpPr>
        <p:spPr>
          <a:xfrm>
            <a:off x="4199987" y="4060725"/>
            <a:ext cx="7620600" cy="3016275"/>
          </a:xfrm>
          <a:prstGeom prst="rect">
            <a:avLst/>
          </a:prstGeom>
          <a:noFill/>
          <a:ln>
            <a:noFill/>
          </a:ln>
        </p:spPr>
        <p:txBody>
          <a:bodyPr spcFirstLastPara="1" wrap="square" lIns="91425" tIns="91425" rIns="91425" bIns="91425" anchor="t" anchorCtr="0">
            <a:noAutofit/>
          </a:bodyPr>
          <a:lstStyle/>
          <a:p>
            <a:pPr lvl="0"/>
            <a:r>
              <a:rPr lang="en-GB"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Key measures and impacts - In 2024-25:</a:t>
            </a:r>
            <a:endParaRPr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457200" lvl="0" indent="-349250" algn="l" rtl="0">
              <a:spcBef>
                <a:spcPts val="0"/>
              </a:spcBef>
              <a:spcAft>
                <a:spcPts val="0"/>
              </a:spcAft>
              <a:buClr>
                <a:schemeClr val="dk1"/>
              </a:buClr>
              <a:buSzPts val="1900"/>
              <a:buFont typeface="Calibri"/>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Employability: 85% of student reps and committee members feel their skills and experiences have grown while in post </a:t>
            </a:r>
          </a:p>
          <a:p>
            <a:pPr marL="457200" lvl="0" indent="-349250" algn="l" rtl="0">
              <a:spcBef>
                <a:spcPts val="0"/>
              </a:spcBef>
              <a:spcAft>
                <a:spcPts val="0"/>
              </a:spcAft>
              <a:buClr>
                <a:schemeClr val="dk1"/>
              </a:buClr>
              <a:buSzPts val="1900"/>
              <a:buFont typeface="Calibri"/>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Retention: In the last three years students involved in clubs and societies withdrew less than none-involved peers. In 2024, 6% of students involved in a club or society withdrew from university, compared to 10% of those who were not involved.</a:t>
            </a:r>
          </a:p>
          <a:p>
            <a:pPr marL="457200" lvl="0" indent="-349250" algn="l" rtl="0">
              <a:spcBef>
                <a:spcPts val="0"/>
              </a:spcBef>
              <a:spcAft>
                <a:spcPts val="0"/>
              </a:spcAft>
              <a:buClr>
                <a:schemeClr val="dk1"/>
              </a:buClr>
              <a:buSzPts val="1900"/>
              <a:buFont typeface="Calibri"/>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Hours and Skills: 320 volunteers logged 15,000 hours and 1065 skills</a:t>
            </a:r>
          </a:p>
          <a:p>
            <a:pPr marL="457200" indent="-349250">
              <a:buClr>
                <a:schemeClr val="dk1"/>
              </a:buClr>
              <a:buSzPts val="1900"/>
              <a:buFont typeface="Calibri"/>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Aberystwyth volunteers shortlisted for BUCS and WCA Volunteer of the year award</a:t>
            </a:r>
          </a:p>
          <a:p>
            <a:pPr marL="457200" indent="-349250">
              <a:buClr>
                <a:schemeClr val="dk1"/>
              </a:buClr>
              <a:buSzPts val="1900"/>
              <a:buFont typeface="Calibri"/>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96% of core committees completed training</a:t>
            </a:r>
          </a:p>
          <a:p>
            <a:pPr marL="457200" lvl="0" indent="-349250" algn="l" rtl="0">
              <a:spcBef>
                <a:spcPts val="0"/>
              </a:spcBef>
              <a:spcAft>
                <a:spcPts val="0"/>
              </a:spcAft>
              <a:buClr>
                <a:schemeClr val="dk1"/>
              </a:buClr>
              <a:buSzPts val="1900"/>
              <a:buFont typeface="Calibri"/>
              <a:buChar char="●"/>
            </a:pPr>
            <a:endParaRPr sz="1600" dirty="0">
              <a:solidFill>
                <a:schemeClr val="dk1"/>
              </a:solidFill>
              <a:latin typeface="Calibri"/>
              <a:ea typeface="Calibri"/>
              <a:cs typeface="Calibri"/>
              <a:sym typeface="Calibri"/>
            </a:endParaRPr>
          </a:p>
        </p:txBody>
      </p:sp>
      <p:sp>
        <p:nvSpPr>
          <p:cNvPr id="240" name="Google Shape;240;p24">
            <a:extLst>
              <a:ext uri="{FF2B5EF4-FFF2-40B4-BE49-F238E27FC236}">
                <a16:creationId xmlns:a16="http://schemas.microsoft.com/office/drawing/2014/main" id="{7255D065-B65A-E9AC-DE1B-DDC277A778E1}"/>
              </a:ext>
            </a:extLst>
          </p:cNvPr>
          <p:cNvSpPr txBox="1"/>
          <p:nvPr/>
        </p:nvSpPr>
        <p:spPr>
          <a:xfrm>
            <a:off x="4244811" y="1020750"/>
            <a:ext cx="6988800" cy="247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Strategic priorities </a:t>
            </a:r>
          </a:p>
          <a:p>
            <a:pPr marL="0" lvl="0" indent="0" algn="l" rtl="0">
              <a:spcBef>
                <a:spcPts val="0"/>
              </a:spcBef>
              <a:spcAft>
                <a:spcPts val="0"/>
              </a:spcAft>
              <a:buNone/>
            </a:pPr>
            <a:endParaRPr sz="16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0" lvl="0" indent="0" algn="l" rtl="0">
              <a:spcBef>
                <a:spcPts val="0"/>
              </a:spcBef>
              <a:spcAft>
                <a:spcPts val="0"/>
              </a:spcAft>
              <a:buNone/>
            </a:pPr>
            <a:r>
              <a:rPr lang="en-GB"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We will help you grow your skills and experiences</a:t>
            </a:r>
            <a:endParaRPr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We want our students to feel proud of their achievements and to share a vibrant set of skills and experiences that support them to take the next steps after study.  </a:t>
            </a:r>
          </a:p>
          <a:p>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Provide fulfilling and relevant student Volunteering Opportunities and experiences. </a:t>
            </a:r>
          </a:p>
          <a:p>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Our full range of student volunteers including committee members, volunteer Officers and academic reps, will recognise their achievements and identify and evidence the transferrable skills that they have gained. </a:t>
            </a:r>
          </a:p>
          <a:p>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Students will be prepared for life after University, whether that is further study or starting whatever career, or life path they choose </a:t>
            </a:r>
          </a:p>
          <a:p>
            <a:pPr marL="0" lvl="0" indent="0" algn="l" rtl="0">
              <a:spcBef>
                <a:spcPts val="600"/>
              </a:spcBef>
              <a:spcAft>
                <a:spcPts val="0"/>
              </a:spcAft>
              <a:buNone/>
            </a:pPr>
            <a:endParaRPr dirty="0">
              <a:solidFill>
                <a:schemeClr val="tx1"/>
              </a:solidFill>
              <a:latin typeface="Tahoma"/>
              <a:ea typeface="Tahoma"/>
              <a:cs typeface="Tahoma"/>
              <a:sym typeface="Tahoma"/>
            </a:endParaRPr>
          </a:p>
          <a:p>
            <a:pPr marL="0" lvl="0" indent="0" algn="l" rtl="0">
              <a:spcBef>
                <a:spcPts val="0"/>
              </a:spcBef>
              <a:spcAft>
                <a:spcPts val="0"/>
              </a:spcAft>
              <a:buNone/>
            </a:pPr>
            <a:endParaRPr dirty="0">
              <a:solidFill>
                <a:schemeClr val="dk1"/>
              </a:solidFill>
              <a:latin typeface="Tahoma"/>
              <a:ea typeface="Tahoma"/>
              <a:cs typeface="Tahoma"/>
              <a:sym typeface="Tahoma"/>
            </a:endParaRPr>
          </a:p>
        </p:txBody>
      </p:sp>
      <p:sp>
        <p:nvSpPr>
          <p:cNvPr id="241" name="Google Shape;241;p24">
            <a:extLst>
              <a:ext uri="{FF2B5EF4-FFF2-40B4-BE49-F238E27FC236}">
                <a16:creationId xmlns:a16="http://schemas.microsoft.com/office/drawing/2014/main" id="{A36AB975-1B8E-5A5B-AF3B-28FD672CFEE7}"/>
              </a:ext>
            </a:extLst>
          </p:cNvPr>
          <p:cNvSpPr/>
          <p:nvPr/>
        </p:nvSpPr>
        <p:spPr>
          <a:xfrm>
            <a:off x="371413" y="2116076"/>
            <a:ext cx="3624300" cy="3140700"/>
          </a:xfrm>
          <a:prstGeom prst="rect">
            <a:avLst/>
          </a:prstGeom>
          <a:solidFill>
            <a:srgbClr val="F794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2" name="Google Shape;242;p24">
            <a:extLst>
              <a:ext uri="{FF2B5EF4-FFF2-40B4-BE49-F238E27FC236}">
                <a16:creationId xmlns:a16="http://schemas.microsoft.com/office/drawing/2014/main" id="{8EB1C2A8-6342-2D7E-B79F-74295578F42B}"/>
              </a:ext>
            </a:extLst>
          </p:cNvPr>
          <p:cNvSpPr/>
          <p:nvPr/>
        </p:nvSpPr>
        <p:spPr>
          <a:xfrm>
            <a:off x="463525" y="2667552"/>
            <a:ext cx="3440100" cy="228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a:solidFill>
                  <a:schemeClr val="lt1"/>
                </a:solidFill>
                <a:latin typeface="Calibri"/>
                <a:ea typeface="Calibri"/>
                <a:cs typeface="Calibri"/>
                <a:sym typeface="Calibri"/>
              </a:rPr>
              <a:t>Inter University sport (BUCS). </a:t>
            </a:r>
            <a:endParaRPr sz="2000">
              <a:solidFill>
                <a:schemeClr val="lt1"/>
              </a:solidFill>
              <a:latin typeface="Calibri"/>
              <a:ea typeface="Calibri"/>
              <a:cs typeface="Calibri"/>
              <a:sym typeface="Calibri"/>
            </a:endParaRPr>
          </a:p>
          <a:p>
            <a:pPr marL="0" marR="0" lvl="0" indent="0" algn="ctr" rtl="0">
              <a:spcBef>
                <a:spcPts val="0"/>
              </a:spcBef>
              <a:spcAft>
                <a:spcPts val="0"/>
              </a:spcAft>
              <a:buNone/>
            </a:pPr>
            <a:r>
              <a:rPr lang="en-GB" sz="2000">
                <a:solidFill>
                  <a:schemeClr val="lt1"/>
                </a:solidFill>
                <a:latin typeface="Calibri"/>
                <a:ea typeface="Calibri"/>
                <a:cs typeface="Calibri"/>
                <a:sym typeface="Calibri"/>
              </a:rPr>
              <a:t>Societies &amp; social Sport Student Group development</a:t>
            </a:r>
            <a:endParaRPr/>
          </a:p>
          <a:p>
            <a:pPr marL="0" marR="0" lvl="0" indent="0" algn="ctr" rtl="0">
              <a:spcBef>
                <a:spcPts val="0"/>
              </a:spcBef>
              <a:spcAft>
                <a:spcPts val="0"/>
              </a:spcAft>
              <a:buNone/>
            </a:pPr>
            <a:r>
              <a:rPr lang="en-GB" sz="2000">
                <a:solidFill>
                  <a:schemeClr val="lt1"/>
                </a:solidFill>
                <a:latin typeface="Calibri"/>
                <a:ea typeface="Calibri"/>
                <a:cs typeface="Calibri"/>
                <a:sym typeface="Calibri"/>
              </a:rPr>
              <a:t>Superteams, Aber7s, Varsity</a:t>
            </a:r>
            <a:endParaRPr/>
          </a:p>
          <a:p>
            <a:pPr marL="0" marR="0" lvl="0" indent="0" algn="ctr" rtl="0">
              <a:spcBef>
                <a:spcPts val="0"/>
              </a:spcBef>
              <a:spcAft>
                <a:spcPts val="0"/>
              </a:spcAft>
              <a:buNone/>
            </a:pPr>
            <a:r>
              <a:rPr lang="en-GB" sz="2000">
                <a:solidFill>
                  <a:schemeClr val="lt1"/>
                </a:solidFill>
                <a:latin typeface="Calibri"/>
                <a:ea typeface="Calibri"/>
                <a:cs typeface="Calibri"/>
                <a:sym typeface="Calibri"/>
              </a:rPr>
              <a:t>Aber Challenge</a:t>
            </a:r>
            <a:endParaRPr/>
          </a:p>
          <a:p>
            <a:pPr marL="0" lvl="0" indent="0" algn="ctr" rtl="0">
              <a:spcBef>
                <a:spcPts val="0"/>
              </a:spcBef>
              <a:spcAft>
                <a:spcPts val="0"/>
              </a:spcAft>
              <a:buClr>
                <a:schemeClr val="dk1"/>
              </a:buClr>
              <a:buFont typeface="Arial"/>
              <a:buNone/>
            </a:pPr>
            <a:r>
              <a:rPr lang="en-GB" sz="2000">
                <a:solidFill>
                  <a:schemeClr val="lt1"/>
                </a:solidFill>
                <a:latin typeface="Calibri"/>
                <a:ea typeface="Calibri"/>
                <a:cs typeface="Calibri"/>
                <a:sym typeface="Calibri"/>
              </a:rPr>
              <a:t>Volunteering inc A-Team, action days </a:t>
            </a:r>
            <a:endParaRPr sz="2000">
              <a:solidFill>
                <a:schemeClr val="lt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GB" sz="2000">
                <a:solidFill>
                  <a:schemeClr val="lt1"/>
                </a:solidFill>
                <a:latin typeface="Calibri"/>
                <a:ea typeface="Calibri"/>
                <a:cs typeface="Calibri"/>
                <a:sym typeface="Calibri"/>
              </a:rPr>
              <a:t>Minibuses</a:t>
            </a:r>
            <a:endParaRPr>
              <a:solidFill>
                <a:schemeClr val="dk1"/>
              </a:solidFill>
            </a:endParaRPr>
          </a:p>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43" name="Google Shape;243;p24">
            <a:extLst>
              <a:ext uri="{FF2B5EF4-FFF2-40B4-BE49-F238E27FC236}">
                <a16:creationId xmlns:a16="http://schemas.microsoft.com/office/drawing/2014/main" id="{142EC7FE-E57F-E642-BEF8-AAA663C38F00}"/>
              </a:ext>
            </a:extLst>
          </p:cNvPr>
          <p:cNvSpPr txBox="1"/>
          <p:nvPr/>
        </p:nvSpPr>
        <p:spPr>
          <a:xfrm>
            <a:off x="241424" y="2116075"/>
            <a:ext cx="3874500" cy="9003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lt1"/>
              </a:buClr>
              <a:buSzPts val="2000"/>
              <a:buFont typeface="Tahoma"/>
              <a:buNone/>
            </a:pPr>
            <a:r>
              <a:rPr lang="en-GB" sz="2000" b="1">
                <a:solidFill>
                  <a:schemeClr val="lt1"/>
                </a:solidFill>
                <a:latin typeface="Tahoma"/>
                <a:ea typeface="Tahoma"/>
                <a:cs typeface="Tahoma"/>
                <a:sym typeface="Tahoma"/>
              </a:rPr>
              <a:t>Student </a:t>
            </a:r>
            <a:r>
              <a:rPr lang="en-GB"/>
              <a:t> </a:t>
            </a:r>
            <a:r>
              <a:rPr lang="en-GB" sz="2000" b="1">
                <a:solidFill>
                  <a:schemeClr val="lt1"/>
                </a:solidFill>
                <a:latin typeface="Tahoma"/>
                <a:ea typeface="Tahoma"/>
                <a:cs typeface="Tahoma"/>
                <a:sym typeface="Tahoma"/>
              </a:rPr>
              <a:t>Opportunities</a:t>
            </a:r>
            <a:r>
              <a:rPr lang="en-GB" sz="2800">
                <a:solidFill>
                  <a:srgbClr val="262626"/>
                </a:solidFill>
                <a:latin typeface="Tahoma"/>
                <a:ea typeface="Tahoma"/>
                <a:cs typeface="Tahoma"/>
                <a:sym typeface="Tahoma"/>
              </a:rPr>
              <a:t> </a:t>
            </a:r>
            <a:endParaRPr/>
          </a:p>
        </p:txBody>
      </p:sp>
    </p:spTree>
    <p:extLst>
      <p:ext uri="{BB962C8B-B14F-4D97-AF65-F5344CB8AC3E}">
        <p14:creationId xmlns:p14="http://schemas.microsoft.com/office/powerpoint/2010/main" val="4204951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6"/>
          <p:cNvSpPr txBox="1"/>
          <p:nvPr/>
        </p:nvSpPr>
        <p:spPr>
          <a:xfrm>
            <a:off x="506000" y="460275"/>
            <a:ext cx="9552400" cy="95406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sz="2800" b="1" dirty="0">
                <a:solidFill>
                  <a:srgbClr val="242021"/>
                </a:solidFill>
                <a:latin typeface="Tahoma"/>
                <a:ea typeface="Tahoma"/>
                <a:cs typeface="Tahoma"/>
                <a:sym typeface="Tahoma"/>
              </a:rPr>
              <a:t>COMMUNICATIONS &amp; ENGAGEMENT</a:t>
            </a:r>
            <a:endParaRPr sz="2800" b="1" dirty="0">
              <a:solidFill>
                <a:srgbClr val="242021"/>
              </a:solidFill>
              <a:latin typeface="Calibri"/>
              <a:ea typeface="Calibri"/>
              <a:cs typeface="Calibri"/>
              <a:sym typeface="Calibri"/>
            </a:endParaRPr>
          </a:p>
          <a:p>
            <a:pPr marL="0" marR="0" lvl="0" indent="0" algn="l" rtl="0">
              <a:spcBef>
                <a:spcPts val="0"/>
              </a:spcBef>
              <a:spcAft>
                <a:spcPts val="0"/>
              </a:spcAft>
              <a:buNone/>
            </a:pPr>
            <a:endParaRPr sz="2800" b="1" dirty="0">
              <a:solidFill>
                <a:srgbClr val="242021"/>
              </a:solidFill>
              <a:latin typeface="Tahoma"/>
              <a:ea typeface="Tahoma"/>
              <a:cs typeface="Tahoma"/>
              <a:sym typeface="Tahoma"/>
            </a:endParaRPr>
          </a:p>
        </p:txBody>
      </p:sp>
      <p:grpSp>
        <p:nvGrpSpPr>
          <p:cNvPr id="264" name="Google Shape;264;p26"/>
          <p:cNvGrpSpPr/>
          <p:nvPr/>
        </p:nvGrpSpPr>
        <p:grpSpPr>
          <a:xfrm>
            <a:off x="365688" y="1107375"/>
            <a:ext cx="3635725" cy="669900"/>
            <a:chOff x="365688" y="1107375"/>
            <a:chExt cx="3635725" cy="669900"/>
          </a:xfrm>
        </p:grpSpPr>
        <p:sp>
          <p:nvSpPr>
            <p:cNvPr id="265" name="Google Shape;265;p26"/>
            <p:cNvSpPr/>
            <p:nvPr/>
          </p:nvSpPr>
          <p:spPr>
            <a:xfrm>
              <a:off x="377113" y="1107375"/>
              <a:ext cx="3624300" cy="669900"/>
            </a:xfrm>
            <a:prstGeom prst="rect">
              <a:avLst/>
            </a:prstGeom>
            <a:solidFill>
              <a:srgbClr val="CB2C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sp>
          <p:nvSpPr>
            <p:cNvPr id="266" name="Google Shape;266;p26"/>
            <p:cNvSpPr txBox="1"/>
            <p:nvPr/>
          </p:nvSpPr>
          <p:spPr>
            <a:xfrm>
              <a:off x="365688" y="1265351"/>
              <a:ext cx="3625800" cy="367500"/>
            </a:xfrm>
            <a:prstGeom prst="rect">
              <a:avLst/>
            </a:prstGeom>
            <a:solidFill>
              <a:srgbClr val="CB2C37"/>
            </a:solidFill>
            <a:ln>
              <a:noFill/>
            </a:ln>
          </p:spPr>
          <p:txBody>
            <a:bodyPr spcFirstLastPara="1" wrap="square" lIns="91425" tIns="45700" rIns="91425" bIns="45700" anchor="t" anchorCtr="0">
              <a:normAutofit lnSpcReduction="10000"/>
            </a:bodyPr>
            <a:lstStyle/>
            <a:p>
              <a:pPr marL="0" marR="0" lvl="0" indent="0" algn="ctr" rtl="0">
                <a:lnSpc>
                  <a:spcPct val="100000"/>
                </a:lnSpc>
                <a:spcBef>
                  <a:spcPts val="0"/>
                </a:spcBef>
                <a:spcAft>
                  <a:spcPts val="0"/>
                </a:spcAft>
                <a:buClr>
                  <a:schemeClr val="lt1"/>
                </a:buClr>
                <a:buSzPts val="2000"/>
                <a:buFont typeface="Tahoma"/>
                <a:buNone/>
              </a:pPr>
              <a:r>
                <a:rPr lang="en-GB" sz="2000" b="1" dirty="0">
                  <a:solidFill>
                    <a:schemeClr val="lt1"/>
                  </a:solidFill>
                  <a:latin typeface="Tahoma"/>
                  <a:ea typeface="Tahoma"/>
                  <a:cs typeface="Tahoma"/>
                  <a:sym typeface="Tahoma"/>
                </a:rPr>
                <a:t>Staff FTE: 3.3</a:t>
              </a:r>
              <a:endParaRPr dirty="0"/>
            </a:p>
          </p:txBody>
        </p:sp>
      </p:grpSp>
      <p:sp>
        <p:nvSpPr>
          <p:cNvPr id="267" name="Google Shape;267;p26"/>
          <p:cNvSpPr txBox="1"/>
          <p:nvPr/>
        </p:nvSpPr>
        <p:spPr>
          <a:xfrm>
            <a:off x="4310320" y="4535072"/>
            <a:ext cx="6988800" cy="247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Key measures and impacts:</a:t>
            </a:r>
            <a:endParaRPr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457200" lvl="0" indent="-368300" algn="l" rtl="0">
              <a:spcBef>
                <a:spcPts val="0"/>
              </a:spcBef>
              <a:spcAft>
                <a:spcPts val="0"/>
              </a:spcAft>
              <a:buClr>
                <a:schemeClr val="dk1"/>
              </a:buClr>
              <a:buSzPts val="2200"/>
              <a:buFont typeface="Arial" panose="020B0604020202020204" pitchFamily="34" charset="0"/>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1 million website views</a:t>
            </a:r>
          </a:p>
          <a:p>
            <a:pPr marL="457200" lvl="0" indent="-368300" algn="l" rtl="0">
              <a:spcBef>
                <a:spcPts val="0"/>
              </a:spcBef>
              <a:spcAft>
                <a:spcPts val="0"/>
              </a:spcAft>
              <a:buClr>
                <a:schemeClr val="dk1"/>
              </a:buClr>
              <a:buSzPts val="2200"/>
              <a:buFont typeface="Arial" panose="020B0604020202020204" pitchFamily="34" charset="0"/>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Average SU email open rate of 31%</a:t>
            </a:r>
          </a:p>
          <a:p>
            <a:pPr marL="457200" lvl="0" indent="-368300" algn="l" rtl="0">
              <a:spcBef>
                <a:spcPts val="0"/>
              </a:spcBef>
              <a:spcAft>
                <a:spcPts val="0"/>
              </a:spcAft>
              <a:buClr>
                <a:schemeClr val="dk1"/>
              </a:buClr>
              <a:buSzPts val="2200"/>
              <a:buFont typeface="Arial" panose="020B0604020202020204" pitchFamily="34" charset="0"/>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Facebook reach – 109,440  and Instagram reach – 115,946</a:t>
            </a:r>
          </a:p>
          <a:p>
            <a:pPr marL="457200" lvl="0" indent="-368300" algn="l" rtl="0">
              <a:spcBef>
                <a:spcPts val="0"/>
              </a:spcBef>
              <a:spcAft>
                <a:spcPts val="0"/>
              </a:spcAft>
              <a:buClr>
                <a:schemeClr val="dk1"/>
              </a:buClr>
              <a:buSzPts val="2200"/>
              <a:buFont typeface="Arial" panose="020B0604020202020204" pitchFamily="34" charset="0"/>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Participation numbers in surveys and research</a:t>
            </a:r>
          </a:p>
          <a:p>
            <a:pPr marL="457200" lvl="0" indent="-368300" algn="l" rtl="0">
              <a:spcBef>
                <a:spcPts val="0"/>
              </a:spcBef>
              <a:spcAft>
                <a:spcPts val="0"/>
              </a:spcAft>
              <a:buClr>
                <a:schemeClr val="dk1"/>
              </a:buClr>
              <a:buSzPts val="2200"/>
              <a:buFont typeface="Arial" panose="020B0604020202020204" pitchFamily="34" charset="0"/>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£37,600 earned in marketing and advertising income</a:t>
            </a:r>
          </a:p>
          <a:p>
            <a:pPr marL="457200" lvl="0" indent="-368300" algn="l" rtl="0">
              <a:spcBef>
                <a:spcPts val="0"/>
              </a:spcBef>
              <a:spcAft>
                <a:spcPts val="0"/>
              </a:spcAft>
              <a:buClr>
                <a:schemeClr val="dk1"/>
              </a:buClr>
              <a:buSzPts val="2200"/>
              <a:buFont typeface="Arial" panose="020B0604020202020204" pitchFamily="34" charset="0"/>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Use of translation service to generate income</a:t>
            </a:r>
            <a:endParaRPr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68" name="Google Shape;268;p26"/>
          <p:cNvSpPr txBox="1"/>
          <p:nvPr/>
        </p:nvSpPr>
        <p:spPr>
          <a:xfrm>
            <a:off x="4310320" y="1083178"/>
            <a:ext cx="6988800" cy="247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dirty="0">
                <a:solidFill>
                  <a:schemeClr val="dk1"/>
                </a:solidFill>
                <a:latin typeface="Tahoma"/>
                <a:ea typeface="Tahoma"/>
                <a:cs typeface="Tahoma"/>
                <a:sym typeface="Tahoma"/>
              </a:rPr>
              <a:t>Strategic priorities </a:t>
            </a:r>
          </a:p>
          <a:p>
            <a:pPr marL="0" lvl="0" indent="0" algn="l" rtl="0">
              <a:spcBef>
                <a:spcPts val="0"/>
              </a:spcBef>
              <a:spcAft>
                <a:spcPts val="0"/>
              </a:spcAft>
              <a:buNone/>
            </a:pPr>
            <a:endParaRPr sz="1600" b="1" dirty="0">
              <a:solidFill>
                <a:schemeClr val="dk1"/>
              </a:solidFill>
              <a:latin typeface="Tahoma"/>
              <a:ea typeface="Tahoma"/>
              <a:cs typeface="Tahoma"/>
              <a:sym typeface="Tahoma"/>
            </a:endParaRPr>
          </a:p>
          <a:p>
            <a:pPr marL="0" lvl="0" indent="0" algn="l" rtl="0">
              <a:spcBef>
                <a:spcPts val="0"/>
              </a:spcBef>
              <a:spcAft>
                <a:spcPts val="0"/>
              </a:spcAft>
              <a:buNone/>
            </a:pPr>
            <a:r>
              <a:rPr lang="en-GB" b="1" dirty="0">
                <a:solidFill>
                  <a:schemeClr val="dk1"/>
                </a:solidFill>
                <a:latin typeface="Tahoma"/>
                <a:ea typeface="Tahoma"/>
                <a:cs typeface="Tahoma"/>
                <a:sym typeface="Tahoma"/>
              </a:rPr>
              <a:t>We will be a primary and positive voice for Aberystwyth students</a:t>
            </a:r>
            <a:endParaRPr b="1" dirty="0">
              <a:solidFill>
                <a:schemeClr val="dk1"/>
              </a:solidFill>
              <a:latin typeface="Tahoma"/>
              <a:ea typeface="Tahoma"/>
              <a:cs typeface="Tahoma"/>
              <a:sym typeface="Tahoma"/>
            </a:endParaRPr>
          </a:p>
          <a:p>
            <a:pPr marL="0" lvl="0" indent="0" algn="l" rtl="0">
              <a:spcBef>
                <a:spcPts val="0"/>
              </a:spcBef>
              <a:spcAft>
                <a:spcPts val="0"/>
              </a:spcAft>
              <a:buNone/>
            </a:pPr>
            <a:r>
              <a:rPr lang="en-GB" dirty="0">
                <a:solidFill>
                  <a:schemeClr val="dk1"/>
                </a:solidFill>
                <a:latin typeface="Tahoma"/>
                <a:ea typeface="Tahoma"/>
                <a:cs typeface="Tahoma"/>
                <a:sym typeface="Tahoma"/>
              </a:rPr>
              <a:t>We will be the experts on Aber students – we will know how they behave, what they value and what they want/need</a:t>
            </a:r>
            <a:endParaRPr dirty="0">
              <a:solidFill>
                <a:schemeClr val="dk1"/>
              </a:solidFill>
              <a:latin typeface="Tahoma"/>
              <a:ea typeface="Tahoma"/>
              <a:cs typeface="Tahoma"/>
              <a:sym typeface="Tahoma"/>
            </a:endParaRPr>
          </a:p>
          <a:p>
            <a:pPr marL="0" lvl="0" indent="0" algn="l" rtl="0">
              <a:spcBef>
                <a:spcPts val="0"/>
              </a:spcBef>
              <a:spcAft>
                <a:spcPts val="0"/>
              </a:spcAft>
              <a:buNone/>
            </a:pPr>
            <a:endParaRPr b="1" dirty="0">
              <a:solidFill>
                <a:schemeClr val="dk1"/>
              </a:solidFill>
              <a:latin typeface="Tahoma"/>
              <a:ea typeface="Tahoma"/>
              <a:cs typeface="Tahoma"/>
              <a:sym typeface="Tahoma"/>
            </a:endParaRPr>
          </a:p>
          <a:p>
            <a:pPr marL="0" lvl="0" indent="0" algn="l" rtl="0">
              <a:lnSpc>
                <a:spcPct val="115000"/>
              </a:lnSpc>
              <a:spcBef>
                <a:spcPts val="0"/>
              </a:spcBef>
              <a:spcAft>
                <a:spcPts val="0"/>
              </a:spcAft>
              <a:buNone/>
            </a:pPr>
            <a:r>
              <a:rPr lang="en-GB" b="1" dirty="0">
                <a:solidFill>
                  <a:schemeClr val="dk1"/>
                </a:solidFill>
                <a:latin typeface="Tahoma"/>
                <a:ea typeface="Tahoma"/>
                <a:cs typeface="Tahoma"/>
                <a:sym typeface="Tahoma"/>
              </a:rPr>
              <a:t>Enabler: Communications and identity </a:t>
            </a:r>
            <a:endParaRPr b="1" dirty="0">
              <a:solidFill>
                <a:schemeClr val="dk1"/>
              </a:solidFill>
              <a:latin typeface="Tahoma"/>
              <a:ea typeface="Tahoma"/>
              <a:cs typeface="Tahoma"/>
              <a:sym typeface="Tahoma"/>
            </a:endParaRPr>
          </a:p>
          <a:p>
            <a:pPr marL="285750" lvl="0" indent="-285750" algn="l" rtl="0">
              <a:lnSpc>
                <a:spcPct val="115000"/>
              </a:lnSpc>
              <a:spcBef>
                <a:spcPts val="0"/>
              </a:spcBef>
              <a:spcAft>
                <a:spcPts val="0"/>
              </a:spcAft>
              <a:buFont typeface="Arial" panose="020B0604020202020204" pitchFamily="34" charset="0"/>
              <a:buChar char="•"/>
            </a:pPr>
            <a:r>
              <a:rPr lang="en-GB" dirty="0">
                <a:solidFill>
                  <a:schemeClr val="dk1"/>
                </a:solidFill>
                <a:latin typeface="Tahoma"/>
                <a:ea typeface="Tahoma"/>
                <a:cs typeface="Tahoma"/>
                <a:sym typeface="Tahoma"/>
              </a:rPr>
              <a:t>Communications strategy</a:t>
            </a:r>
          </a:p>
          <a:p>
            <a:pPr marL="285750" lvl="0" indent="-285750" algn="l" rtl="0">
              <a:lnSpc>
                <a:spcPct val="115000"/>
              </a:lnSpc>
              <a:spcBef>
                <a:spcPts val="0"/>
              </a:spcBef>
              <a:spcAft>
                <a:spcPts val="0"/>
              </a:spcAft>
              <a:buFont typeface="Arial" panose="020B0604020202020204" pitchFamily="34" charset="0"/>
              <a:buChar char="•"/>
            </a:pPr>
            <a:r>
              <a:rPr lang="en-GB" dirty="0">
                <a:solidFill>
                  <a:schemeClr val="dk1"/>
                </a:solidFill>
                <a:latin typeface="Tahoma"/>
                <a:ea typeface="Tahoma"/>
                <a:cs typeface="Tahoma"/>
                <a:sym typeface="Tahoma"/>
              </a:rPr>
              <a:t>Build an interactive online community </a:t>
            </a:r>
          </a:p>
          <a:p>
            <a:pPr marL="285750" lvl="0" indent="-285750" algn="l" rtl="0">
              <a:lnSpc>
                <a:spcPct val="115000"/>
              </a:lnSpc>
              <a:spcBef>
                <a:spcPts val="0"/>
              </a:spcBef>
              <a:spcAft>
                <a:spcPts val="0"/>
              </a:spcAft>
              <a:buFont typeface="Arial" panose="020B0604020202020204" pitchFamily="34" charset="0"/>
              <a:buChar char="•"/>
            </a:pPr>
            <a:r>
              <a:rPr lang="en-GB" dirty="0">
                <a:solidFill>
                  <a:schemeClr val="dk1"/>
                </a:solidFill>
                <a:latin typeface="Tahoma"/>
                <a:ea typeface="Tahoma"/>
                <a:cs typeface="Tahoma"/>
                <a:sym typeface="Tahoma"/>
              </a:rPr>
              <a:t>To build a recognisable Undeb Aberystwyth brand </a:t>
            </a:r>
          </a:p>
          <a:p>
            <a:pPr marL="285750" lvl="0" indent="-285750" algn="l" rtl="0">
              <a:lnSpc>
                <a:spcPct val="115000"/>
              </a:lnSpc>
              <a:spcBef>
                <a:spcPts val="0"/>
              </a:spcBef>
              <a:spcAft>
                <a:spcPts val="0"/>
              </a:spcAft>
              <a:buFont typeface="Arial" panose="020B0604020202020204" pitchFamily="34" charset="0"/>
              <a:buChar char="•"/>
            </a:pPr>
            <a:r>
              <a:rPr lang="en-GB" dirty="0">
                <a:solidFill>
                  <a:schemeClr val="dk1"/>
                </a:solidFill>
                <a:latin typeface="Tahoma"/>
                <a:ea typeface="Tahoma"/>
                <a:cs typeface="Tahoma"/>
                <a:sym typeface="Tahoma"/>
              </a:rPr>
              <a:t>Undeb Aber will be a go to trusted source for relevant, current information for Aber students</a:t>
            </a:r>
          </a:p>
          <a:p>
            <a:pPr marL="285750" lvl="0" indent="-285750" algn="l" rtl="0">
              <a:lnSpc>
                <a:spcPct val="115000"/>
              </a:lnSpc>
              <a:spcBef>
                <a:spcPts val="0"/>
              </a:spcBef>
              <a:spcAft>
                <a:spcPts val="0"/>
              </a:spcAft>
              <a:buFont typeface="Arial" panose="020B0604020202020204" pitchFamily="34" charset="0"/>
              <a:buChar char="•"/>
            </a:pPr>
            <a:r>
              <a:rPr lang="en-GB" dirty="0">
                <a:solidFill>
                  <a:schemeClr val="dk1"/>
                </a:solidFill>
                <a:latin typeface="Tahoma"/>
                <a:ea typeface="Tahoma"/>
                <a:cs typeface="Tahoma"/>
                <a:sym typeface="Tahoma"/>
              </a:rPr>
              <a:t>Undeb Aber will shout about successes, share wins and good news throughout the year</a:t>
            </a: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p:txBody>
      </p:sp>
      <p:sp>
        <p:nvSpPr>
          <p:cNvPr id="269" name="Google Shape;269;p26"/>
          <p:cNvSpPr/>
          <p:nvPr/>
        </p:nvSpPr>
        <p:spPr>
          <a:xfrm>
            <a:off x="403919" y="2047977"/>
            <a:ext cx="3625800" cy="4006500"/>
          </a:xfrm>
          <a:prstGeom prst="rect">
            <a:avLst/>
          </a:prstGeom>
          <a:solidFill>
            <a:srgbClr val="CA2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70" name="Google Shape;270;p26"/>
          <p:cNvSpPr/>
          <p:nvPr/>
        </p:nvSpPr>
        <p:spPr>
          <a:xfrm>
            <a:off x="769996" y="3098576"/>
            <a:ext cx="2893500" cy="2246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Website &amp; Social media</a:t>
            </a:r>
            <a:endParaRPr dirty="0"/>
          </a:p>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Marketing income in Fairs</a:t>
            </a:r>
            <a:endParaRPr dirty="0"/>
          </a:p>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Brand guidelines</a:t>
            </a:r>
            <a:endParaRPr sz="20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Physical signage and promotion</a:t>
            </a:r>
            <a:endParaRPr sz="20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Public relations</a:t>
            </a:r>
            <a:endParaRPr dirty="0"/>
          </a:p>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Event support</a:t>
            </a:r>
            <a:endParaRPr dirty="0"/>
          </a:p>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Insight</a:t>
            </a:r>
            <a:endParaRPr dirty="0"/>
          </a:p>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Translation</a:t>
            </a:r>
            <a:endParaRPr dirty="0"/>
          </a:p>
        </p:txBody>
      </p:sp>
      <p:sp>
        <p:nvSpPr>
          <p:cNvPr id="271" name="Google Shape;271;p26"/>
          <p:cNvSpPr txBox="1"/>
          <p:nvPr/>
        </p:nvSpPr>
        <p:spPr>
          <a:xfrm>
            <a:off x="46282" y="2226227"/>
            <a:ext cx="4341000" cy="14742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lt1"/>
              </a:buClr>
              <a:buSzPts val="2000"/>
              <a:buFont typeface="Tahoma"/>
              <a:buNone/>
            </a:pPr>
            <a:r>
              <a:rPr lang="en-GB" sz="2000" b="1" dirty="0">
                <a:solidFill>
                  <a:schemeClr val="lt1"/>
                </a:solidFill>
                <a:latin typeface="Tahoma"/>
                <a:ea typeface="Tahoma"/>
                <a:cs typeface="Tahoma"/>
                <a:sym typeface="Tahoma"/>
              </a:rPr>
              <a:t>Communications &amp; </a:t>
            </a:r>
            <a:endParaRPr dirty="0"/>
          </a:p>
          <a:p>
            <a:pPr marL="0" marR="0" lvl="0" indent="0" algn="ctr" rtl="0">
              <a:lnSpc>
                <a:spcPct val="100000"/>
              </a:lnSpc>
              <a:spcBef>
                <a:spcPts val="0"/>
              </a:spcBef>
              <a:spcAft>
                <a:spcPts val="0"/>
              </a:spcAft>
              <a:buClr>
                <a:schemeClr val="lt1"/>
              </a:buClr>
              <a:buSzPts val="2000"/>
              <a:buFont typeface="Tahoma"/>
              <a:buNone/>
            </a:pPr>
            <a:r>
              <a:rPr lang="en-GB" sz="2000" b="1" dirty="0">
                <a:solidFill>
                  <a:schemeClr val="lt1"/>
                </a:solidFill>
                <a:latin typeface="Tahoma"/>
                <a:ea typeface="Tahoma"/>
                <a:cs typeface="Tahoma"/>
                <a:sym typeface="Tahoma"/>
              </a:rPr>
              <a:t>Engagement</a:t>
            </a:r>
            <a:endParaRPr dirty="0"/>
          </a:p>
          <a:p>
            <a:pPr marL="0" marR="0" lvl="0" indent="0" algn="ctr" rtl="0">
              <a:lnSpc>
                <a:spcPct val="150000"/>
              </a:lnSpc>
              <a:spcBef>
                <a:spcPts val="0"/>
              </a:spcBef>
              <a:spcAft>
                <a:spcPts val="0"/>
              </a:spcAft>
              <a:buClr>
                <a:schemeClr val="dk1"/>
              </a:buClr>
              <a:buSzPts val="2800"/>
              <a:buFont typeface="Calibri"/>
              <a:buNone/>
            </a:pPr>
            <a:endParaRPr sz="2800" dirty="0">
              <a:solidFill>
                <a:srgbClr val="262626"/>
              </a:solidFill>
              <a:latin typeface="Tahoma"/>
              <a:ea typeface="Tahoma"/>
              <a:cs typeface="Tahoma"/>
              <a:sym typeface="Tahom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7"/>
          <p:cNvSpPr txBox="1"/>
          <p:nvPr/>
        </p:nvSpPr>
        <p:spPr>
          <a:xfrm>
            <a:off x="506000" y="460275"/>
            <a:ext cx="4442400" cy="954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sz="2800" b="1">
                <a:solidFill>
                  <a:srgbClr val="242021"/>
                </a:solidFill>
                <a:latin typeface="Tahoma"/>
                <a:ea typeface="Tahoma"/>
                <a:cs typeface="Tahoma"/>
                <a:sym typeface="Tahoma"/>
              </a:rPr>
              <a:t>PEOPLE &amp; WELLBEING</a:t>
            </a:r>
            <a:endParaRPr sz="2800" b="1">
              <a:solidFill>
                <a:srgbClr val="242021"/>
              </a:solidFill>
              <a:latin typeface="Calibri"/>
              <a:ea typeface="Calibri"/>
              <a:cs typeface="Calibri"/>
              <a:sym typeface="Calibri"/>
            </a:endParaRPr>
          </a:p>
          <a:p>
            <a:pPr marL="0" marR="0" lvl="0" indent="0" algn="l" rtl="0">
              <a:spcBef>
                <a:spcPts val="0"/>
              </a:spcBef>
              <a:spcAft>
                <a:spcPts val="0"/>
              </a:spcAft>
              <a:buNone/>
            </a:pPr>
            <a:endParaRPr sz="2800" b="1">
              <a:solidFill>
                <a:srgbClr val="242021"/>
              </a:solidFill>
              <a:latin typeface="Tahoma"/>
              <a:ea typeface="Tahoma"/>
              <a:cs typeface="Tahoma"/>
              <a:sym typeface="Tahoma"/>
            </a:endParaRPr>
          </a:p>
        </p:txBody>
      </p:sp>
      <p:grpSp>
        <p:nvGrpSpPr>
          <p:cNvPr id="277" name="Google Shape;277;p27"/>
          <p:cNvGrpSpPr/>
          <p:nvPr/>
        </p:nvGrpSpPr>
        <p:grpSpPr>
          <a:xfrm>
            <a:off x="382491" y="1931375"/>
            <a:ext cx="3705134" cy="3578100"/>
            <a:chOff x="382491" y="1931375"/>
            <a:chExt cx="3705134" cy="3578100"/>
          </a:xfrm>
        </p:grpSpPr>
        <p:sp>
          <p:nvSpPr>
            <p:cNvPr id="278" name="Google Shape;278;p27"/>
            <p:cNvSpPr txBox="1"/>
            <p:nvPr/>
          </p:nvSpPr>
          <p:spPr>
            <a:xfrm>
              <a:off x="388625" y="1931375"/>
              <a:ext cx="3699000" cy="3578100"/>
            </a:xfrm>
            <a:prstGeom prst="rect">
              <a:avLst/>
            </a:prstGeom>
            <a:solidFill>
              <a:srgbClr val="8D2F87"/>
            </a:solid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262626"/>
                </a:buClr>
                <a:buSzPts val="2400"/>
                <a:buFont typeface="Tahoma"/>
                <a:buNone/>
              </a:pPr>
              <a:endParaRPr sz="2800">
                <a:solidFill>
                  <a:srgbClr val="262626"/>
                </a:solidFill>
                <a:latin typeface="Tahoma"/>
                <a:ea typeface="Tahoma"/>
                <a:cs typeface="Tahoma"/>
                <a:sym typeface="Tahoma"/>
              </a:endParaRPr>
            </a:p>
            <a:p>
              <a:pPr marL="0" marR="0" lvl="0" indent="0" algn="l" rtl="0">
                <a:lnSpc>
                  <a:spcPct val="150000"/>
                </a:lnSpc>
                <a:spcBef>
                  <a:spcPts val="0"/>
                </a:spcBef>
                <a:spcAft>
                  <a:spcPts val="0"/>
                </a:spcAft>
                <a:buClr>
                  <a:schemeClr val="dk1"/>
                </a:buClr>
                <a:buSzPts val="2800"/>
                <a:buFont typeface="Calibri"/>
                <a:buNone/>
              </a:pPr>
              <a:endParaRPr sz="2800">
                <a:solidFill>
                  <a:srgbClr val="262626"/>
                </a:solidFill>
                <a:latin typeface="Tahoma"/>
                <a:ea typeface="Tahoma"/>
                <a:cs typeface="Tahoma"/>
                <a:sym typeface="Tahoma"/>
              </a:endParaRPr>
            </a:p>
          </p:txBody>
        </p:sp>
        <p:sp>
          <p:nvSpPr>
            <p:cNvPr id="279" name="Google Shape;279;p27"/>
            <p:cNvSpPr/>
            <p:nvPr/>
          </p:nvSpPr>
          <p:spPr>
            <a:xfrm>
              <a:off x="393925" y="1931375"/>
              <a:ext cx="3624300" cy="3578100"/>
            </a:xfrm>
            <a:prstGeom prst="rect">
              <a:avLst/>
            </a:prstGeom>
            <a:solidFill>
              <a:srgbClr val="8D2F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sp>
          <p:nvSpPr>
            <p:cNvPr id="280" name="Google Shape;280;p27"/>
            <p:cNvSpPr txBox="1"/>
            <p:nvPr/>
          </p:nvSpPr>
          <p:spPr>
            <a:xfrm>
              <a:off x="382491" y="2089352"/>
              <a:ext cx="3625800" cy="1474200"/>
            </a:xfrm>
            <a:prstGeom prst="rect">
              <a:avLst/>
            </a:prstGeom>
            <a:solidFill>
              <a:srgbClr val="8D2F87"/>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ct val="40000"/>
                <a:buFont typeface="Tahoma"/>
                <a:buNone/>
              </a:pPr>
              <a:r>
                <a:rPr lang="en-GB" sz="20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People &amp; Wellbeing</a:t>
              </a:r>
            </a:p>
            <a:p>
              <a:pPr marL="0" lvl="0" indent="0" algn="ctr" rtl="0">
                <a:spcBef>
                  <a:spcPts val="0"/>
                </a:spcBef>
                <a:spcAft>
                  <a:spcPts val="0"/>
                </a:spcAft>
                <a:buClr>
                  <a:schemeClr val="lt1"/>
                </a:buClr>
                <a:buSzPct val="40000"/>
                <a:buFont typeface="Tahoma"/>
                <a:buNone/>
              </a:pPr>
              <a:endParaRPr sz="24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0" lvl="0" indent="0" algn="ctr" rtl="0">
                <a:spcBef>
                  <a:spcPts val="0"/>
                </a:spcBef>
                <a:spcAft>
                  <a:spcPts val="0"/>
                </a:spcAft>
                <a:buClr>
                  <a:schemeClr val="lt1"/>
                </a:buClr>
                <a:buSzPct val="52032"/>
                <a:buFont typeface="Calibri"/>
                <a:buNone/>
              </a:pPr>
              <a:r>
                <a:rPr lang="en-GB" sz="20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Advice Service  </a:t>
              </a:r>
            </a:p>
            <a:p>
              <a:pPr marL="0" lvl="0" indent="0" algn="ctr" rtl="0">
                <a:spcBef>
                  <a:spcPts val="0"/>
                </a:spcBef>
                <a:spcAft>
                  <a:spcPts val="0"/>
                </a:spcAft>
                <a:buClr>
                  <a:schemeClr val="lt1"/>
                </a:buClr>
                <a:buSzPct val="52032"/>
                <a:buFont typeface="Calibri"/>
                <a:buNone/>
              </a:pPr>
              <a:r>
                <a:rPr lang="en-GB" sz="20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HR &amp; staff wellbeing</a:t>
              </a:r>
              <a:endParaRPr sz="2000" dirty="0">
                <a:solidFill>
                  <a:srgbClr val="262626"/>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ctr" rtl="0">
                <a:lnSpc>
                  <a:spcPct val="100000"/>
                </a:lnSpc>
                <a:spcBef>
                  <a:spcPts val="0"/>
                </a:spcBef>
                <a:spcAft>
                  <a:spcPts val="0"/>
                </a:spcAft>
                <a:buClr>
                  <a:schemeClr val="lt1"/>
                </a:buClr>
                <a:buSzPct val="100000"/>
                <a:buFont typeface="Tahoma"/>
                <a:buNone/>
              </a:pPr>
              <a:endParaRPr sz="2000" b="1" dirty="0">
                <a:solidFill>
                  <a:schemeClr val="lt1"/>
                </a:solidFill>
                <a:latin typeface="Tahoma"/>
                <a:ea typeface="Tahoma"/>
                <a:cs typeface="Tahoma"/>
                <a:sym typeface="Tahoma"/>
              </a:endParaRPr>
            </a:p>
          </p:txBody>
        </p:sp>
      </p:grpSp>
      <p:grpSp>
        <p:nvGrpSpPr>
          <p:cNvPr id="281" name="Google Shape;281;p27"/>
          <p:cNvGrpSpPr/>
          <p:nvPr/>
        </p:nvGrpSpPr>
        <p:grpSpPr>
          <a:xfrm>
            <a:off x="365688" y="1107375"/>
            <a:ext cx="3635725" cy="669900"/>
            <a:chOff x="365688" y="1107375"/>
            <a:chExt cx="3635725" cy="669900"/>
          </a:xfrm>
        </p:grpSpPr>
        <p:sp>
          <p:nvSpPr>
            <p:cNvPr id="282" name="Google Shape;282;p27"/>
            <p:cNvSpPr/>
            <p:nvPr/>
          </p:nvSpPr>
          <p:spPr>
            <a:xfrm>
              <a:off x="377113" y="1107375"/>
              <a:ext cx="3624300" cy="669900"/>
            </a:xfrm>
            <a:prstGeom prst="rect">
              <a:avLst/>
            </a:prstGeom>
            <a:solidFill>
              <a:srgbClr val="8D2F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sp>
          <p:nvSpPr>
            <p:cNvPr id="283" name="Google Shape;283;p27"/>
            <p:cNvSpPr txBox="1"/>
            <p:nvPr/>
          </p:nvSpPr>
          <p:spPr>
            <a:xfrm>
              <a:off x="365688" y="1265351"/>
              <a:ext cx="3625800" cy="367500"/>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100000"/>
                </a:lnSpc>
                <a:spcBef>
                  <a:spcPts val="0"/>
                </a:spcBef>
                <a:spcAft>
                  <a:spcPts val="0"/>
                </a:spcAft>
                <a:buClr>
                  <a:schemeClr val="lt1"/>
                </a:buClr>
                <a:buSzPts val="2000"/>
                <a:buFont typeface="Tahoma"/>
                <a:buNone/>
              </a:pPr>
              <a:r>
                <a:rPr lang="en-GB" sz="2000" b="1">
                  <a:solidFill>
                    <a:schemeClr val="lt1"/>
                  </a:solidFill>
                  <a:latin typeface="Tahoma"/>
                  <a:ea typeface="Tahoma"/>
                  <a:cs typeface="Tahoma"/>
                  <a:sym typeface="Tahoma"/>
                </a:rPr>
                <a:t>Staff FTE: 2.2</a:t>
              </a:r>
              <a:endParaRPr/>
            </a:p>
          </p:txBody>
        </p:sp>
      </p:grpSp>
      <p:sp>
        <p:nvSpPr>
          <p:cNvPr id="284" name="Google Shape;284;p27"/>
          <p:cNvSpPr txBox="1"/>
          <p:nvPr/>
        </p:nvSpPr>
        <p:spPr>
          <a:xfrm>
            <a:off x="4291021" y="4481480"/>
            <a:ext cx="7663555" cy="247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Key measures and impacts – in 2024-25:</a:t>
            </a:r>
            <a:endParaRPr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457200" lvl="0" indent="-368300" algn="l" rtl="0">
              <a:spcBef>
                <a:spcPts val="0"/>
              </a:spcBef>
              <a:spcAft>
                <a:spcPts val="0"/>
              </a:spcAft>
              <a:buClr>
                <a:schemeClr val="dk1"/>
              </a:buClr>
              <a:buSzPts val="2200"/>
              <a:buFont typeface="Calibri"/>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320 students were supported in 374 cases by the Advice Service</a:t>
            </a:r>
          </a:p>
          <a:p>
            <a:pPr marL="457200" lvl="0" indent="-368300" algn="l" rtl="0">
              <a:spcBef>
                <a:spcPts val="0"/>
              </a:spcBef>
              <a:spcAft>
                <a:spcPts val="0"/>
              </a:spcAft>
              <a:buClr>
                <a:schemeClr val="dk1"/>
              </a:buClr>
              <a:buSzPts val="2200"/>
              <a:buFont typeface="Calibri"/>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Our advice guides were viewed 7000 times</a:t>
            </a:r>
          </a:p>
          <a:p>
            <a:pPr marL="457200" lvl="0" indent="-368300" algn="l" rtl="0">
              <a:spcBef>
                <a:spcPts val="0"/>
              </a:spcBef>
              <a:spcAft>
                <a:spcPts val="0"/>
              </a:spcAft>
              <a:buClr>
                <a:schemeClr val="dk1"/>
              </a:buClr>
              <a:buSzPts val="2200"/>
              <a:buFont typeface="Calibri"/>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We co-developed and achieved SOS Reducing Drug and Alcohol Impact Award with the University</a:t>
            </a:r>
          </a:p>
          <a:p>
            <a:pPr marL="457200" lvl="0" indent="-368300" algn="l" rtl="0">
              <a:spcBef>
                <a:spcPts val="0"/>
              </a:spcBef>
              <a:spcAft>
                <a:spcPts val="0"/>
              </a:spcAft>
              <a:buClr>
                <a:schemeClr val="dk1"/>
              </a:buClr>
              <a:buSzPts val="2200"/>
              <a:buFont typeface="Calibri"/>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100% of our 13.4 staff and 5 officers would recommend the SU as a good place to work in our Employee engagement survey </a:t>
            </a:r>
            <a:endParaRPr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85" name="Google Shape;285;p27"/>
          <p:cNvSpPr txBox="1"/>
          <p:nvPr/>
        </p:nvSpPr>
        <p:spPr>
          <a:xfrm>
            <a:off x="4358399" y="966101"/>
            <a:ext cx="6988800" cy="21697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dirty="0">
                <a:solidFill>
                  <a:schemeClr val="tx1"/>
                </a:solidFill>
                <a:latin typeface="Tahoma" panose="020B0604030504040204" pitchFamily="34" charset="0"/>
                <a:ea typeface="Tahoma" panose="020B0604030504040204" pitchFamily="34" charset="0"/>
                <a:cs typeface="Tahoma" panose="020B0604030504040204" pitchFamily="34" charset="0"/>
                <a:sym typeface="Tahoma"/>
              </a:rPr>
              <a:t>Strategic priorities </a:t>
            </a:r>
          </a:p>
          <a:p>
            <a:pPr marL="0" lvl="0" indent="0" algn="l" rtl="0">
              <a:spcBef>
                <a:spcPts val="0"/>
              </a:spcBef>
              <a:spcAft>
                <a:spcPts val="0"/>
              </a:spcAft>
              <a:buNone/>
            </a:pPr>
            <a:endParaRPr sz="1600" b="1" dirty="0">
              <a:solidFill>
                <a:schemeClr val="tx1"/>
              </a:solidFill>
              <a:latin typeface="Tahoma" panose="020B0604030504040204" pitchFamily="34" charset="0"/>
              <a:ea typeface="Tahoma" panose="020B0604030504040204" pitchFamily="34" charset="0"/>
              <a:cs typeface="Tahoma" panose="020B0604030504040204" pitchFamily="34" charset="0"/>
              <a:sym typeface="Tahoma"/>
            </a:endParaRPr>
          </a:p>
          <a:p>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We will support you to be happy and healthy</a:t>
            </a:r>
          </a:p>
          <a:p>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Life has its ups and downs and we want to help you ride the waves and weather the storm.  </a:t>
            </a:r>
          </a:p>
          <a:p>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The Advice Service will be the go-to source for independent and confidential advice and will empower students to make informed choices.</a:t>
            </a:r>
          </a:p>
          <a:p>
            <a:pPr marL="285750" indent="-285750">
              <a:buFont typeface="Arial" panose="020B0604020202020204" pitchFamily="34" charset="0"/>
              <a:buChar char="•"/>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Championing the rights of students and fighting injustice.</a:t>
            </a:r>
          </a:p>
          <a:p>
            <a:pPr marL="285750" indent="-285750">
              <a:buFont typeface="Arial" panose="020B0604020202020204" pitchFamily="34" charset="0"/>
              <a:buChar char="•"/>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To ensure that University support and wellbeing work is fit for purpose and considers the individual needs of the students. </a:t>
            </a:r>
          </a:p>
          <a:p>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Organisation sustainability</a:t>
            </a:r>
          </a:p>
          <a:p>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A positive staff culture where staff and officers seek to improve and develop - learning from best practice in the sector</a:t>
            </a:r>
          </a:p>
          <a:p>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8"/>
          <p:cNvSpPr txBox="1"/>
          <p:nvPr/>
        </p:nvSpPr>
        <p:spPr>
          <a:xfrm>
            <a:off x="506000" y="460275"/>
            <a:ext cx="4442400" cy="954067"/>
          </a:xfrm>
          <a:prstGeom prst="rect">
            <a:avLst/>
          </a:prstGeom>
          <a:noFill/>
          <a:ln>
            <a:noFill/>
          </a:ln>
        </p:spPr>
        <p:txBody>
          <a:bodyPr spcFirstLastPara="1" wrap="square" lIns="91425" tIns="45700" rIns="91425" bIns="45700" anchor="t" anchorCtr="0">
            <a:spAutoFit/>
          </a:bodyPr>
          <a:lstStyle/>
          <a:p>
            <a:pPr lvl="0" algn="ctr">
              <a:buClr>
                <a:schemeClr val="lt1"/>
              </a:buClr>
              <a:buSzPct val="40000"/>
            </a:pPr>
            <a:r>
              <a:rPr lang="en-GB" sz="2800" b="1" dirty="0">
                <a:solidFill>
                  <a:schemeClr val="tx1"/>
                </a:solidFill>
                <a:latin typeface="Tahoma" panose="020B0604030504040204" pitchFamily="34" charset="0"/>
                <a:ea typeface="Tahoma" panose="020B0604030504040204" pitchFamily="34" charset="0"/>
                <a:cs typeface="Tahoma" panose="020B0604030504040204" pitchFamily="34" charset="0"/>
                <a:sym typeface="Tahoma"/>
              </a:rPr>
              <a:t>Finance &amp; Operations</a:t>
            </a:r>
            <a:endParaRPr lang="en-GB"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rtl="0">
              <a:spcBef>
                <a:spcPts val="0"/>
              </a:spcBef>
              <a:spcAft>
                <a:spcPts val="0"/>
              </a:spcAft>
              <a:buNone/>
            </a:pPr>
            <a:endParaRPr sz="2800" b="1" dirty="0">
              <a:solidFill>
                <a:srgbClr val="242021"/>
              </a:solidFill>
              <a:latin typeface="Tahoma"/>
              <a:ea typeface="Tahoma"/>
              <a:cs typeface="Tahoma"/>
              <a:sym typeface="Tahoma"/>
            </a:endParaRPr>
          </a:p>
        </p:txBody>
      </p:sp>
      <p:grpSp>
        <p:nvGrpSpPr>
          <p:cNvPr id="291" name="Google Shape;291;p28"/>
          <p:cNvGrpSpPr/>
          <p:nvPr/>
        </p:nvGrpSpPr>
        <p:grpSpPr>
          <a:xfrm>
            <a:off x="382500" y="1931375"/>
            <a:ext cx="3705125" cy="3578100"/>
            <a:chOff x="382500" y="1931375"/>
            <a:chExt cx="3705125" cy="3578100"/>
          </a:xfrm>
        </p:grpSpPr>
        <p:sp>
          <p:nvSpPr>
            <p:cNvPr id="292" name="Google Shape;292;p28"/>
            <p:cNvSpPr txBox="1"/>
            <p:nvPr/>
          </p:nvSpPr>
          <p:spPr>
            <a:xfrm>
              <a:off x="388625" y="1931375"/>
              <a:ext cx="3699000" cy="3578100"/>
            </a:xfrm>
            <a:prstGeom prst="rect">
              <a:avLst/>
            </a:prstGeom>
            <a:solidFill>
              <a:srgbClr val="169657"/>
            </a:solid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262626"/>
                </a:buClr>
                <a:buSzPts val="2400"/>
                <a:buFont typeface="Tahoma"/>
                <a:buNone/>
              </a:pPr>
              <a:endParaRPr sz="2800">
                <a:solidFill>
                  <a:srgbClr val="262626"/>
                </a:solidFill>
                <a:latin typeface="Tahoma"/>
                <a:ea typeface="Tahoma"/>
                <a:cs typeface="Tahoma"/>
                <a:sym typeface="Tahoma"/>
              </a:endParaRPr>
            </a:p>
            <a:p>
              <a:pPr marL="0" marR="0" lvl="0" indent="0" algn="l" rtl="0">
                <a:lnSpc>
                  <a:spcPct val="150000"/>
                </a:lnSpc>
                <a:spcBef>
                  <a:spcPts val="0"/>
                </a:spcBef>
                <a:spcAft>
                  <a:spcPts val="0"/>
                </a:spcAft>
                <a:buClr>
                  <a:schemeClr val="dk1"/>
                </a:buClr>
                <a:buSzPts val="2800"/>
                <a:buFont typeface="Calibri"/>
                <a:buNone/>
              </a:pPr>
              <a:endParaRPr sz="2800">
                <a:solidFill>
                  <a:srgbClr val="262626"/>
                </a:solidFill>
                <a:latin typeface="Tahoma"/>
                <a:ea typeface="Tahoma"/>
                <a:cs typeface="Tahoma"/>
                <a:sym typeface="Tahoma"/>
              </a:endParaRPr>
            </a:p>
          </p:txBody>
        </p:sp>
        <p:sp>
          <p:nvSpPr>
            <p:cNvPr id="293" name="Google Shape;293;p28"/>
            <p:cNvSpPr/>
            <p:nvPr/>
          </p:nvSpPr>
          <p:spPr>
            <a:xfrm>
              <a:off x="393925" y="1931375"/>
              <a:ext cx="3624300" cy="3578100"/>
            </a:xfrm>
            <a:prstGeom prst="rect">
              <a:avLst/>
            </a:prstGeom>
            <a:solidFill>
              <a:srgbClr val="1696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sp>
          <p:nvSpPr>
            <p:cNvPr id="294" name="Google Shape;294;p28"/>
            <p:cNvSpPr txBox="1"/>
            <p:nvPr/>
          </p:nvSpPr>
          <p:spPr>
            <a:xfrm>
              <a:off x="382500" y="2089350"/>
              <a:ext cx="3624300" cy="1474200"/>
            </a:xfrm>
            <a:prstGeom prst="rect">
              <a:avLst/>
            </a:prstGeom>
            <a:solidFill>
              <a:srgbClr val="169657"/>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ct val="40000"/>
                <a:buFont typeface="Tahoma"/>
                <a:buNone/>
              </a:pPr>
              <a:r>
                <a:rPr lang="en-GB" sz="20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Finance &amp; Operations</a:t>
              </a:r>
              <a:endParaRPr sz="20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algn="ctr">
                <a:buClr>
                  <a:schemeClr val="lt1"/>
                </a:buClr>
                <a:buSzPct val="100000"/>
              </a:pPr>
              <a:r>
                <a:rPr lang="en-GB" sz="20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Charity governance, finance, facilities, reception, maintenance, </a:t>
              </a:r>
              <a:endParaRPr sz="20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a:p>
              <a:pPr marL="0" lvl="0" indent="0" algn="ctr" rtl="0">
                <a:spcBef>
                  <a:spcPts val="0"/>
                </a:spcBef>
                <a:spcAft>
                  <a:spcPts val="0"/>
                </a:spcAft>
                <a:buClr>
                  <a:schemeClr val="lt1"/>
                </a:buClr>
                <a:buSzPct val="52032"/>
                <a:buFont typeface="Calibri"/>
                <a:buNone/>
              </a:pPr>
              <a:endParaRPr sz="40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a:p>
              <a:pPr marL="0" lvl="0" indent="0" algn="ctr" rtl="0">
                <a:lnSpc>
                  <a:spcPct val="150000"/>
                </a:lnSpc>
                <a:spcBef>
                  <a:spcPts val="0"/>
                </a:spcBef>
                <a:spcAft>
                  <a:spcPts val="0"/>
                </a:spcAft>
                <a:buClr>
                  <a:schemeClr val="dk1"/>
                </a:buClr>
                <a:buSzPct val="100000"/>
                <a:buFont typeface="Calibri"/>
                <a:buNone/>
              </a:pPr>
              <a:endParaRPr sz="2800" dirty="0">
                <a:solidFill>
                  <a:srgbClr val="262626"/>
                </a:solidFill>
                <a:latin typeface="Tahoma"/>
                <a:ea typeface="Tahoma"/>
                <a:cs typeface="Tahoma"/>
                <a:sym typeface="Tahoma"/>
              </a:endParaRPr>
            </a:p>
            <a:p>
              <a:pPr marL="0" marR="0" lvl="0" indent="0" algn="ctr" rtl="0">
                <a:lnSpc>
                  <a:spcPct val="100000"/>
                </a:lnSpc>
                <a:spcBef>
                  <a:spcPts val="0"/>
                </a:spcBef>
                <a:spcAft>
                  <a:spcPts val="0"/>
                </a:spcAft>
                <a:buClr>
                  <a:schemeClr val="lt1"/>
                </a:buClr>
                <a:buSzPct val="100000"/>
                <a:buFont typeface="Tahoma"/>
                <a:buNone/>
              </a:pPr>
              <a:endParaRPr sz="2000" b="1" dirty="0">
                <a:solidFill>
                  <a:schemeClr val="lt1"/>
                </a:solidFill>
                <a:latin typeface="Tahoma"/>
                <a:ea typeface="Tahoma"/>
                <a:cs typeface="Tahoma"/>
                <a:sym typeface="Tahoma"/>
              </a:endParaRPr>
            </a:p>
          </p:txBody>
        </p:sp>
      </p:grpSp>
      <p:grpSp>
        <p:nvGrpSpPr>
          <p:cNvPr id="295" name="Google Shape;295;p28"/>
          <p:cNvGrpSpPr/>
          <p:nvPr/>
        </p:nvGrpSpPr>
        <p:grpSpPr>
          <a:xfrm>
            <a:off x="365688" y="1107375"/>
            <a:ext cx="3635725" cy="669900"/>
            <a:chOff x="365688" y="1107375"/>
            <a:chExt cx="3635725" cy="669900"/>
          </a:xfrm>
        </p:grpSpPr>
        <p:sp>
          <p:nvSpPr>
            <p:cNvPr id="296" name="Google Shape;296;p28"/>
            <p:cNvSpPr/>
            <p:nvPr/>
          </p:nvSpPr>
          <p:spPr>
            <a:xfrm>
              <a:off x="377113" y="1107375"/>
              <a:ext cx="3624300" cy="669900"/>
            </a:xfrm>
            <a:prstGeom prst="rect">
              <a:avLst/>
            </a:prstGeom>
            <a:solidFill>
              <a:srgbClr val="1696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sp>
          <p:nvSpPr>
            <p:cNvPr id="297" name="Google Shape;297;p28"/>
            <p:cNvSpPr txBox="1"/>
            <p:nvPr/>
          </p:nvSpPr>
          <p:spPr>
            <a:xfrm>
              <a:off x="365688" y="1265351"/>
              <a:ext cx="3625800" cy="367500"/>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100000"/>
                </a:lnSpc>
                <a:spcBef>
                  <a:spcPts val="0"/>
                </a:spcBef>
                <a:spcAft>
                  <a:spcPts val="0"/>
                </a:spcAft>
                <a:buClr>
                  <a:schemeClr val="lt1"/>
                </a:buClr>
                <a:buSzPts val="2000"/>
                <a:buFont typeface="Tahoma"/>
                <a:buNone/>
              </a:pPr>
              <a:r>
                <a:rPr lang="en-GB" sz="2000" b="1">
                  <a:solidFill>
                    <a:schemeClr val="lt1"/>
                  </a:solidFill>
                  <a:latin typeface="Tahoma"/>
                  <a:ea typeface="Tahoma"/>
                  <a:cs typeface="Tahoma"/>
                  <a:sym typeface="Tahoma"/>
                </a:rPr>
                <a:t>Staff FTE: 2.2</a:t>
              </a:r>
              <a:endParaRPr/>
            </a:p>
          </p:txBody>
        </p:sp>
      </p:grpSp>
      <p:sp>
        <p:nvSpPr>
          <p:cNvPr id="298" name="Google Shape;298;p28"/>
          <p:cNvSpPr txBox="1"/>
          <p:nvPr/>
        </p:nvSpPr>
        <p:spPr>
          <a:xfrm>
            <a:off x="4387275" y="4694537"/>
            <a:ext cx="6988800" cy="138986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Key measures and impacts:</a:t>
            </a:r>
            <a:endParaRPr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457200" lvl="0" indent="-368300" algn="l" rtl="0">
              <a:spcBef>
                <a:spcPts val="0"/>
              </a:spcBef>
              <a:spcAft>
                <a:spcPts val="0"/>
              </a:spcAft>
              <a:buClr>
                <a:schemeClr val="dk1"/>
              </a:buClr>
              <a:buSzPts val="2200"/>
              <a:buFont typeface="Calibri"/>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62% of students engaged with the SU</a:t>
            </a:r>
          </a:p>
          <a:p>
            <a:pPr marL="457200" lvl="0" indent="-368300" algn="l" rtl="0">
              <a:spcBef>
                <a:spcPts val="0"/>
              </a:spcBef>
              <a:spcAft>
                <a:spcPts val="0"/>
              </a:spcAft>
              <a:buClr>
                <a:schemeClr val="dk1"/>
              </a:buClr>
              <a:buSzPts val="2200"/>
              <a:buFont typeface="Calibri"/>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Demographic analysis compared to population</a:t>
            </a:r>
          </a:p>
          <a:p>
            <a:pPr marL="457200" lvl="0" indent="-368300" algn="l" rtl="0">
              <a:spcBef>
                <a:spcPts val="0"/>
              </a:spcBef>
              <a:spcAft>
                <a:spcPts val="0"/>
              </a:spcAft>
              <a:buClr>
                <a:schemeClr val="dk1"/>
              </a:buClr>
              <a:buSzPts val="2200"/>
              <a:buFont typeface="Calibri"/>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Performance against budget including club and Society spending</a:t>
            </a:r>
          </a:p>
          <a:p>
            <a:pPr marL="457200" lvl="0" indent="-368300" algn="l" rtl="0">
              <a:spcBef>
                <a:spcPts val="0"/>
              </a:spcBef>
              <a:spcAft>
                <a:spcPts val="0"/>
              </a:spcAft>
              <a:buClr>
                <a:schemeClr val="dk1"/>
              </a:buClr>
              <a:buSzPts val="2200"/>
              <a:buFont typeface="Calibri"/>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Space use – last year our spaces were booked 4980 times</a:t>
            </a:r>
          </a:p>
          <a:p>
            <a:pPr marL="457200" lvl="0" indent="-368300" algn="l" rtl="0">
              <a:spcBef>
                <a:spcPts val="0"/>
              </a:spcBef>
              <a:spcAft>
                <a:spcPts val="0"/>
              </a:spcAft>
              <a:buClr>
                <a:schemeClr val="dk1"/>
              </a:buClr>
              <a:buSzPts val="2200"/>
              <a:buFont typeface="Calibri"/>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Annual accounts and charity return on time</a:t>
            </a:r>
          </a:p>
        </p:txBody>
      </p:sp>
      <p:sp>
        <p:nvSpPr>
          <p:cNvPr id="299" name="Google Shape;299;p28"/>
          <p:cNvSpPr txBox="1"/>
          <p:nvPr/>
        </p:nvSpPr>
        <p:spPr>
          <a:xfrm>
            <a:off x="4387275" y="1033475"/>
            <a:ext cx="6988800" cy="247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dirty="0">
                <a:solidFill>
                  <a:schemeClr val="dk1"/>
                </a:solidFill>
                <a:latin typeface="Tahoma"/>
                <a:ea typeface="Tahoma"/>
                <a:cs typeface="Tahoma"/>
                <a:sym typeface="Tahoma"/>
              </a:rPr>
              <a:t>Strategic priorities </a:t>
            </a:r>
            <a:endParaRPr sz="1600" b="1" dirty="0">
              <a:solidFill>
                <a:schemeClr val="dk1"/>
              </a:solidFill>
              <a:latin typeface="Tahoma"/>
              <a:ea typeface="Tahoma"/>
              <a:cs typeface="Tahoma"/>
              <a:sym typeface="Tahoma"/>
            </a:endParaRPr>
          </a:p>
          <a:p>
            <a:pPr marL="0" lvl="0" indent="0" algn="l" rtl="0">
              <a:spcBef>
                <a:spcPts val="0"/>
              </a:spcBef>
              <a:spcAft>
                <a:spcPts val="0"/>
              </a:spcAft>
              <a:buNone/>
            </a:pPr>
            <a:endParaRPr lang="en-GB" sz="1800" dirty="0">
              <a:solidFill>
                <a:schemeClr val="dk1"/>
              </a:solidFill>
              <a:latin typeface="Tahoma"/>
              <a:ea typeface="Tahoma"/>
              <a:cs typeface="Tahoma"/>
              <a:sym typeface="Tahoma"/>
            </a:endParaRPr>
          </a:p>
          <a:p>
            <a:pPr marL="0" lvl="0" indent="0" algn="l" rtl="0">
              <a:spcBef>
                <a:spcPts val="0"/>
              </a:spcBef>
              <a:spcAft>
                <a:spcPts val="0"/>
              </a:spcAft>
              <a:buNone/>
            </a:pPr>
            <a:r>
              <a:rPr lang="en-GB"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Organisation sustainability</a:t>
            </a:r>
          </a:p>
          <a:p>
            <a:pPr marL="285750" lvl="0" indent="-285750" algn="l" rtl="0">
              <a:spcBef>
                <a:spcPts val="0"/>
              </a:spcBef>
              <a:spcAft>
                <a:spcPts val="0"/>
              </a:spcAft>
              <a:buFont typeface="Arial" panose="020B0604020202020204" pitchFamily="34" charset="0"/>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Spaces fit for purpose</a:t>
            </a:r>
          </a:p>
          <a:p>
            <a:pPr marL="285750" lvl="0" indent="-285750" algn="l" rtl="0">
              <a:spcBef>
                <a:spcPts val="0"/>
              </a:spcBef>
              <a:spcAft>
                <a:spcPts val="0"/>
              </a:spcAft>
              <a:buFont typeface="Arial" panose="020B0604020202020204" pitchFamily="34" charset="0"/>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A strong and active Trustee Board</a:t>
            </a:r>
          </a:p>
          <a:p>
            <a:pPr marL="285750" lvl="0" indent="-285750" algn="l" rtl="0">
              <a:spcBef>
                <a:spcPts val="0"/>
              </a:spcBef>
              <a:spcAft>
                <a:spcPts val="0"/>
              </a:spcAft>
              <a:buFont typeface="Arial" panose="020B0604020202020204" pitchFamily="34" charset="0"/>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Reliable financial information will enable action and the SU will operate in budget</a:t>
            </a:r>
          </a:p>
          <a:p>
            <a:pPr marL="285750" lvl="0" indent="-285750" algn="l" rtl="0">
              <a:spcBef>
                <a:spcPts val="0"/>
              </a:spcBef>
              <a:spcAft>
                <a:spcPts val="0"/>
              </a:spcAft>
              <a:buFont typeface="Arial" panose="020B0604020202020204" pitchFamily="34" charset="0"/>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A positive staff culture where staff and officers seek to improve and develop - learning from best practice in the sector</a:t>
            </a:r>
          </a:p>
          <a:p>
            <a:pPr marL="285750" lvl="0" indent="-285750" algn="l" rtl="0">
              <a:spcBef>
                <a:spcPts val="0"/>
              </a:spcBef>
              <a:spcAft>
                <a:spcPts val="0"/>
              </a:spcAft>
              <a:buFont typeface="Arial" panose="020B0604020202020204" pitchFamily="34" charset="0"/>
              <a:buChar char="•"/>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We will work to help tackle the Climate Crisis, by making our operations more sustainable and leading environmental campaigns	</a:t>
            </a:r>
          </a:p>
          <a:p>
            <a:pPr marL="0" lvl="0" indent="0" algn="l" rtl="0">
              <a:spcBef>
                <a:spcPts val="0"/>
              </a:spcBef>
              <a:spcAft>
                <a:spcPts val="0"/>
              </a:spcAft>
              <a:buNone/>
            </a:pPr>
            <a:endParaRPr lang="en-GB"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0" lvl="0" indent="0" algn="l" rtl="0">
              <a:spcBef>
                <a:spcPts val="0"/>
              </a:spcBef>
              <a:spcAft>
                <a:spcPts val="0"/>
              </a:spcAft>
              <a:buNone/>
            </a:pPr>
            <a:r>
              <a:rPr lang="en-GB" b="1" dirty="0">
                <a:solidFill>
                  <a:schemeClr val="dk1"/>
                </a:solidFill>
                <a:latin typeface="Tahoma"/>
                <a:ea typeface="Tahoma"/>
                <a:cs typeface="Tahoma"/>
                <a:sym typeface="Tahoma"/>
              </a:rPr>
              <a:t>Partnerships &amp; relationships</a:t>
            </a:r>
          </a:p>
          <a:p>
            <a:pPr marL="285750" indent="-285750">
              <a:buFont typeface="Arial" panose="020B0604020202020204" pitchFamily="34" charset="0"/>
              <a:buChar char="•"/>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Ensure effective SU representation at all levels</a:t>
            </a:r>
          </a:p>
          <a:p>
            <a:pPr marL="285750" indent="-285750">
              <a:buFont typeface="Arial" panose="020B0604020202020204" pitchFamily="34" charset="0"/>
              <a:buChar char="•"/>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Build community connections and partnerships</a:t>
            </a:r>
          </a:p>
          <a:p>
            <a:pPr marL="285750" indent="-285750">
              <a:buFont typeface="Arial" panose="020B0604020202020204" pitchFamily="34" charset="0"/>
              <a:buChar char="•"/>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Build productive commercial relationships that support our success</a:t>
            </a:r>
          </a:p>
          <a:p>
            <a:pPr marL="285750" indent="-285750">
              <a:buFont typeface="Arial" panose="020B0604020202020204" pitchFamily="34" charset="0"/>
              <a:buChar char="•"/>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Build and maintain positive relationships with key University staff and students</a:t>
            </a:r>
          </a:p>
          <a:p>
            <a:pPr marL="0" lvl="0" indent="0" algn="l" rtl="0">
              <a:spcBef>
                <a:spcPts val="0"/>
              </a:spcBef>
              <a:spcAft>
                <a:spcPts val="0"/>
              </a:spcAft>
              <a:buNone/>
            </a:pPr>
            <a:endParaRPr lang="en-GB" dirty="0">
              <a:solidFill>
                <a:schemeClr val="tx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5"/>
          <p:cNvSpPr txBox="1"/>
          <p:nvPr/>
        </p:nvSpPr>
        <p:spPr>
          <a:xfrm>
            <a:off x="466805" y="460273"/>
            <a:ext cx="111983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242021"/>
                </a:solidFill>
                <a:latin typeface="Tahoma"/>
                <a:ea typeface="Tahoma"/>
                <a:cs typeface="Tahoma"/>
                <a:sym typeface="Tahoma"/>
              </a:rPr>
              <a:t>AVERAGE YEAR</a:t>
            </a:r>
            <a:endParaRPr sz="2800" b="1">
              <a:solidFill>
                <a:srgbClr val="242021"/>
              </a:solidFill>
              <a:latin typeface="Calibri"/>
              <a:ea typeface="Calibri"/>
              <a:cs typeface="Calibri"/>
              <a:sym typeface="Calibri"/>
            </a:endParaRPr>
          </a:p>
        </p:txBody>
      </p:sp>
      <p:sp>
        <p:nvSpPr>
          <p:cNvPr id="505" name="Google Shape;505;p55"/>
          <p:cNvSpPr txBox="1"/>
          <p:nvPr/>
        </p:nvSpPr>
        <p:spPr>
          <a:xfrm>
            <a:off x="466805" y="1140248"/>
            <a:ext cx="11404066" cy="630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750" dirty="0">
                <a:solidFill>
                  <a:schemeClr val="dk1"/>
                </a:solidFill>
                <a:latin typeface="Tahoma"/>
                <a:ea typeface="Tahoma"/>
                <a:cs typeface="Tahoma"/>
                <a:sym typeface="Tahoma"/>
              </a:rPr>
              <a:t>The SU operates strategically in academic years rather than calendar years. In general there are a number of key elements of the average academic year to be aware</a:t>
            </a:r>
            <a:endParaRPr dirty="0"/>
          </a:p>
        </p:txBody>
      </p:sp>
      <p:sp>
        <p:nvSpPr>
          <p:cNvPr id="506" name="Google Shape;506;p55"/>
          <p:cNvSpPr txBox="1"/>
          <p:nvPr/>
        </p:nvSpPr>
        <p:spPr>
          <a:xfrm>
            <a:off x="466805" y="2040494"/>
            <a:ext cx="3883200" cy="4186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dk1"/>
                </a:solidFill>
                <a:latin typeface="Tahoma"/>
                <a:ea typeface="Tahoma"/>
                <a:cs typeface="Tahoma"/>
                <a:sym typeface="Tahoma"/>
              </a:rPr>
              <a:t>July</a:t>
            </a:r>
            <a:endParaRPr dirty="0"/>
          </a:p>
          <a:p>
            <a:pPr marL="0" marR="0" lvl="0" indent="0" algn="l" rtl="0">
              <a:spcBef>
                <a:spcPts val="0"/>
              </a:spcBef>
              <a:spcAft>
                <a:spcPts val="0"/>
              </a:spcAft>
              <a:buNone/>
            </a:pPr>
            <a:r>
              <a:rPr lang="en-GB" sz="1400" dirty="0">
                <a:solidFill>
                  <a:schemeClr val="dk1"/>
                </a:solidFill>
                <a:latin typeface="Tahoma"/>
                <a:ea typeface="Tahoma"/>
                <a:cs typeface="Tahoma"/>
                <a:sym typeface="Tahoma"/>
              </a:rPr>
              <a:t>New FT Officers start </a:t>
            </a:r>
            <a:r>
              <a:rPr lang="en-GB" dirty="0">
                <a:solidFill>
                  <a:schemeClr val="dk1"/>
                </a:solidFill>
                <a:latin typeface="Tahoma"/>
                <a:ea typeface="Tahoma"/>
                <a:cs typeface="Tahoma"/>
                <a:sym typeface="Tahoma"/>
              </a:rPr>
              <a:t>their</a:t>
            </a:r>
            <a:r>
              <a:rPr lang="en-GB" sz="1400" dirty="0">
                <a:solidFill>
                  <a:schemeClr val="dk1"/>
                </a:solidFill>
                <a:latin typeface="Tahoma"/>
                <a:ea typeface="Tahoma"/>
                <a:cs typeface="Tahoma"/>
                <a:sym typeface="Tahoma"/>
              </a:rPr>
              <a:t> role and have intro training</a:t>
            </a:r>
            <a:endParaRPr dirty="0"/>
          </a:p>
          <a:p>
            <a:pPr marL="0" marR="0" lvl="0" indent="0" algn="l" rtl="0">
              <a:spcBef>
                <a:spcPts val="0"/>
              </a:spcBef>
              <a:spcAft>
                <a:spcPts val="0"/>
              </a:spcAft>
              <a:buNone/>
            </a:pPr>
            <a:r>
              <a:rPr lang="en-GB" sz="1400" dirty="0">
                <a:solidFill>
                  <a:schemeClr val="dk1"/>
                </a:solidFill>
                <a:latin typeface="Tahoma"/>
                <a:ea typeface="Tahoma"/>
                <a:cs typeface="Tahoma"/>
                <a:sym typeface="Tahoma"/>
              </a:rPr>
              <a:t>Graduation</a:t>
            </a:r>
            <a:endParaRPr dirty="0"/>
          </a:p>
          <a:p>
            <a:pPr marL="0" marR="0" lvl="0" indent="0" algn="l" rtl="0">
              <a:spcBef>
                <a:spcPts val="0"/>
              </a:spcBef>
              <a:spcAft>
                <a:spcPts val="0"/>
              </a:spcAft>
              <a:buNone/>
            </a:pPr>
            <a:r>
              <a:rPr lang="en-GB" sz="1400" dirty="0">
                <a:solidFill>
                  <a:schemeClr val="dk1"/>
                </a:solidFill>
                <a:latin typeface="Tahoma"/>
                <a:ea typeface="Tahoma"/>
                <a:cs typeface="Tahoma"/>
                <a:sym typeface="Tahoma"/>
              </a:rPr>
              <a:t>Planning and prep</a:t>
            </a:r>
            <a:endParaRPr dirty="0"/>
          </a:p>
          <a:p>
            <a:pPr marL="0" marR="0" lvl="0" indent="0" algn="l" rtl="0">
              <a:spcBef>
                <a:spcPts val="0"/>
              </a:spcBef>
              <a:spcAft>
                <a:spcPts val="0"/>
              </a:spcAft>
              <a:buNone/>
            </a:pPr>
            <a:endParaRPr sz="1400" dirty="0">
              <a:solidFill>
                <a:schemeClr val="dk1"/>
              </a:solidFill>
              <a:latin typeface="Tahoma"/>
              <a:ea typeface="Tahoma"/>
              <a:cs typeface="Tahoma"/>
              <a:sym typeface="Tahoma"/>
            </a:endParaRPr>
          </a:p>
          <a:p>
            <a:pPr marL="0" marR="0" lvl="0" indent="0" algn="l" rtl="0">
              <a:spcBef>
                <a:spcPts val="0"/>
              </a:spcBef>
              <a:spcAft>
                <a:spcPts val="0"/>
              </a:spcAft>
              <a:buNone/>
            </a:pPr>
            <a:r>
              <a:rPr lang="en-GB" sz="1400" b="1" dirty="0">
                <a:solidFill>
                  <a:schemeClr val="dk1"/>
                </a:solidFill>
                <a:latin typeface="Tahoma"/>
                <a:ea typeface="Tahoma"/>
                <a:cs typeface="Tahoma"/>
                <a:sym typeface="Tahoma"/>
              </a:rPr>
              <a:t>August</a:t>
            </a:r>
            <a:endParaRPr dirty="0"/>
          </a:p>
          <a:p>
            <a:pPr marL="0" marR="0" lvl="0" indent="0" algn="l" rtl="0">
              <a:spcBef>
                <a:spcPts val="0"/>
              </a:spcBef>
              <a:spcAft>
                <a:spcPts val="0"/>
              </a:spcAft>
              <a:buNone/>
            </a:pPr>
            <a:r>
              <a:rPr lang="en-GB" sz="1400" dirty="0">
                <a:solidFill>
                  <a:schemeClr val="dk1"/>
                </a:solidFill>
                <a:latin typeface="Tahoma"/>
                <a:ea typeface="Tahoma"/>
                <a:cs typeface="Tahoma"/>
                <a:sym typeface="Tahoma"/>
              </a:rPr>
              <a:t>Planning and prep</a:t>
            </a:r>
            <a:endParaRPr dirty="0"/>
          </a:p>
          <a:p>
            <a:pPr marL="0" marR="0" lvl="0" indent="0" algn="l" rtl="0">
              <a:spcBef>
                <a:spcPts val="0"/>
              </a:spcBef>
              <a:spcAft>
                <a:spcPts val="0"/>
              </a:spcAft>
              <a:buNone/>
            </a:pPr>
            <a:endParaRPr sz="1400" dirty="0">
              <a:solidFill>
                <a:schemeClr val="dk1"/>
              </a:solidFill>
              <a:latin typeface="Tahoma"/>
              <a:ea typeface="Tahoma"/>
              <a:cs typeface="Tahoma"/>
              <a:sym typeface="Tahoma"/>
            </a:endParaRPr>
          </a:p>
          <a:p>
            <a:pPr marL="0" marR="0" lvl="0" indent="0" algn="l" rtl="0">
              <a:spcBef>
                <a:spcPts val="0"/>
              </a:spcBef>
              <a:spcAft>
                <a:spcPts val="0"/>
              </a:spcAft>
              <a:buNone/>
            </a:pPr>
            <a:r>
              <a:rPr lang="en-GB" sz="1400" b="1" dirty="0">
                <a:solidFill>
                  <a:schemeClr val="dk1"/>
                </a:solidFill>
                <a:latin typeface="Tahoma"/>
                <a:ea typeface="Tahoma"/>
                <a:cs typeface="Tahoma"/>
                <a:sym typeface="Tahoma"/>
              </a:rPr>
              <a:t>September</a:t>
            </a:r>
            <a:endParaRPr dirty="0"/>
          </a:p>
          <a:p>
            <a:pPr marL="0" marR="0" lvl="0" indent="0" algn="l" rtl="0">
              <a:spcBef>
                <a:spcPts val="0"/>
              </a:spcBef>
              <a:spcAft>
                <a:spcPts val="0"/>
              </a:spcAft>
              <a:buNone/>
            </a:pPr>
            <a:r>
              <a:rPr lang="en-GB" sz="1400" dirty="0">
                <a:solidFill>
                  <a:schemeClr val="dk1"/>
                </a:solidFill>
                <a:latin typeface="Tahoma"/>
                <a:ea typeface="Tahoma"/>
                <a:cs typeface="Tahoma"/>
                <a:sym typeface="Tahoma"/>
              </a:rPr>
              <a:t>Majority of students arrive for the start of Semester one</a:t>
            </a:r>
            <a:endParaRPr dirty="0"/>
          </a:p>
          <a:p>
            <a:pPr marL="0" marR="0" lvl="0" indent="0" algn="l" rtl="0">
              <a:spcBef>
                <a:spcPts val="0"/>
              </a:spcBef>
              <a:spcAft>
                <a:spcPts val="0"/>
              </a:spcAft>
              <a:buNone/>
            </a:pPr>
            <a:r>
              <a:rPr lang="en-GB" sz="1400" dirty="0">
                <a:solidFill>
                  <a:schemeClr val="dk1"/>
                </a:solidFill>
                <a:latin typeface="Tahoma"/>
                <a:ea typeface="Tahoma"/>
                <a:cs typeface="Tahoma"/>
                <a:sym typeface="Tahoma"/>
              </a:rPr>
              <a:t>Freshers week and Freshers Fair</a:t>
            </a:r>
            <a:endParaRPr dirty="0"/>
          </a:p>
          <a:p>
            <a:pPr marL="0" marR="0" lvl="0" indent="0" algn="l" rtl="0">
              <a:spcBef>
                <a:spcPts val="0"/>
              </a:spcBef>
              <a:spcAft>
                <a:spcPts val="0"/>
              </a:spcAft>
              <a:buNone/>
            </a:pPr>
            <a:endParaRPr sz="1400" dirty="0">
              <a:solidFill>
                <a:schemeClr val="dk1"/>
              </a:solidFill>
              <a:latin typeface="Tahoma"/>
              <a:ea typeface="Tahoma"/>
              <a:cs typeface="Tahoma"/>
              <a:sym typeface="Tahoma"/>
            </a:endParaRPr>
          </a:p>
          <a:p>
            <a:pPr marL="0" marR="0" lvl="0" indent="0" algn="l" rtl="0">
              <a:spcBef>
                <a:spcPts val="0"/>
              </a:spcBef>
              <a:spcAft>
                <a:spcPts val="0"/>
              </a:spcAft>
              <a:buNone/>
            </a:pPr>
            <a:r>
              <a:rPr lang="en-GB" sz="1400" b="1" dirty="0">
                <a:solidFill>
                  <a:schemeClr val="dk1"/>
                </a:solidFill>
                <a:latin typeface="Tahoma"/>
                <a:ea typeface="Tahoma"/>
                <a:cs typeface="Tahoma"/>
                <a:sym typeface="Tahoma"/>
              </a:rPr>
              <a:t>October</a:t>
            </a:r>
            <a:endParaRPr dirty="0"/>
          </a:p>
          <a:p>
            <a:pPr marL="0" marR="0" lvl="0" indent="0" algn="l" rtl="0">
              <a:spcBef>
                <a:spcPts val="0"/>
              </a:spcBef>
              <a:spcAft>
                <a:spcPts val="0"/>
              </a:spcAft>
              <a:buNone/>
            </a:pPr>
            <a:r>
              <a:rPr lang="en-GB" sz="1400" dirty="0">
                <a:solidFill>
                  <a:schemeClr val="dk1"/>
                </a:solidFill>
                <a:latin typeface="Tahoma"/>
                <a:ea typeface="Tahoma"/>
                <a:cs typeface="Tahoma"/>
                <a:sym typeface="Tahoma"/>
              </a:rPr>
              <a:t>Senedd and Advisory Boards</a:t>
            </a:r>
            <a:endParaRPr dirty="0"/>
          </a:p>
          <a:p>
            <a:pPr marL="0" marR="0" lvl="0" indent="0" algn="l" rtl="0">
              <a:spcBef>
                <a:spcPts val="0"/>
              </a:spcBef>
              <a:spcAft>
                <a:spcPts val="0"/>
              </a:spcAft>
              <a:buNone/>
            </a:pPr>
            <a:r>
              <a:rPr lang="en-GB" sz="1400" dirty="0">
                <a:solidFill>
                  <a:schemeClr val="dk1"/>
                </a:solidFill>
                <a:latin typeface="Tahoma"/>
                <a:ea typeface="Tahoma"/>
                <a:cs typeface="Tahoma"/>
                <a:sym typeface="Tahoma"/>
              </a:rPr>
              <a:t>Rep and vacant role elections</a:t>
            </a:r>
            <a:endParaRPr dirty="0"/>
          </a:p>
          <a:p>
            <a:pPr marL="0" marR="0" lvl="0" indent="0" algn="l" rtl="0">
              <a:spcBef>
                <a:spcPts val="0"/>
              </a:spcBef>
              <a:spcAft>
                <a:spcPts val="0"/>
              </a:spcAft>
              <a:buNone/>
            </a:pPr>
            <a:r>
              <a:rPr lang="en-GB" sz="1400" dirty="0">
                <a:solidFill>
                  <a:schemeClr val="dk1"/>
                </a:solidFill>
                <a:latin typeface="Tahoma"/>
                <a:ea typeface="Tahoma"/>
                <a:cs typeface="Tahoma"/>
                <a:sym typeface="Tahoma"/>
              </a:rPr>
              <a:t>Homecoming event</a:t>
            </a:r>
            <a:endParaRPr dirty="0"/>
          </a:p>
          <a:p>
            <a:pPr marL="0" marR="0" lvl="0" indent="0" algn="l" rtl="0">
              <a:spcBef>
                <a:spcPts val="0"/>
              </a:spcBef>
              <a:spcAft>
                <a:spcPts val="0"/>
              </a:spcAft>
              <a:buNone/>
            </a:pPr>
            <a:endParaRPr sz="1400" dirty="0">
              <a:solidFill>
                <a:schemeClr val="dk1"/>
              </a:solidFill>
              <a:latin typeface="Tahoma"/>
              <a:ea typeface="Tahoma"/>
              <a:cs typeface="Tahoma"/>
              <a:sym typeface="Tahoma"/>
            </a:endParaRPr>
          </a:p>
        </p:txBody>
      </p:sp>
      <p:sp>
        <p:nvSpPr>
          <p:cNvPr id="507" name="Google Shape;507;p55"/>
          <p:cNvSpPr txBox="1"/>
          <p:nvPr/>
        </p:nvSpPr>
        <p:spPr>
          <a:xfrm>
            <a:off x="7960077" y="2065097"/>
            <a:ext cx="3017072" cy="40241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dk1"/>
                </a:solidFill>
                <a:latin typeface="Tahoma"/>
                <a:ea typeface="Tahoma"/>
                <a:cs typeface="Tahoma"/>
                <a:sym typeface="Tahoma"/>
              </a:rPr>
              <a:t>March</a:t>
            </a:r>
            <a:endParaRPr dirty="0"/>
          </a:p>
          <a:p>
            <a:pPr marL="0" marR="0" lvl="0" indent="0" algn="l" rtl="0">
              <a:spcBef>
                <a:spcPts val="0"/>
              </a:spcBef>
              <a:spcAft>
                <a:spcPts val="0"/>
              </a:spcAft>
              <a:buNone/>
            </a:pPr>
            <a:r>
              <a:rPr lang="en-GB" sz="1400" dirty="0">
                <a:solidFill>
                  <a:schemeClr val="dk1"/>
                </a:solidFill>
                <a:latin typeface="Tahoma"/>
                <a:ea typeface="Tahoma"/>
                <a:cs typeface="Tahoma"/>
                <a:sym typeface="Tahoma"/>
              </a:rPr>
              <a:t>Main SU elections (FT roles)</a:t>
            </a:r>
            <a:endParaRPr dirty="0"/>
          </a:p>
          <a:p>
            <a:pPr marL="0" marR="0" lvl="0" indent="0" algn="l" rtl="0">
              <a:spcBef>
                <a:spcPts val="0"/>
              </a:spcBef>
              <a:spcAft>
                <a:spcPts val="0"/>
              </a:spcAft>
              <a:buNone/>
            </a:pPr>
            <a:r>
              <a:rPr lang="en-GB" sz="1400" dirty="0">
                <a:solidFill>
                  <a:schemeClr val="dk1"/>
                </a:solidFill>
                <a:latin typeface="Tahoma"/>
                <a:ea typeface="Tahoma"/>
                <a:cs typeface="Tahoma"/>
                <a:sym typeface="Tahoma"/>
              </a:rPr>
              <a:t>Fourth set of democratic meetings </a:t>
            </a:r>
            <a:endParaRPr dirty="0"/>
          </a:p>
          <a:p>
            <a:r>
              <a:rPr lang="en-GB" dirty="0"/>
              <a:t>Eisteddfod </a:t>
            </a:r>
            <a:r>
              <a:rPr lang="en-GB" dirty="0" err="1"/>
              <a:t>Ryng-gol</a:t>
            </a:r>
            <a:endParaRPr lang="en-GB" dirty="0"/>
          </a:p>
          <a:p>
            <a:r>
              <a:rPr lang="en-GB" dirty="0"/>
              <a:t>AGM</a:t>
            </a:r>
          </a:p>
          <a:p>
            <a:pPr marL="0" marR="0" lvl="0" indent="0" algn="l" rtl="0">
              <a:spcBef>
                <a:spcPts val="0"/>
              </a:spcBef>
              <a:spcAft>
                <a:spcPts val="0"/>
              </a:spcAft>
              <a:buNone/>
            </a:pPr>
            <a:endParaRPr sz="1400" dirty="0">
              <a:solidFill>
                <a:schemeClr val="dk1"/>
              </a:solidFill>
              <a:latin typeface="Tahoma"/>
              <a:ea typeface="Tahoma"/>
              <a:cs typeface="Tahoma"/>
              <a:sym typeface="Tahoma"/>
            </a:endParaRPr>
          </a:p>
          <a:p>
            <a:pPr marL="0" marR="0" lvl="0" indent="0" algn="l" rtl="0">
              <a:spcBef>
                <a:spcPts val="0"/>
              </a:spcBef>
              <a:spcAft>
                <a:spcPts val="0"/>
              </a:spcAft>
              <a:buNone/>
            </a:pPr>
            <a:r>
              <a:rPr lang="en-GB" sz="1400" b="1" dirty="0">
                <a:solidFill>
                  <a:schemeClr val="dk1"/>
                </a:solidFill>
                <a:latin typeface="Tahoma"/>
                <a:ea typeface="Tahoma"/>
                <a:cs typeface="Tahoma"/>
                <a:sym typeface="Tahoma"/>
              </a:rPr>
              <a:t>April:</a:t>
            </a:r>
          </a:p>
          <a:p>
            <a:pPr marL="0" marR="0" lvl="0" indent="0" algn="l" rtl="0">
              <a:spcBef>
                <a:spcPts val="0"/>
              </a:spcBef>
              <a:spcAft>
                <a:spcPts val="0"/>
              </a:spcAft>
              <a:buNone/>
            </a:pPr>
            <a:r>
              <a:rPr lang="en-GB" sz="1400" dirty="0">
                <a:solidFill>
                  <a:schemeClr val="dk1"/>
                </a:solidFill>
                <a:latin typeface="Tahoma"/>
                <a:ea typeface="Tahoma"/>
                <a:cs typeface="Tahoma"/>
                <a:sym typeface="Tahoma"/>
              </a:rPr>
              <a:t>Varsity &amp; Socs Fest</a:t>
            </a:r>
            <a:endParaRPr dirty="0"/>
          </a:p>
          <a:p>
            <a:pPr marL="0" marR="0" lvl="0" indent="0" algn="l" rtl="0">
              <a:spcBef>
                <a:spcPts val="0"/>
              </a:spcBef>
              <a:spcAft>
                <a:spcPts val="0"/>
              </a:spcAft>
              <a:buNone/>
            </a:pPr>
            <a:endParaRPr sz="1400" dirty="0">
              <a:solidFill>
                <a:schemeClr val="dk1"/>
              </a:solidFill>
              <a:latin typeface="Tahoma"/>
              <a:ea typeface="Tahoma"/>
              <a:cs typeface="Tahoma"/>
              <a:sym typeface="Tahoma"/>
            </a:endParaRPr>
          </a:p>
          <a:p>
            <a:pPr marL="0" marR="0" lvl="0" indent="0" algn="l" rtl="0">
              <a:spcBef>
                <a:spcPts val="0"/>
              </a:spcBef>
              <a:spcAft>
                <a:spcPts val="0"/>
              </a:spcAft>
              <a:buNone/>
            </a:pPr>
            <a:r>
              <a:rPr lang="en-GB" sz="1400" b="1" dirty="0">
                <a:solidFill>
                  <a:schemeClr val="dk1"/>
                </a:solidFill>
                <a:latin typeface="Tahoma"/>
                <a:ea typeface="Tahoma"/>
                <a:cs typeface="Tahoma"/>
                <a:sym typeface="Tahoma"/>
              </a:rPr>
              <a:t>May</a:t>
            </a:r>
            <a:endParaRPr dirty="0"/>
          </a:p>
          <a:p>
            <a:pPr marL="0" marR="0" lvl="0" indent="0" algn="l" rtl="0">
              <a:spcBef>
                <a:spcPts val="0"/>
              </a:spcBef>
              <a:spcAft>
                <a:spcPts val="0"/>
              </a:spcAft>
              <a:buNone/>
            </a:pPr>
            <a:r>
              <a:rPr lang="en-GB" sz="1400" dirty="0">
                <a:solidFill>
                  <a:schemeClr val="dk1"/>
                </a:solidFill>
                <a:latin typeface="Tahoma"/>
                <a:ea typeface="Tahoma"/>
                <a:cs typeface="Tahoma"/>
                <a:sym typeface="Tahoma"/>
              </a:rPr>
              <a:t>Aber 7s</a:t>
            </a:r>
            <a:endParaRPr dirty="0"/>
          </a:p>
          <a:p>
            <a:pPr marL="0" marR="0" lvl="0" indent="0" algn="l" rtl="0">
              <a:spcBef>
                <a:spcPts val="0"/>
              </a:spcBef>
              <a:spcAft>
                <a:spcPts val="0"/>
              </a:spcAft>
              <a:buNone/>
            </a:pPr>
            <a:r>
              <a:rPr lang="en-GB" sz="1400" dirty="0">
                <a:solidFill>
                  <a:schemeClr val="dk1"/>
                </a:solidFill>
                <a:latin typeface="Tahoma"/>
                <a:ea typeface="Tahoma"/>
                <a:cs typeface="Tahoma"/>
                <a:sym typeface="Tahoma"/>
              </a:rPr>
              <a:t>Awards (or in April depending on Easter)</a:t>
            </a:r>
            <a:endParaRPr dirty="0"/>
          </a:p>
          <a:p>
            <a:pPr marL="0" marR="0" lvl="0" indent="0" algn="l" rtl="0">
              <a:spcBef>
                <a:spcPts val="0"/>
              </a:spcBef>
              <a:spcAft>
                <a:spcPts val="0"/>
              </a:spcAft>
              <a:buNone/>
            </a:pPr>
            <a:r>
              <a:rPr lang="en-GB" sz="1400" dirty="0">
                <a:solidFill>
                  <a:schemeClr val="dk1"/>
                </a:solidFill>
                <a:latin typeface="Tahoma"/>
                <a:ea typeface="Tahoma"/>
                <a:cs typeface="Tahoma"/>
                <a:sym typeface="Tahoma"/>
              </a:rPr>
              <a:t>Exams</a:t>
            </a:r>
            <a:endParaRPr dirty="0"/>
          </a:p>
          <a:p>
            <a:pPr marL="0" marR="0" lvl="0" indent="0" algn="l" rtl="0">
              <a:spcBef>
                <a:spcPts val="0"/>
              </a:spcBef>
              <a:spcAft>
                <a:spcPts val="0"/>
              </a:spcAft>
              <a:buNone/>
            </a:pPr>
            <a:endParaRPr sz="1400" dirty="0">
              <a:solidFill>
                <a:schemeClr val="dk1"/>
              </a:solidFill>
              <a:latin typeface="Tahoma"/>
              <a:ea typeface="Tahoma"/>
              <a:cs typeface="Tahoma"/>
              <a:sym typeface="Tahoma"/>
            </a:endParaRPr>
          </a:p>
          <a:p>
            <a:pPr marL="0" marR="0" lvl="0" indent="0" algn="l" rtl="0">
              <a:spcBef>
                <a:spcPts val="0"/>
              </a:spcBef>
              <a:spcAft>
                <a:spcPts val="0"/>
              </a:spcAft>
              <a:buNone/>
            </a:pPr>
            <a:r>
              <a:rPr lang="en-GB" sz="1400" b="1" dirty="0">
                <a:solidFill>
                  <a:schemeClr val="dk1"/>
                </a:solidFill>
                <a:latin typeface="Tahoma"/>
                <a:ea typeface="Tahoma"/>
                <a:cs typeface="Tahoma"/>
                <a:sym typeface="Tahoma"/>
              </a:rPr>
              <a:t>June</a:t>
            </a:r>
            <a:endParaRPr dirty="0"/>
          </a:p>
          <a:p>
            <a:pPr marL="0" marR="0" lvl="0" indent="0" algn="l" rtl="0">
              <a:spcBef>
                <a:spcPts val="0"/>
              </a:spcBef>
              <a:spcAft>
                <a:spcPts val="0"/>
              </a:spcAft>
              <a:buNone/>
            </a:pPr>
            <a:r>
              <a:rPr lang="en-GB" sz="1400" dirty="0">
                <a:solidFill>
                  <a:schemeClr val="dk1"/>
                </a:solidFill>
                <a:latin typeface="Tahoma"/>
                <a:ea typeface="Tahoma"/>
                <a:cs typeface="Tahoma"/>
                <a:sym typeface="Tahoma"/>
              </a:rPr>
              <a:t>Planning and prep</a:t>
            </a:r>
            <a:endParaRPr dirty="0"/>
          </a:p>
          <a:p>
            <a:pPr marL="0" marR="0" lvl="0" indent="0" algn="l" rtl="0">
              <a:spcBef>
                <a:spcPts val="0"/>
              </a:spcBef>
              <a:spcAft>
                <a:spcPts val="0"/>
              </a:spcAft>
              <a:buNone/>
            </a:pPr>
            <a:endParaRPr sz="1750" dirty="0">
              <a:solidFill>
                <a:schemeClr val="dk1"/>
              </a:solidFill>
              <a:latin typeface="Tahoma"/>
              <a:ea typeface="Tahoma"/>
              <a:cs typeface="Tahoma"/>
              <a:sym typeface="Tahoma"/>
            </a:endParaRPr>
          </a:p>
        </p:txBody>
      </p:sp>
      <p:sp>
        <p:nvSpPr>
          <p:cNvPr id="508" name="Google Shape;508;p55"/>
          <p:cNvSpPr/>
          <p:nvPr/>
        </p:nvSpPr>
        <p:spPr>
          <a:xfrm>
            <a:off x="9880118" y="5830780"/>
            <a:ext cx="2194062"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Tahoma"/>
                <a:ea typeface="Tahoma"/>
                <a:cs typeface="Tahoma"/>
                <a:sym typeface="Tahoma"/>
              </a:rPr>
              <a:t>* Plans are subject to change</a:t>
            </a:r>
            <a:endParaRPr/>
          </a:p>
        </p:txBody>
      </p:sp>
      <p:sp>
        <p:nvSpPr>
          <p:cNvPr id="509" name="Google Shape;509;p55"/>
          <p:cNvSpPr txBox="1"/>
          <p:nvPr/>
        </p:nvSpPr>
        <p:spPr>
          <a:xfrm>
            <a:off x="4767206" y="2040494"/>
            <a:ext cx="2803263" cy="38163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dk1"/>
                </a:solidFill>
                <a:latin typeface="Tahoma"/>
                <a:ea typeface="Tahoma"/>
                <a:cs typeface="Tahoma"/>
                <a:sym typeface="Tahoma"/>
              </a:rPr>
              <a:t>November</a:t>
            </a:r>
            <a:endParaRPr dirty="0"/>
          </a:p>
          <a:p>
            <a:pPr marL="0" marR="0" lvl="0" indent="0" algn="l" rtl="0">
              <a:spcBef>
                <a:spcPts val="0"/>
              </a:spcBef>
              <a:spcAft>
                <a:spcPts val="0"/>
              </a:spcAft>
              <a:buNone/>
            </a:pPr>
            <a:r>
              <a:rPr lang="en-GB" dirty="0">
                <a:solidFill>
                  <a:schemeClr val="dk1"/>
                </a:solidFill>
                <a:latin typeface="Tahoma"/>
                <a:ea typeface="Tahoma"/>
                <a:cs typeface="Tahoma"/>
                <a:sym typeface="Tahoma"/>
              </a:rPr>
              <a:t>Y </a:t>
            </a:r>
            <a:r>
              <a:rPr lang="en-GB" dirty="0" err="1">
                <a:solidFill>
                  <a:schemeClr val="dk1"/>
                </a:solidFill>
                <a:latin typeface="Tahoma"/>
                <a:ea typeface="Tahoma"/>
                <a:cs typeface="Tahoma"/>
                <a:sym typeface="Tahoma"/>
              </a:rPr>
              <a:t>Ddawns</a:t>
            </a:r>
            <a:r>
              <a:rPr lang="en-GB" dirty="0">
                <a:solidFill>
                  <a:schemeClr val="dk1"/>
                </a:solidFill>
                <a:latin typeface="Tahoma"/>
                <a:ea typeface="Tahoma"/>
                <a:cs typeface="Tahoma"/>
                <a:sym typeface="Tahoma"/>
              </a:rPr>
              <a:t> </a:t>
            </a:r>
            <a:r>
              <a:rPr lang="en-GB" dirty="0" err="1">
                <a:solidFill>
                  <a:schemeClr val="dk1"/>
                </a:solidFill>
                <a:latin typeface="Tahoma"/>
                <a:ea typeface="Tahoma"/>
                <a:cs typeface="Tahoma"/>
                <a:sym typeface="Tahoma"/>
              </a:rPr>
              <a:t>Ryng-gol</a:t>
            </a:r>
            <a:endParaRPr lang="en-GB" dirty="0">
              <a:solidFill>
                <a:schemeClr val="dk1"/>
              </a:solidFill>
              <a:latin typeface="Tahoma"/>
              <a:ea typeface="Tahoma"/>
              <a:cs typeface="Tahoma"/>
              <a:sym typeface="Tahoma"/>
            </a:endParaRPr>
          </a:p>
          <a:p>
            <a:pPr marL="0" marR="0" lvl="0" indent="0" algn="l" rtl="0">
              <a:spcBef>
                <a:spcPts val="0"/>
              </a:spcBef>
              <a:spcAft>
                <a:spcPts val="0"/>
              </a:spcAft>
              <a:buNone/>
            </a:pPr>
            <a:r>
              <a:rPr lang="en-GB" sz="1400" dirty="0">
                <a:solidFill>
                  <a:schemeClr val="dk1"/>
                </a:solidFill>
                <a:latin typeface="Tahoma"/>
                <a:ea typeface="Tahoma"/>
                <a:cs typeface="Tahoma"/>
                <a:sym typeface="Tahoma"/>
              </a:rPr>
              <a:t>Aber Challenge</a:t>
            </a:r>
            <a:endParaRPr dirty="0"/>
          </a:p>
          <a:p>
            <a:pPr marL="0" marR="0" lvl="0" indent="0" algn="l" rtl="0">
              <a:spcBef>
                <a:spcPts val="0"/>
              </a:spcBef>
              <a:spcAft>
                <a:spcPts val="0"/>
              </a:spcAft>
              <a:buNone/>
            </a:pPr>
            <a:endParaRPr sz="1400" dirty="0">
              <a:solidFill>
                <a:schemeClr val="dk1"/>
              </a:solidFill>
              <a:latin typeface="Tahoma"/>
              <a:ea typeface="Tahoma"/>
              <a:cs typeface="Tahoma"/>
              <a:sym typeface="Tahoma"/>
            </a:endParaRPr>
          </a:p>
          <a:p>
            <a:pPr marL="0" marR="0" lvl="0" indent="0" algn="l" rtl="0">
              <a:spcBef>
                <a:spcPts val="0"/>
              </a:spcBef>
              <a:spcAft>
                <a:spcPts val="0"/>
              </a:spcAft>
              <a:buNone/>
            </a:pPr>
            <a:r>
              <a:rPr lang="en-GB" sz="1400" b="1" dirty="0">
                <a:solidFill>
                  <a:schemeClr val="dk1"/>
                </a:solidFill>
                <a:latin typeface="Tahoma"/>
                <a:ea typeface="Tahoma"/>
                <a:cs typeface="Tahoma"/>
                <a:sym typeface="Tahoma"/>
              </a:rPr>
              <a:t>December</a:t>
            </a:r>
            <a:endParaRPr dirty="0"/>
          </a:p>
          <a:p>
            <a:pPr marL="0" marR="0" lvl="0" indent="0" algn="l" rtl="0">
              <a:spcBef>
                <a:spcPts val="0"/>
              </a:spcBef>
              <a:spcAft>
                <a:spcPts val="0"/>
              </a:spcAft>
              <a:buNone/>
            </a:pPr>
            <a:r>
              <a:rPr lang="en-GB" sz="1400" dirty="0">
                <a:solidFill>
                  <a:schemeClr val="dk1"/>
                </a:solidFill>
                <a:latin typeface="Tahoma"/>
                <a:ea typeface="Tahoma"/>
                <a:cs typeface="Tahoma"/>
                <a:sym typeface="Tahoma"/>
              </a:rPr>
              <a:t>End of Semester 1</a:t>
            </a:r>
            <a:endParaRPr dirty="0"/>
          </a:p>
          <a:p>
            <a:pPr marL="0" marR="0" lvl="0" indent="0" algn="l" rtl="0">
              <a:spcBef>
                <a:spcPts val="0"/>
              </a:spcBef>
              <a:spcAft>
                <a:spcPts val="0"/>
              </a:spcAft>
              <a:buNone/>
            </a:pPr>
            <a:endParaRPr sz="1400" dirty="0">
              <a:solidFill>
                <a:schemeClr val="dk1"/>
              </a:solidFill>
              <a:latin typeface="Tahoma"/>
              <a:ea typeface="Tahoma"/>
              <a:cs typeface="Tahoma"/>
              <a:sym typeface="Tahoma"/>
            </a:endParaRPr>
          </a:p>
          <a:p>
            <a:pPr marL="0" marR="0" lvl="0" indent="0" algn="l" rtl="0">
              <a:spcBef>
                <a:spcPts val="0"/>
              </a:spcBef>
              <a:spcAft>
                <a:spcPts val="0"/>
              </a:spcAft>
              <a:buNone/>
            </a:pPr>
            <a:r>
              <a:rPr lang="en-GB" sz="1400" b="1" dirty="0">
                <a:solidFill>
                  <a:schemeClr val="dk1"/>
                </a:solidFill>
                <a:latin typeface="Tahoma"/>
                <a:ea typeface="Tahoma"/>
                <a:cs typeface="Tahoma"/>
                <a:sym typeface="Tahoma"/>
              </a:rPr>
              <a:t>January</a:t>
            </a:r>
            <a:endParaRPr dirty="0"/>
          </a:p>
          <a:p>
            <a:pPr marL="0" marR="0" lvl="0" indent="0" algn="l" rtl="0">
              <a:spcBef>
                <a:spcPts val="0"/>
              </a:spcBef>
              <a:spcAft>
                <a:spcPts val="0"/>
              </a:spcAft>
              <a:buNone/>
            </a:pPr>
            <a:r>
              <a:rPr lang="en-GB" sz="1400" dirty="0">
                <a:solidFill>
                  <a:schemeClr val="dk1"/>
                </a:solidFill>
                <a:latin typeface="Tahoma"/>
                <a:ea typeface="Tahoma"/>
                <a:cs typeface="Tahoma"/>
                <a:sym typeface="Tahoma"/>
              </a:rPr>
              <a:t>Exams</a:t>
            </a:r>
            <a:endParaRPr dirty="0"/>
          </a:p>
          <a:p>
            <a:pPr marL="0" marR="0" lvl="0" indent="0" algn="l" rtl="0">
              <a:spcBef>
                <a:spcPts val="0"/>
              </a:spcBef>
              <a:spcAft>
                <a:spcPts val="0"/>
              </a:spcAft>
              <a:buNone/>
            </a:pPr>
            <a:r>
              <a:rPr lang="en-GB" sz="1400" dirty="0">
                <a:solidFill>
                  <a:schemeClr val="dk1"/>
                </a:solidFill>
                <a:latin typeface="Tahoma"/>
                <a:ea typeface="Tahoma"/>
                <a:cs typeface="Tahoma"/>
                <a:sym typeface="Tahoma"/>
              </a:rPr>
              <a:t>Planning and prep</a:t>
            </a:r>
            <a:endParaRPr dirty="0"/>
          </a:p>
          <a:p>
            <a:pPr marL="0" marR="0" lvl="0" indent="0" algn="l" rtl="0">
              <a:spcBef>
                <a:spcPts val="0"/>
              </a:spcBef>
              <a:spcAft>
                <a:spcPts val="0"/>
              </a:spcAft>
              <a:buNone/>
            </a:pPr>
            <a:r>
              <a:rPr lang="en-GB" sz="1400" dirty="0">
                <a:solidFill>
                  <a:schemeClr val="dk1"/>
                </a:solidFill>
                <a:latin typeface="Tahoma"/>
                <a:ea typeface="Tahoma"/>
                <a:cs typeface="Tahoma"/>
                <a:sym typeface="Tahoma"/>
              </a:rPr>
              <a:t>Refreshers</a:t>
            </a:r>
            <a:endParaRPr dirty="0"/>
          </a:p>
          <a:p>
            <a:pPr marL="0" marR="0" lvl="0" indent="0" algn="l" rtl="0">
              <a:spcBef>
                <a:spcPts val="0"/>
              </a:spcBef>
              <a:spcAft>
                <a:spcPts val="0"/>
              </a:spcAft>
              <a:buNone/>
            </a:pPr>
            <a:endParaRPr sz="1400" dirty="0">
              <a:solidFill>
                <a:schemeClr val="dk1"/>
              </a:solidFill>
              <a:latin typeface="Tahoma"/>
              <a:ea typeface="Tahoma"/>
              <a:cs typeface="Tahoma"/>
              <a:sym typeface="Tahoma"/>
            </a:endParaRPr>
          </a:p>
          <a:p>
            <a:pPr marL="0" marR="0" lvl="0" indent="0" algn="l" rtl="0">
              <a:spcBef>
                <a:spcPts val="0"/>
              </a:spcBef>
              <a:spcAft>
                <a:spcPts val="0"/>
              </a:spcAft>
              <a:buNone/>
            </a:pPr>
            <a:r>
              <a:rPr lang="en-GB" sz="1400" b="1" dirty="0">
                <a:solidFill>
                  <a:schemeClr val="dk1"/>
                </a:solidFill>
                <a:latin typeface="Tahoma"/>
                <a:ea typeface="Tahoma"/>
                <a:cs typeface="Tahoma"/>
                <a:sym typeface="Tahoma"/>
              </a:rPr>
              <a:t>February</a:t>
            </a:r>
            <a:endParaRPr dirty="0"/>
          </a:p>
          <a:p>
            <a:pPr marL="0" marR="0" lvl="0" indent="0" algn="l" rtl="0">
              <a:spcBef>
                <a:spcPts val="0"/>
              </a:spcBef>
              <a:spcAft>
                <a:spcPts val="0"/>
              </a:spcAft>
              <a:buNone/>
            </a:pPr>
            <a:r>
              <a:rPr lang="en-GB" sz="1400" dirty="0">
                <a:solidFill>
                  <a:schemeClr val="dk1"/>
                </a:solidFill>
                <a:latin typeface="Tahoma"/>
                <a:ea typeface="Tahoma"/>
                <a:cs typeface="Tahoma"/>
                <a:sym typeface="Tahoma"/>
              </a:rPr>
              <a:t>Superteams</a:t>
            </a:r>
            <a:endParaRPr dirty="0"/>
          </a:p>
          <a:p>
            <a:pPr lvl="0"/>
            <a:r>
              <a:rPr lang="en-GB" dirty="0">
                <a:solidFill>
                  <a:schemeClr val="dk1"/>
                </a:solidFill>
                <a:latin typeface="Tahoma"/>
                <a:ea typeface="Tahoma"/>
                <a:cs typeface="Tahoma"/>
                <a:sym typeface="Tahoma"/>
              </a:rPr>
              <a:t>Senedd and Advisory Boards</a:t>
            </a:r>
            <a:endParaRPr lang="en-GB" dirty="0"/>
          </a:p>
          <a:p>
            <a:pPr marL="0" marR="0" lvl="0" indent="0" algn="l" rtl="0">
              <a:spcBef>
                <a:spcPts val="0"/>
              </a:spcBef>
              <a:spcAft>
                <a:spcPts val="0"/>
              </a:spcAft>
              <a:buNone/>
            </a:pPr>
            <a:endParaRPr sz="1400" dirty="0">
              <a:solidFill>
                <a:schemeClr val="dk1"/>
              </a:solidFill>
              <a:latin typeface="Tahoma"/>
              <a:ea typeface="Tahoma"/>
              <a:cs typeface="Tahoma"/>
              <a:sym typeface="Tahoma"/>
            </a:endParaRPr>
          </a:p>
          <a:p>
            <a:pPr marL="0" marR="0" lvl="0" indent="0" algn="l" rtl="0">
              <a:spcBef>
                <a:spcPts val="0"/>
              </a:spcBef>
              <a:spcAft>
                <a:spcPts val="0"/>
              </a:spcAft>
              <a:buNone/>
            </a:pPr>
            <a:endParaRPr sz="1800"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14953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54"/>
          <p:cNvSpPr txBox="1"/>
          <p:nvPr/>
        </p:nvSpPr>
        <p:spPr>
          <a:xfrm>
            <a:off x="466805" y="460273"/>
            <a:ext cx="111983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242021"/>
                </a:solidFill>
                <a:latin typeface="Tahoma"/>
                <a:ea typeface="Tahoma"/>
                <a:cs typeface="Tahoma"/>
                <a:sym typeface="Tahoma"/>
              </a:rPr>
              <a:t>BENCHMARKS AND AWARDS</a:t>
            </a:r>
            <a:endParaRPr sz="2800" b="1">
              <a:solidFill>
                <a:srgbClr val="242021"/>
              </a:solidFill>
              <a:latin typeface="Calibri"/>
              <a:ea typeface="Calibri"/>
              <a:cs typeface="Calibri"/>
              <a:sym typeface="Calibri"/>
            </a:endParaRPr>
          </a:p>
        </p:txBody>
      </p:sp>
      <p:sp>
        <p:nvSpPr>
          <p:cNvPr id="498" name="Google Shape;498;p54"/>
          <p:cNvSpPr txBox="1"/>
          <p:nvPr/>
        </p:nvSpPr>
        <p:spPr>
          <a:xfrm>
            <a:off x="466805" y="1140248"/>
            <a:ext cx="11404066" cy="3615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750" dirty="0">
                <a:solidFill>
                  <a:schemeClr val="dk1"/>
                </a:solidFill>
                <a:latin typeface="Tahoma"/>
                <a:ea typeface="Tahoma"/>
                <a:cs typeface="Tahoma"/>
                <a:sym typeface="Tahoma"/>
              </a:rPr>
              <a:t>The Undeb has taken part in benchmarking/development schemes and we’re proud of our success, including:</a:t>
            </a:r>
            <a:endParaRPr dirty="0"/>
          </a:p>
        </p:txBody>
      </p:sp>
      <p:sp>
        <p:nvSpPr>
          <p:cNvPr id="499" name="Google Shape;499;p54"/>
          <p:cNvSpPr txBox="1"/>
          <p:nvPr/>
        </p:nvSpPr>
        <p:spPr>
          <a:xfrm>
            <a:off x="466805" y="1771190"/>
            <a:ext cx="11404200" cy="46704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750" b="1" dirty="0">
                <a:solidFill>
                  <a:schemeClr val="dk1"/>
                </a:solidFill>
                <a:latin typeface="Tahoma"/>
                <a:ea typeface="Tahoma"/>
                <a:cs typeface="Tahoma"/>
                <a:sym typeface="Tahoma"/>
              </a:rPr>
              <a:t>Benchmarks</a:t>
            </a:r>
            <a:endParaRPr dirty="0"/>
          </a:p>
          <a:p>
            <a:pPr marL="0" lvl="0" indent="0" algn="l" rtl="0">
              <a:spcBef>
                <a:spcPts val="0"/>
              </a:spcBef>
              <a:spcAft>
                <a:spcPts val="0"/>
              </a:spcAft>
              <a:buNone/>
            </a:pPr>
            <a:r>
              <a:rPr lang="en-GB" sz="1750" dirty="0">
                <a:solidFill>
                  <a:schemeClr val="dk1"/>
                </a:solidFill>
                <a:latin typeface="Tahoma"/>
                <a:ea typeface="Tahoma"/>
                <a:cs typeface="Tahoma"/>
                <a:sym typeface="Tahoma"/>
              </a:rPr>
              <a:t>2025: SOS Drug and Alcohol Impact Award</a:t>
            </a:r>
          </a:p>
          <a:p>
            <a:pPr lvl="0"/>
            <a:r>
              <a:rPr lang="en-GB" sz="1750" dirty="0">
                <a:solidFill>
                  <a:schemeClr val="dk1"/>
                </a:solidFill>
                <a:latin typeface="Tahoma"/>
                <a:ea typeface="Tahoma"/>
                <a:cs typeface="Tahoma"/>
                <a:sym typeface="Tahoma"/>
              </a:rPr>
              <a:t>2024: SOS Excellence in Green Impact</a:t>
            </a:r>
            <a:endParaRPr sz="1750" dirty="0">
              <a:solidFill>
                <a:schemeClr val="dk1"/>
              </a:solidFill>
              <a:latin typeface="Tahoma"/>
              <a:ea typeface="Tahoma"/>
              <a:cs typeface="Tahoma"/>
              <a:sym typeface="Tahoma"/>
            </a:endParaRPr>
          </a:p>
          <a:p>
            <a:pPr lvl="0">
              <a:buClr>
                <a:schemeClr val="dk1"/>
              </a:buClr>
            </a:pPr>
            <a:r>
              <a:rPr lang="en-GB" sz="1750" dirty="0">
                <a:solidFill>
                  <a:schemeClr val="dk1"/>
                </a:solidFill>
                <a:latin typeface="Tahoma"/>
                <a:ea typeface="Tahoma"/>
                <a:cs typeface="Tahoma"/>
                <a:sym typeface="Tahoma"/>
              </a:rPr>
              <a:t>2023: SOS Excellence in Green Impact</a:t>
            </a:r>
            <a:endParaRPr sz="1750" dirty="0">
              <a:solidFill>
                <a:schemeClr val="dk1"/>
              </a:solidFill>
              <a:latin typeface="Tahoma"/>
              <a:ea typeface="Tahoma"/>
              <a:cs typeface="Tahoma"/>
              <a:sym typeface="Tahoma"/>
            </a:endParaRPr>
          </a:p>
          <a:p>
            <a:pPr marL="0" marR="0" lvl="0" indent="0" algn="l" rtl="0">
              <a:spcBef>
                <a:spcPts val="0"/>
              </a:spcBef>
              <a:spcAft>
                <a:spcPts val="0"/>
              </a:spcAft>
              <a:buNone/>
            </a:pPr>
            <a:r>
              <a:rPr lang="en-GB" sz="1750" dirty="0">
                <a:solidFill>
                  <a:schemeClr val="dk1"/>
                </a:solidFill>
                <a:latin typeface="Tahoma"/>
                <a:ea typeface="Tahoma"/>
                <a:cs typeface="Tahoma"/>
                <a:sym typeface="Tahoma"/>
              </a:rPr>
              <a:t>2023: NUS Employee Engagement All Stars (for employee satisfaction)</a:t>
            </a:r>
            <a:endParaRPr dirty="0"/>
          </a:p>
          <a:p>
            <a:pPr marL="0" marR="0" lvl="0" indent="0" algn="l" rtl="0">
              <a:spcBef>
                <a:spcPts val="0"/>
              </a:spcBef>
              <a:spcAft>
                <a:spcPts val="0"/>
              </a:spcAft>
              <a:buNone/>
            </a:pPr>
            <a:r>
              <a:rPr lang="en-GB" sz="1750" dirty="0">
                <a:solidFill>
                  <a:schemeClr val="dk1"/>
                </a:solidFill>
                <a:latin typeface="Tahoma"/>
                <a:ea typeface="Tahoma"/>
                <a:cs typeface="Tahoma"/>
                <a:sym typeface="Tahoma"/>
              </a:rPr>
              <a:t>2023: Excellent in SOS Green Impact</a:t>
            </a:r>
            <a:endParaRPr dirty="0"/>
          </a:p>
          <a:p>
            <a:pPr marL="0" marR="0" lvl="0" indent="0" algn="l" rtl="0">
              <a:spcBef>
                <a:spcPts val="0"/>
              </a:spcBef>
              <a:spcAft>
                <a:spcPts val="0"/>
              </a:spcAft>
              <a:buNone/>
            </a:pPr>
            <a:r>
              <a:rPr lang="en-GB" sz="1750" dirty="0">
                <a:solidFill>
                  <a:schemeClr val="dk1"/>
                </a:solidFill>
                <a:latin typeface="Tahoma"/>
                <a:ea typeface="Tahoma"/>
                <a:cs typeface="Tahoma"/>
                <a:sym typeface="Tahoma"/>
              </a:rPr>
              <a:t>2020: </a:t>
            </a:r>
            <a:r>
              <a:rPr lang="en-GB" sz="1750" dirty="0" err="1">
                <a:solidFill>
                  <a:schemeClr val="dk1"/>
                </a:solidFill>
                <a:latin typeface="Tahoma"/>
                <a:ea typeface="Tahoma"/>
                <a:cs typeface="Tahoma"/>
                <a:sym typeface="Tahoma"/>
              </a:rPr>
              <a:t>Chwarae</a:t>
            </a:r>
            <a:r>
              <a:rPr lang="en-GB" sz="1750" dirty="0">
                <a:solidFill>
                  <a:schemeClr val="dk1"/>
                </a:solidFill>
                <a:latin typeface="Tahoma"/>
                <a:ea typeface="Tahoma"/>
                <a:cs typeface="Tahoma"/>
                <a:sym typeface="Tahoma"/>
              </a:rPr>
              <a:t> Teg Fairplay Employer Scheme – Leading level awarded</a:t>
            </a:r>
            <a:endParaRPr dirty="0"/>
          </a:p>
          <a:p>
            <a:pPr marL="0" marR="0" lvl="0" indent="0" algn="l" rtl="0">
              <a:spcBef>
                <a:spcPts val="0"/>
              </a:spcBef>
              <a:spcAft>
                <a:spcPts val="0"/>
              </a:spcAft>
              <a:buNone/>
            </a:pPr>
            <a:r>
              <a:rPr lang="en-GB" sz="1750" dirty="0">
                <a:solidFill>
                  <a:schemeClr val="dk1"/>
                </a:solidFill>
                <a:latin typeface="Tahoma"/>
                <a:ea typeface="Tahoma"/>
                <a:cs typeface="Tahoma"/>
                <a:sym typeface="Tahoma"/>
              </a:rPr>
              <a:t>2019: NUS Quality Students’ Unions - Very good and Excellent outcomes</a:t>
            </a:r>
            <a:endParaRPr dirty="0"/>
          </a:p>
          <a:p>
            <a:pPr marL="0" marR="0" lvl="0" indent="0" algn="l" rtl="0">
              <a:spcBef>
                <a:spcPts val="0"/>
              </a:spcBef>
              <a:spcAft>
                <a:spcPts val="0"/>
              </a:spcAft>
              <a:buNone/>
            </a:pPr>
            <a:endParaRPr sz="1750" dirty="0">
              <a:solidFill>
                <a:schemeClr val="dk1"/>
              </a:solidFill>
              <a:latin typeface="Tahoma"/>
              <a:ea typeface="Tahoma"/>
              <a:cs typeface="Tahoma"/>
              <a:sym typeface="Tahoma"/>
            </a:endParaRPr>
          </a:p>
          <a:p>
            <a:pPr marL="0" marR="0" lvl="0" indent="0" algn="l" rtl="0">
              <a:spcBef>
                <a:spcPts val="0"/>
              </a:spcBef>
              <a:spcAft>
                <a:spcPts val="0"/>
              </a:spcAft>
              <a:buNone/>
            </a:pPr>
            <a:r>
              <a:rPr lang="en-GB" sz="1750" b="1" dirty="0">
                <a:solidFill>
                  <a:schemeClr val="dk1"/>
                </a:solidFill>
                <a:latin typeface="Tahoma"/>
                <a:ea typeface="Tahoma"/>
                <a:cs typeface="Tahoma"/>
                <a:sym typeface="Tahoma"/>
              </a:rPr>
              <a:t>Awards</a:t>
            </a:r>
            <a:endParaRPr dirty="0"/>
          </a:p>
          <a:p>
            <a:pPr marL="0" marR="0" lvl="0" indent="0" algn="l" rtl="0">
              <a:spcBef>
                <a:spcPts val="0"/>
              </a:spcBef>
              <a:spcAft>
                <a:spcPts val="0"/>
              </a:spcAft>
              <a:buNone/>
            </a:pPr>
            <a:r>
              <a:rPr lang="en-GB" sz="1750" dirty="0">
                <a:solidFill>
                  <a:schemeClr val="dk1"/>
                </a:solidFill>
                <a:latin typeface="Tahoma"/>
                <a:ea typeface="Tahoma"/>
                <a:cs typeface="Tahoma"/>
                <a:sym typeface="Tahoma"/>
              </a:rPr>
              <a:t>2025:Shortlisted for Mental Health &amp; Wellbeing Wales Award – Wellbeing in the Workplace</a:t>
            </a:r>
          </a:p>
          <a:p>
            <a:pPr marL="0" marR="0" lvl="0" indent="0" algn="l" rtl="0">
              <a:spcBef>
                <a:spcPts val="0"/>
              </a:spcBef>
              <a:spcAft>
                <a:spcPts val="0"/>
              </a:spcAft>
              <a:buNone/>
            </a:pPr>
            <a:r>
              <a:rPr lang="en-GB" sz="1750" dirty="0">
                <a:solidFill>
                  <a:schemeClr val="dk1"/>
                </a:solidFill>
                <a:latin typeface="Tahoma"/>
                <a:ea typeface="Tahoma"/>
                <a:cs typeface="Tahoma"/>
                <a:sym typeface="Tahoma"/>
              </a:rPr>
              <a:t>2023: What Uni Student Choice Awards Winner for Student Life </a:t>
            </a:r>
            <a:endParaRPr dirty="0"/>
          </a:p>
          <a:p>
            <a:pPr marL="0" marR="0" lvl="0" indent="0" algn="l" rtl="0">
              <a:spcBef>
                <a:spcPts val="0"/>
              </a:spcBef>
              <a:spcAft>
                <a:spcPts val="0"/>
              </a:spcAft>
              <a:buNone/>
            </a:pPr>
            <a:r>
              <a:rPr lang="en-GB" sz="1750" dirty="0">
                <a:solidFill>
                  <a:schemeClr val="dk1"/>
                </a:solidFill>
                <a:latin typeface="Tahoma"/>
                <a:ea typeface="Tahoma"/>
                <a:cs typeface="Tahoma"/>
                <a:sym typeface="Tahoma"/>
              </a:rPr>
              <a:t>2023: NUS recognition for our cost of living, sexual health campaign and student engagement events </a:t>
            </a:r>
            <a:endParaRPr dirty="0"/>
          </a:p>
          <a:p>
            <a:pPr marL="0" marR="0" lvl="0" indent="0" algn="l" rtl="0">
              <a:spcBef>
                <a:spcPts val="0"/>
              </a:spcBef>
              <a:spcAft>
                <a:spcPts val="0"/>
              </a:spcAft>
              <a:buNone/>
            </a:pPr>
            <a:r>
              <a:rPr lang="en-GB" sz="1750" dirty="0">
                <a:solidFill>
                  <a:schemeClr val="dk1"/>
                </a:solidFill>
                <a:latin typeface="Tahoma"/>
                <a:ea typeface="Tahoma"/>
                <a:cs typeface="Tahoma"/>
                <a:sym typeface="Tahoma"/>
              </a:rPr>
              <a:t>2022: NUS Wales Awards: Campaign of the Year</a:t>
            </a:r>
            <a:endParaRPr dirty="0"/>
          </a:p>
          <a:p>
            <a:pPr marL="0" marR="0" lvl="0" indent="0" algn="l" rtl="0">
              <a:spcBef>
                <a:spcPts val="0"/>
              </a:spcBef>
              <a:spcAft>
                <a:spcPts val="0"/>
              </a:spcAft>
              <a:buNone/>
            </a:pPr>
            <a:r>
              <a:rPr lang="en-GB" sz="1750" dirty="0">
                <a:solidFill>
                  <a:schemeClr val="dk1"/>
                </a:solidFill>
                <a:latin typeface="Tahoma"/>
                <a:ea typeface="Tahoma"/>
                <a:cs typeface="Tahoma"/>
                <a:sym typeface="Tahoma"/>
              </a:rPr>
              <a:t>2022: NUS Wales Awards: Staff member of the Year</a:t>
            </a:r>
            <a:endParaRPr dirty="0"/>
          </a:p>
          <a:p>
            <a:pPr marL="0" marR="0" lvl="0" indent="0" algn="l" rtl="0">
              <a:spcBef>
                <a:spcPts val="0"/>
              </a:spcBef>
              <a:spcAft>
                <a:spcPts val="0"/>
              </a:spcAft>
              <a:buNone/>
            </a:pPr>
            <a:r>
              <a:rPr lang="en-GB" sz="1750" dirty="0">
                <a:solidFill>
                  <a:schemeClr val="dk1"/>
                </a:solidFill>
                <a:latin typeface="Tahoma"/>
                <a:ea typeface="Tahoma"/>
                <a:cs typeface="Tahoma"/>
                <a:sym typeface="Tahoma"/>
              </a:rPr>
              <a:t>2020: </a:t>
            </a:r>
            <a:r>
              <a:rPr lang="en-GB" sz="1750" dirty="0" err="1">
                <a:solidFill>
                  <a:schemeClr val="dk1"/>
                </a:solidFill>
                <a:latin typeface="Tahoma"/>
                <a:ea typeface="Tahoma"/>
                <a:cs typeface="Tahoma"/>
                <a:sym typeface="Tahoma"/>
              </a:rPr>
              <a:t>Chwarae</a:t>
            </a:r>
            <a:r>
              <a:rPr lang="en-GB" sz="1750" dirty="0">
                <a:solidFill>
                  <a:schemeClr val="dk1"/>
                </a:solidFill>
                <a:latin typeface="Tahoma"/>
                <a:ea typeface="Tahoma"/>
                <a:cs typeface="Tahoma"/>
                <a:sym typeface="Tahoma"/>
              </a:rPr>
              <a:t> Teg Diversity Champion Award winner</a:t>
            </a:r>
            <a:endParaRPr dirty="0"/>
          </a:p>
          <a:p>
            <a:pPr marL="0" marR="0" lvl="0" indent="0" algn="l" rtl="0">
              <a:spcBef>
                <a:spcPts val="0"/>
              </a:spcBef>
              <a:spcAft>
                <a:spcPts val="0"/>
              </a:spcAft>
              <a:buNone/>
            </a:pPr>
            <a:endParaRPr sz="1750"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675928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5">
          <a:extLst>
            <a:ext uri="{FF2B5EF4-FFF2-40B4-BE49-F238E27FC236}">
              <a16:creationId xmlns:a16="http://schemas.microsoft.com/office/drawing/2014/main" id="{93457F09-5365-F3CC-6BDC-B718B7E8F25B}"/>
            </a:ext>
          </a:extLst>
        </p:cNvPr>
        <p:cNvGrpSpPr/>
        <p:nvPr/>
      </p:nvGrpSpPr>
      <p:grpSpPr>
        <a:xfrm>
          <a:off x="0" y="0"/>
          <a:ext cx="0" cy="0"/>
          <a:chOff x="0" y="0"/>
          <a:chExt cx="0" cy="0"/>
        </a:xfrm>
      </p:grpSpPr>
      <p:sp>
        <p:nvSpPr>
          <p:cNvPr id="118" name="Google Shape;118;p15">
            <a:extLst>
              <a:ext uri="{FF2B5EF4-FFF2-40B4-BE49-F238E27FC236}">
                <a16:creationId xmlns:a16="http://schemas.microsoft.com/office/drawing/2014/main" id="{C16BD26E-200A-04F0-F0A0-B614C4F16E1F}"/>
              </a:ext>
            </a:extLst>
          </p:cNvPr>
          <p:cNvSpPr txBox="1"/>
          <p:nvPr/>
        </p:nvSpPr>
        <p:spPr>
          <a:xfrm>
            <a:off x="505994" y="460273"/>
            <a:ext cx="111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242021"/>
                </a:solidFill>
                <a:latin typeface="Tahoma"/>
                <a:ea typeface="Tahoma"/>
                <a:cs typeface="Tahoma"/>
                <a:sym typeface="Tahoma"/>
              </a:rPr>
              <a:t>Students’ Union Priorities: </a:t>
            </a:r>
            <a:r>
              <a:rPr lang="en-GB" sz="2800" b="1" dirty="0">
                <a:solidFill>
                  <a:srgbClr val="242021"/>
                </a:solidFill>
                <a:latin typeface="Tahoma"/>
                <a:ea typeface="Tahoma"/>
                <a:cs typeface="Tahoma"/>
                <a:sym typeface="Tahoma"/>
                <a:hlinkClick r:id="rId3"/>
              </a:rPr>
              <a:t>Democratic policy</a:t>
            </a:r>
            <a:endParaRPr lang="en-GB" sz="2800" b="1" dirty="0">
              <a:solidFill>
                <a:srgbClr val="242021"/>
              </a:solidFill>
              <a:latin typeface="Calibri"/>
              <a:ea typeface="Calibri"/>
              <a:cs typeface="Calibri"/>
              <a:sym typeface="Calibri"/>
            </a:endParaRPr>
          </a:p>
        </p:txBody>
      </p:sp>
      <p:graphicFrame>
        <p:nvGraphicFramePr>
          <p:cNvPr id="3" name="Diagram 2">
            <a:extLst>
              <a:ext uri="{FF2B5EF4-FFF2-40B4-BE49-F238E27FC236}">
                <a16:creationId xmlns:a16="http://schemas.microsoft.com/office/drawing/2014/main" id="{0172AFEA-F980-984D-2C99-4A5A35FCD16B}"/>
              </a:ext>
            </a:extLst>
          </p:cNvPr>
          <p:cNvGraphicFramePr/>
          <p:nvPr/>
        </p:nvGraphicFramePr>
        <p:xfrm>
          <a:off x="818707" y="1307805"/>
          <a:ext cx="10781414" cy="31931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BCEDB1CC-4AE8-3184-835E-C9131EC43F86}"/>
              </a:ext>
            </a:extLst>
          </p:cNvPr>
          <p:cNvGraphicFramePr/>
          <p:nvPr/>
        </p:nvGraphicFramePr>
        <p:xfrm>
          <a:off x="340241" y="4500919"/>
          <a:ext cx="11525693" cy="163741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 name="Diagram 1">
            <a:extLst>
              <a:ext uri="{FF2B5EF4-FFF2-40B4-BE49-F238E27FC236}">
                <a16:creationId xmlns:a16="http://schemas.microsoft.com/office/drawing/2014/main" id="{43BCF75A-EE42-3B4E-B78B-463F9F02F8BE}"/>
              </a:ext>
            </a:extLst>
          </p:cNvPr>
          <p:cNvGraphicFramePr/>
          <p:nvPr/>
        </p:nvGraphicFramePr>
        <p:xfrm>
          <a:off x="3370521" y="1297173"/>
          <a:ext cx="10781414" cy="319311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7785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2"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5">
          <a:extLst>
            <a:ext uri="{FF2B5EF4-FFF2-40B4-BE49-F238E27FC236}">
              <a16:creationId xmlns:a16="http://schemas.microsoft.com/office/drawing/2014/main" id="{C73F8355-EC29-A004-3BCF-195D80131252}"/>
            </a:ext>
          </a:extLst>
        </p:cNvPr>
        <p:cNvGrpSpPr/>
        <p:nvPr/>
      </p:nvGrpSpPr>
      <p:grpSpPr>
        <a:xfrm>
          <a:off x="0" y="0"/>
          <a:ext cx="0" cy="0"/>
          <a:chOff x="0" y="0"/>
          <a:chExt cx="0" cy="0"/>
        </a:xfrm>
      </p:grpSpPr>
      <p:sp>
        <p:nvSpPr>
          <p:cNvPr id="118" name="Google Shape;118;p15">
            <a:extLst>
              <a:ext uri="{FF2B5EF4-FFF2-40B4-BE49-F238E27FC236}">
                <a16:creationId xmlns:a16="http://schemas.microsoft.com/office/drawing/2014/main" id="{05FD92E7-3C5C-F65C-DE3B-46A967F96C6F}"/>
              </a:ext>
            </a:extLst>
          </p:cNvPr>
          <p:cNvSpPr txBox="1"/>
          <p:nvPr/>
        </p:nvSpPr>
        <p:spPr>
          <a:xfrm>
            <a:off x="505994" y="460273"/>
            <a:ext cx="111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242021"/>
                </a:solidFill>
                <a:latin typeface="Tahoma"/>
                <a:ea typeface="Tahoma"/>
                <a:cs typeface="Tahoma"/>
                <a:sym typeface="Tahoma"/>
              </a:rPr>
              <a:t>Students’ Union Democratic Priorities</a:t>
            </a:r>
            <a:endParaRPr lang="en-GB" sz="2800" b="1" dirty="0">
              <a:solidFill>
                <a:srgbClr val="242021"/>
              </a:solidFill>
              <a:latin typeface="Calibri"/>
              <a:ea typeface="Calibri"/>
              <a:cs typeface="Calibri"/>
              <a:sym typeface="Calibri"/>
            </a:endParaRPr>
          </a:p>
        </p:txBody>
      </p:sp>
      <p:graphicFrame>
        <p:nvGraphicFramePr>
          <p:cNvPr id="9" name="Diagram 8">
            <a:extLst>
              <a:ext uri="{FF2B5EF4-FFF2-40B4-BE49-F238E27FC236}">
                <a16:creationId xmlns:a16="http://schemas.microsoft.com/office/drawing/2014/main" id="{14D66902-2A02-5320-FB89-B2163342FA6A}"/>
              </a:ext>
            </a:extLst>
          </p:cNvPr>
          <p:cNvGraphicFramePr/>
          <p:nvPr>
            <p:extLst>
              <p:ext uri="{D42A27DB-BD31-4B8C-83A1-F6EECF244321}">
                <p14:modId xmlns:p14="http://schemas.microsoft.com/office/powerpoint/2010/main" val="4044864345"/>
              </p:ext>
            </p:extLst>
          </p:nvPr>
        </p:nvGraphicFramePr>
        <p:xfrm>
          <a:off x="282709" y="1265274"/>
          <a:ext cx="10870843" cy="4958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3530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1">
          <a:extLst>
            <a:ext uri="{FF2B5EF4-FFF2-40B4-BE49-F238E27FC236}">
              <a16:creationId xmlns:a16="http://schemas.microsoft.com/office/drawing/2014/main" id="{18E161EB-03E4-C807-0BC1-BA4029F38895}"/>
            </a:ext>
          </a:extLst>
        </p:cNvPr>
        <p:cNvGrpSpPr/>
        <p:nvPr/>
      </p:nvGrpSpPr>
      <p:grpSpPr>
        <a:xfrm>
          <a:off x="0" y="0"/>
          <a:ext cx="0" cy="0"/>
          <a:chOff x="0" y="0"/>
          <a:chExt cx="0" cy="0"/>
        </a:xfrm>
      </p:grpSpPr>
      <p:pic>
        <p:nvPicPr>
          <p:cNvPr id="10" name="Picture 9" descr="A group of women in circles with text&#10;&#10;AI-generated content may be incorrect.">
            <a:extLst>
              <a:ext uri="{FF2B5EF4-FFF2-40B4-BE49-F238E27FC236}">
                <a16:creationId xmlns:a16="http://schemas.microsoft.com/office/drawing/2014/main" id="{F0A3F51A-D7A4-77A8-F569-94EB0B288A41}"/>
              </a:ext>
            </a:extLst>
          </p:cNvPr>
          <p:cNvPicPr>
            <a:picLocks noChangeAspect="1"/>
          </p:cNvPicPr>
          <p:nvPr/>
        </p:nvPicPr>
        <p:blipFill>
          <a:blip r:embed="rId3">
            <a:clrChange>
              <a:clrFrom>
                <a:srgbClr val="FFF6F8"/>
              </a:clrFrom>
              <a:clrTo>
                <a:srgbClr val="FFF6F8">
                  <a:alpha val="0"/>
                </a:srgbClr>
              </a:clrTo>
            </a:clrChange>
          </a:blip>
          <a:stretch>
            <a:fillRect/>
          </a:stretch>
        </p:blipFill>
        <p:spPr>
          <a:xfrm>
            <a:off x="1120580" y="983756"/>
            <a:ext cx="9615638" cy="5408796"/>
          </a:xfrm>
          <a:prstGeom prst="rect">
            <a:avLst/>
          </a:prstGeom>
        </p:spPr>
      </p:pic>
      <p:sp>
        <p:nvSpPr>
          <p:cNvPr id="11" name="Google Shape;118;p15">
            <a:extLst>
              <a:ext uri="{FF2B5EF4-FFF2-40B4-BE49-F238E27FC236}">
                <a16:creationId xmlns:a16="http://schemas.microsoft.com/office/drawing/2014/main" id="{04C3CC07-271A-3D53-EDB3-7CD26F0239D0}"/>
              </a:ext>
            </a:extLst>
          </p:cNvPr>
          <p:cNvSpPr txBox="1"/>
          <p:nvPr/>
        </p:nvSpPr>
        <p:spPr>
          <a:xfrm>
            <a:off x="505994" y="460273"/>
            <a:ext cx="111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242021"/>
                </a:solidFill>
                <a:latin typeface="Tahoma"/>
                <a:ea typeface="Tahoma"/>
                <a:cs typeface="Tahoma"/>
                <a:sym typeface="Tahoma"/>
              </a:rPr>
              <a:t>Students’ Union Democratic Priorities</a:t>
            </a:r>
            <a:endParaRPr lang="en-GB" sz="2800" b="1" dirty="0">
              <a:solidFill>
                <a:srgbClr val="242021"/>
              </a:solidFill>
              <a:latin typeface="Calibri"/>
              <a:ea typeface="Calibri"/>
              <a:cs typeface="Calibri"/>
              <a:sym typeface="Calibri"/>
            </a:endParaRPr>
          </a:p>
        </p:txBody>
      </p:sp>
    </p:spTree>
    <p:extLst>
      <p:ext uri="{BB962C8B-B14F-4D97-AF65-F5344CB8AC3E}">
        <p14:creationId xmlns:p14="http://schemas.microsoft.com/office/powerpoint/2010/main" val="514391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C836F36A-ECD4-A0E1-75F5-DE32E1EC5120}"/>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507B1CA-F93C-726D-797E-BC58E981C79D}"/>
              </a:ext>
            </a:extLst>
          </p:cNvPr>
          <p:cNvGraphicFramePr/>
          <p:nvPr>
            <p:extLst>
              <p:ext uri="{D42A27DB-BD31-4B8C-83A1-F6EECF244321}">
                <p14:modId xmlns:p14="http://schemas.microsoft.com/office/powerpoint/2010/main" val="2459579952"/>
              </p:ext>
            </p:extLst>
          </p:nvPr>
        </p:nvGraphicFramePr>
        <p:xfrm>
          <a:off x="505994" y="1254641"/>
          <a:ext cx="10775149" cy="4795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351;p36">
            <a:extLst>
              <a:ext uri="{FF2B5EF4-FFF2-40B4-BE49-F238E27FC236}">
                <a16:creationId xmlns:a16="http://schemas.microsoft.com/office/drawing/2014/main" id="{F0F764DF-DA57-1952-DBAA-68436DB58C74}"/>
              </a:ext>
            </a:extLst>
          </p:cNvPr>
          <p:cNvSpPr txBox="1"/>
          <p:nvPr/>
        </p:nvSpPr>
        <p:spPr>
          <a:xfrm>
            <a:off x="505994" y="460273"/>
            <a:ext cx="111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242021"/>
                </a:solidFill>
                <a:latin typeface="Tahoma"/>
                <a:ea typeface="Tahoma"/>
                <a:cs typeface="Tahoma"/>
                <a:sym typeface="Tahoma"/>
              </a:rPr>
              <a:t>Undeb introductions - People</a:t>
            </a:r>
            <a:endParaRPr lang="en-GB" sz="2800" b="1" dirty="0">
              <a:solidFill>
                <a:srgbClr val="242021"/>
              </a:solidFill>
              <a:latin typeface="Calibri"/>
              <a:ea typeface="Calibri"/>
              <a:cs typeface="Calibri"/>
              <a:sym typeface="Calibri"/>
            </a:endParaRPr>
          </a:p>
        </p:txBody>
      </p:sp>
    </p:spTree>
    <p:extLst>
      <p:ext uri="{BB962C8B-B14F-4D97-AF65-F5344CB8AC3E}">
        <p14:creationId xmlns:p14="http://schemas.microsoft.com/office/powerpoint/2010/main" val="1197016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56"/>
          <p:cNvSpPr txBox="1"/>
          <p:nvPr/>
        </p:nvSpPr>
        <p:spPr>
          <a:xfrm>
            <a:off x="505994" y="460273"/>
            <a:ext cx="11198326"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dirty="0" err="1">
                <a:solidFill>
                  <a:srgbClr val="242021"/>
                </a:solidFill>
                <a:latin typeface="Tahoma"/>
                <a:ea typeface="Tahoma"/>
                <a:cs typeface="Tahoma"/>
                <a:sym typeface="Tahoma"/>
              </a:rPr>
              <a:t>Diolch</a:t>
            </a:r>
            <a:r>
              <a:rPr lang="en-GB" sz="2800" b="1" dirty="0">
                <a:solidFill>
                  <a:srgbClr val="242021"/>
                </a:solidFill>
                <a:latin typeface="Tahoma"/>
                <a:ea typeface="Tahoma"/>
                <a:cs typeface="Tahoma"/>
                <a:sym typeface="Tahoma"/>
              </a:rPr>
              <a:t> for the chance to present and for listening </a:t>
            </a:r>
          </a:p>
          <a:p>
            <a:pPr marL="0" marR="0" lvl="0" indent="0" algn="l" rtl="0">
              <a:spcBef>
                <a:spcPts val="0"/>
              </a:spcBef>
              <a:spcAft>
                <a:spcPts val="0"/>
              </a:spcAft>
              <a:buNone/>
            </a:pPr>
            <a:endParaRPr lang="en-GB" sz="2800" b="1" dirty="0">
              <a:solidFill>
                <a:srgbClr val="242021"/>
              </a:solidFill>
              <a:latin typeface="Tahoma"/>
              <a:ea typeface="Tahoma"/>
              <a:cs typeface="Tahoma"/>
              <a:sym typeface="Tahoma"/>
            </a:endParaRPr>
          </a:p>
          <a:p>
            <a:pPr marL="0" marR="0" lvl="0" indent="0" algn="ctr" rtl="0">
              <a:spcBef>
                <a:spcPts val="0"/>
              </a:spcBef>
              <a:spcAft>
                <a:spcPts val="0"/>
              </a:spcAft>
              <a:buNone/>
            </a:pPr>
            <a:r>
              <a:rPr lang="en-GB" sz="2800" b="1" dirty="0">
                <a:solidFill>
                  <a:srgbClr val="242021"/>
                </a:solidFill>
                <a:latin typeface="Tahoma"/>
                <a:ea typeface="Tahoma"/>
                <a:cs typeface="Tahoma"/>
                <a:sym typeface="Tahoma"/>
              </a:rPr>
              <a:t>Any questions?</a:t>
            </a:r>
            <a:endParaRPr lang="en-GB" sz="2800" b="1" dirty="0">
              <a:solidFill>
                <a:srgbClr val="595959"/>
              </a:solidFill>
              <a:latin typeface="Calibri"/>
              <a:ea typeface="Calibri"/>
              <a:cs typeface="Calibri"/>
              <a:sym typeface="Calibri"/>
            </a:endParaRPr>
          </a:p>
        </p:txBody>
      </p:sp>
      <p:sp>
        <p:nvSpPr>
          <p:cNvPr id="515" name="Google Shape;515;p56"/>
          <p:cNvSpPr/>
          <p:nvPr/>
        </p:nvSpPr>
        <p:spPr>
          <a:xfrm>
            <a:off x="4261865" y="1921569"/>
            <a:ext cx="3624382" cy="4006372"/>
          </a:xfrm>
          <a:prstGeom prst="rect">
            <a:avLst/>
          </a:prstGeom>
          <a:solidFill>
            <a:srgbClr val="F794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6" name="Google Shape;516;p56"/>
          <p:cNvSpPr/>
          <p:nvPr/>
        </p:nvSpPr>
        <p:spPr>
          <a:xfrm>
            <a:off x="393922" y="1921570"/>
            <a:ext cx="3624382" cy="3995904"/>
          </a:xfrm>
          <a:prstGeom prst="rect">
            <a:avLst/>
          </a:prstGeom>
          <a:solidFill>
            <a:srgbClr val="0171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sp>
        <p:nvSpPr>
          <p:cNvPr id="517" name="Google Shape;517;p56"/>
          <p:cNvSpPr/>
          <p:nvPr/>
        </p:nvSpPr>
        <p:spPr>
          <a:xfrm>
            <a:off x="8133794" y="1911102"/>
            <a:ext cx="3625698" cy="3995904"/>
          </a:xfrm>
          <a:prstGeom prst="rect">
            <a:avLst/>
          </a:prstGeom>
          <a:solidFill>
            <a:srgbClr val="CA2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8" name="Google Shape;518;p56"/>
          <p:cNvSpPr txBox="1"/>
          <p:nvPr/>
        </p:nvSpPr>
        <p:spPr>
          <a:xfrm>
            <a:off x="5182387" y="1665058"/>
            <a:ext cx="1783337" cy="45089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700">
                <a:solidFill>
                  <a:schemeClr val="lt1"/>
                </a:solidFill>
                <a:latin typeface="Calibri"/>
                <a:ea typeface="Calibri"/>
                <a:cs typeface="Calibri"/>
                <a:sym typeface="Calibri"/>
              </a:rPr>
              <a:t>?</a:t>
            </a:r>
            <a:endParaRPr/>
          </a:p>
        </p:txBody>
      </p:sp>
      <p:sp>
        <p:nvSpPr>
          <p:cNvPr id="519" name="Google Shape;519;p56"/>
          <p:cNvSpPr txBox="1"/>
          <p:nvPr/>
        </p:nvSpPr>
        <p:spPr>
          <a:xfrm>
            <a:off x="1310458" y="1665058"/>
            <a:ext cx="1783337" cy="45089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700">
                <a:solidFill>
                  <a:schemeClr val="lt1"/>
                </a:solidFill>
                <a:latin typeface="Calibri"/>
                <a:ea typeface="Calibri"/>
                <a:cs typeface="Calibri"/>
                <a:sym typeface="Calibri"/>
              </a:rPr>
              <a:t>?</a:t>
            </a:r>
            <a:endParaRPr/>
          </a:p>
        </p:txBody>
      </p:sp>
      <p:sp>
        <p:nvSpPr>
          <p:cNvPr id="520" name="Google Shape;520;p56"/>
          <p:cNvSpPr txBox="1"/>
          <p:nvPr/>
        </p:nvSpPr>
        <p:spPr>
          <a:xfrm>
            <a:off x="9098207" y="1665058"/>
            <a:ext cx="1783337" cy="45089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700">
                <a:solidFill>
                  <a:schemeClr val="lt1"/>
                </a:solidFill>
                <a:latin typeface="Calibri"/>
                <a:ea typeface="Calibri"/>
                <a:cs typeface="Calibri"/>
                <a:sym typeface="Calibri"/>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6"/>
                                        </p:tgtEl>
                                        <p:attrNameLst>
                                          <p:attrName>style.visibility</p:attrName>
                                        </p:attrNameLst>
                                      </p:cBhvr>
                                      <p:to>
                                        <p:strVal val="visible"/>
                                      </p:to>
                                    </p:set>
                                    <p:animEffect transition="in" filter="fade">
                                      <p:cBhvr>
                                        <p:cTn id="7" dur="1000"/>
                                        <p:tgtEl>
                                          <p:spTgt spid="516"/>
                                        </p:tgtEl>
                                      </p:cBhvr>
                                    </p:animEffect>
                                  </p:childTnLst>
                                </p:cTn>
                              </p:par>
                              <p:par>
                                <p:cTn id="8" presetID="10" presetClass="entr" presetSubtype="0" fill="hold" nodeType="withEffect">
                                  <p:stCondLst>
                                    <p:cond delay="0"/>
                                  </p:stCondLst>
                                  <p:childTnLst>
                                    <p:set>
                                      <p:cBhvr>
                                        <p:cTn id="9" dur="1" fill="hold">
                                          <p:stCondLst>
                                            <p:cond delay="0"/>
                                          </p:stCondLst>
                                        </p:cTn>
                                        <p:tgtEl>
                                          <p:spTgt spid="515"/>
                                        </p:tgtEl>
                                        <p:attrNameLst>
                                          <p:attrName>style.visibility</p:attrName>
                                        </p:attrNameLst>
                                      </p:cBhvr>
                                      <p:to>
                                        <p:strVal val="visible"/>
                                      </p:to>
                                    </p:set>
                                    <p:animEffect transition="in" filter="fade">
                                      <p:cBhvr>
                                        <p:cTn id="10" dur="1000"/>
                                        <p:tgtEl>
                                          <p:spTgt spid="515"/>
                                        </p:tgtEl>
                                      </p:cBhvr>
                                    </p:animEffect>
                                  </p:childTnLst>
                                </p:cTn>
                              </p:par>
                              <p:par>
                                <p:cTn id="11" presetID="10" presetClass="entr" presetSubtype="0" fill="hold" nodeType="withEffect">
                                  <p:stCondLst>
                                    <p:cond delay="0"/>
                                  </p:stCondLst>
                                  <p:childTnLst>
                                    <p:set>
                                      <p:cBhvr>
                                        <p:cTn id="12" dur="1" fill="hold">
                                          <p:stCondLst>
                                            <p:cond delay="0"/>
                                          </p:stCondLst>
                                        </p:cTn>
                                        <p:tgtEl>
                                          <p:spTgt spid="517"/>
                                        </p:tgtEl>
                                        <p:attrNameLst>
                                          <p:attrName>style.visibility</p:attrName>
                                        </p:attrNameLst>
                                      </p:cBhvr>
                                      <p:to>
                                        <p:strVal val="visible"/>
                                      </p:to>
                                    </p:set>
                                    <p:animEffect transition="in" filter="fade">
                                      <p:cBhvr>
                                        <p:cTn id="13" dur="1000"/>
                                        <p:tgtEl>
                                          <p:spTgt spid="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6"/>
          <p:cNvSpPr txBox="1"/>
          <p:nvPr/>
        </p:nvSpPr>
        <p:spPr>
          <a:xfrm>
            <a:off x="505994" y="460273"/>
            <a:ext cx="111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242021"/>
                </a:solidFill>
                <a:latin typeface="Tahoma"/>
                <a:ea typeface="Tahoma"/>
                <a:cs typeface="Tahoma"/>
                <a:sym typeface="Tahoma"/>
              </a:rPr>
              <a:t>SU Governance and purpose</a:t>
            </a:r>
            <a:endParaRPr lang="en-GB" sz="2800" b="1" dirty="0">
              <a:solidFill>
                <a:srgbClr val="242021"/>
              </a:solidFill>
              <a:latin typeface="Calibri"/>
              <a:ea typeface="Calibri"/>
              <a:cs typeface="Calibri"/>
              <a:sym typeface="Calibri"/>
            </a:endParaRPr>
          </a:p>
        </p:txBody>
      </p:sp>
      <p:sp>
        <p:nvSpPr>
          <p:cNvPr id="352" name="Google Shape;352;p36"/>
          <p:cNvSpPr txBox="1"/>
          <p:nvPr/>
        </p:nvSpPr>
        <p:spPr>
          <a:xfrm>
            <a:off x="506000" y="983500"/>
            <a:ext cx="11521200" cy="65248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750"/>
              <a:buFont typeface="Arial"/>
              <a:buNone/>
            </a:pPr>
            <a:r>
              <a:rPr lang="en-GB" sz="1750" dirty="0">
                <a:solidFill>
                  <a:schemeClr val="dk1"/>
                </a:solidFill>
                <a:latin typeface="Tahoma"/>
                <a:ea typeface="Tahoma"/>
                <a:cs typeface="Tahoma"/>
                <a:sym typeface="Tahoma"/>
              </a:rPr>
              <a:t>Established in 1900 and all registered students are members. </a:t>
            </a:r>
          </a:p>
          <a:p>
            <a:pPr marL="0" marR="0" lvl="0" indent="0" algn="l" rtl="0">
              <a:spcBef>
                <a:spcPts val="0"/>
              </a:spcBef>
              <a:spcAft>
                <a:spcPts val="0"/>
              </a:spcAft>
              <a:buClr>
                <a:schemeClr val="dk1"/>
              </a:buClr>
              <a:buSzPts val="1750"/>
              <a:buFont typeface="Arial"/>
              <a:buNone/>
            </a:pPr>
            <a:r>
              <a:rPr lang="en-GB" sz="1750" dirty="0">
                <a:solidFill>
                  <a:schemeClr val="dk1"/>
                </a:solidFill>
                <a:latin typeface="Tahoma"/>
                <a:ea typeface="Tahoma"/>
                <a:cs typeface="Tahoma"/>
                <a:sym typeface="Tahoma"/>
              </a:rPr>
              <a:t>Students’ Unions are governed by several factors:</a:t>
            </a:r>
            <a:endParaRPr sz="1750" dirty="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endParaRPr sz="1750" dirty="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r>
              <a:rPr lang="en-GB" sz="1750" dirty="0">
                <a:solidFill>
                  <a:schemeClr val="dk1"/>
                </a:solidFill>
                <a:latin typeface="Tahoma"/>
                <a:ea typeface="Tahoma"/>
                <a:cs typeface="Tahoma"/>
                <a:sym typeface="Tahoma"/>
              </a:rPr>
              <a:t>1: The University has duties under the </a:t>
            </a:r>
            <a:r>
              <a:rPr lang="en-GB" sz="1750" u="sng" dirty="0">
                <a:solidFill>
                  <a:schemeClr val="hlink"/>
                </a:solidFill>
                <a:latin typeface="Tahoma"/>
                <a:ea typeface="Tahoma"/>
                <a:cs typeface="Tahoma"/>
                <a:sym typeface="Tahoma"/>
                <a:hlinkClick r:id="rId3"/>
              </a:rPr>
              <a:t>Education Act</a:t>
            </a:r>
            <a:r>
              <a:rPr lang="en-GB" sz="1750" dirty="0">
                <a:solidFill>
                  <a:schemeClr val="dk1"/>
                </a:solidFill>
                <a:latin typeface="Tahoma"/>
                <a:ea typeface="Tahoma"/>
                <a:cs typeface="Tahoma"/>
                <a:sym typeface="Tahoma"/>
              </a:rPr>
              <a:t> which are usually </a:t>
            </a:r>
            <a:endParaRPr sz="1750" dirty="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r>
              <a:rPr lang="en-GB" sz="1750" dirty="0">
                <a:solidFill>
                  <a:schemeClr val="dk1"/>
                </a:solidFill>
                <a:latin typeface="Tahoma"/>
                <a:ea typeface="Tahoma"/>
                <a:cs typeface="Tahoma"/>
                <a:sym typeface="Tahoma"/>
              </a:rPr>
              <a:t>monitored by a Code of Practice that is regularly reviewed.</a:t>
            </a:r>
            <a:endParaRPr sz="1750" dirty="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endParaRPr sz="1750" dirty="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r>
              <a:rPr lang="en-GB" sz="1750" dirty="0">
                <a:solidFill>
                  <a:schemeClr val="dk1"/>
                </a:solidFill>
                <a:latin typeface="Tahoma"/>
                <a:ea typeface="Tahoma"/>
                <a:cs typeface="Tahoma"/>
                <a:sym typeface="Tahoma"/>
              </a:rPr>
              <a:t>2: MEDR (formerly HEFCW) set out activities that they expect </a:t>
            </a:r>
            <a:r>
              <a:rPr lang="en-GB" sz="1750" u="sng" dirty="0">
                <a:solidFill>
                  <a:schemeClr val="hlink"/>
                </a:solidFill>
                <a:latin typeface="Tahoma"/>
                <a:ea typeface="Tahoma"/>
                <a:cs typeface="Tahoma"/>
                <a:sym typeface="Tahoma"/>
                <a:hlinkClick r:id="rId4"/>
              </a:rPr>
              <a:t>SU’s and </a:t>
            </a:r>
            <a:endParaRPr dirty="0"/>
          </a:p>
          <a:p>
            <a:pPr marL="0" marR="0" lvl="0" indent="0" algn="l" rtl="0">
              <a:spcBef>
                <a:spcPts val="0"/>
              </a:spcBef>
              <a:spcAft>
                <a:spcPts val="0"/>
              </a:spcAft>
              <a:buClr>
                <a:schemeClr val="dk1"/>
              </a:buClr>
              <a:buSzPts val="1750"/>
              <a:buFont typeface="Arial"/>
              <a:buNone/>
            </a:pPr>
            <a:r>
              <a:rPr lang="en-GB" sz="1750" u="sng" dirty="0">
                <a:solidFill>
                  <a:schemeClr val="hlink"/>
                </a:solidFill>
                <a:latin typeface="Tahoma"/>
                <a:ea typeface="Tahoma"/>
                <a:cs typeface="Tahoma"/>
                <a:sym typeface="Tahoma"/>
                <a:hlinkClick r:id="rId4"/>
              </a:rPr>
              <a:t>Universities</a:t>
            </a:r>
            <a:r>
              <a:rPr lang="en-GB" sz="1750" dirty="0">
                <a:solidFill>
                  <a:schemeClr val="dk1"/>
                </a:solidFill>
                <a:latin typeface="Tahoma"/>
                <a:ea typeface="Tahoma"/>
                <a:cs typeface="Tahoma"/>
                <a:sym typeface="Tahoma"/>
              </a:rPr>
              <a:t> to meet which are outlined in our Relationship </a:t>
            </a:r>
            <a:r>
              <a:rPr lang="en-GB" sz="1750" dirty="0" err="1">
                <a:solidFill>
                  <a:schemeClr val="dk1"/>
                </a:solidFill>
                <a:latin typeface="Tahoma"/>
                <a:ea typeface="Tahoma"/>
                <a:cs typeface="Tahoma"/>
                <a:sym typeface="Tahoma"/>
              </a:rPr>
              <a:t>Agreement.This</a:t>
            </a:r>
            <a:r>
              <a:rPr lang="en-GB" sz="1750" dirty="0">
                <a:solidFill>
                  <a:schemeClr val="dk1"/>
                </a:solidFill>
                <a:latin typeface="Tahoma"/>
                <a:ea typeface="Tahoma"/>
                <a:cs typeface="Tahoma"/>
                <a:sym typeface="Tahoma"/>
              </a:rPr>
              <a:t> </a:t>
            </a:r>
            <a:endParaRPr sz="1750" dirty="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r>
              <a:rPr lang="en-GB" sz="1750" dirty="0">
                <a:solidFill>
                  <a:schemeClr val="dk1"/>
                </a:solidFill>
                <a:latin typeface="Tahoma"/>
                <a:ea typeface="Tahoma"/>
                <a:cs typeface="Tahoma"/>
                <a:sym typeface="Tahoma"/>
              </a:rPr>
              <a:t>includes that </a:t>
            </a:r>
            <a:r>
              <a:rPr lang="en-GB" sz="1750" i="1" dirty="0">
                <a:solidFill>
                  <a:schemeClr val="dk1"/>
                </a:solidFill>
                <a:latin typeface="Tahoma"/>
                <a:ea typeface="Tahoma"/>
                <a:cs typeface="Tahoma"/>
                <a:sym typeface="Tahoma"/>
              </a:rPr>
              <a:t>“AU recognises that AberSU is the primary voice of students </a:t>
            </a:r>
            <a:endParaRPr sz="1750" i="1" dirty="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r>
              <a:rPr lang="en-GB" sz="1750" i="1" dirty="0">
                <a:solidFill>
                  <a:schemeClr val="dk1"/>
                </a:solidFill>
                <a:latin typeface="Tahoma"/>
                <a:ea typeface="Tahoma"/>
                <a:cs typeface="Tahoma"/>
                <a:sym typeface="Tahoma"/>
              </a:rPr>
              <a:t>and will ensure that AberSU is consulted in a timely fashion before decisions </a:t>
            </a:r>
            <a:endParaRPr sz="1750" i="1" dirty="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r>
              <a:rPr lang="en-GB" sz="1750" i="1" dirty="0">
                <a:solidFill>
                  <a:schemeClr val="dk1"/>
                </a:solidFill>
                <a:latin typeface="Tahoma"/>
                <a:ea typeface="Tahoma"/>
                <a:cs typeface="Tahoma"/>
                <a:sym typeface="Tahoma"/>
              </a:rPr>
              <a:t>are taken which impact on students”</a:t>
            </a:r>
            <a:endParaRPr sz="1750" i="1" dirty="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endParaRPr sz="1750" dirty="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r>
              <a:rPr lang="en-GB" sz="1750" dirty="0">
                <a:solidFill>
                  <a:schemeClr val="dk1"/>
                </a:solidFill>
                <a:latin typeface="Tahoma"/>
                <a:ea typeface="Tahoma"/>
                <a:cs typeface="Tahoma"/>
                <a:sym typeface="Tahoma"/>
              </a:rPr>
              <a:t>3: Charity Commission </a:t>
            </a:r>
            <a:r>
              <a:rPr lang="en-GB" sz="1750" u="sng" dirty="0">
                <a:solidFill>
                  <a:schemeClr val="hlink"/>
                </a:solidFill>
                <a:latin typeface="Tahoma"/>
                <a:ea typeface="Tahoma"/>
                <a:cs typeface="Tahoma"/>
                <a:sym typeface="Tahoma"/>
                <a:hlinkClick r:id="rId5"/>
              </a:rPr>
              <a:t>Operational guidance for Students’ Union’s</a:t>
            </a:r>
            <a:r>
              <a:rPr lang="en-GB" sz="1750" dirty="0">
                <a:solidFill>
                  <a:schemeClr val="dk1"/>
                </a:solidFill>
                <a:latin typeface="Tahoma"/>
                <a:ea typeface="Tahoma"/>
                <a:cs typeface="Tahoma"/>
                <a:sym typeface="Tahoma"/>
              </a:rPr>
              <a:t> (Charities Act 2011)</a:t>
            </a:r>
            <a:endParaRPr sz="1750" dirty="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endParaRPr sz="1750" dirty="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r>
              <a:rPr lang="en-GB" sz="1750" dirty="0">
                <a:solidFill>
                  <a:schemeClr val="dk1"/>
                </a:solidFill>
                <a:latin typeface="Tahoma"/>
                <a:ea typeface="Tahoma"/>
                <a:cs typeface="Tahoma"/>
                <a:sym typeface="Tahoma"/>
              </a:rPr>
              <a:t>4: Our </a:t>
            </a:r>
            <a:r>
              <a:rPr lang="en-GB" sz="1750" u="sng" dirty="0">
                <a:solidFill>
                  <a:schemeClr val="hlink"/>
                </a:solidFill>
                <a:latin typeface="Tahoma"/>
                <a:ea typeface="Tahoma"/>
                <a:cs typeface="Tahoma"/>
                <a:sym typeface="Tahoma"/>
                <a:hlinkClick r:id="rId6"/>
              </a:rPr>
              <a:t>Articles of Association and Constitution</a:t>
            </a:r>
            <a:endParaRPr sz="1750" dirty="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endParaRPr sz="1750" dirty="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r>
              <a:rPr lang="en-GB" sz="1750" dirty="0">
                <a:solidFill>
                  <a:schemeClr val="dk1"/>
                </a:solidFill>
                <a:latin typeface="Tahoma"/>
                <a:ea typeface="Tahoma"/>
                <a:cs typeface="Tahoma"/>
                <a:sym typeface="Tahoma"/>
              </a:rPr>
              <a:t>5. Student democracy - Policy and student leadership</a:t>
            </a:r>
            <a:endParaRPr sz="1750" dirty="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endParaRPr sz="1750" dirty="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750"/>
              <a:buFont typeface="Arial"/>
              <a:buNone/>
            </a:pPr>
            <a:r>
              <a:rPr lang="en-GB" sz="1750" dirty="0">
                <a:solidFill>
                  <a:schemeClr val="dk1"/>
                </a:solidFill>
                <a:latin typeface="Tahoma"/>
                <a:ea typeface="Tahoma"/>
                <a:cs typeface="Tahoma"/>
                <a:sym typeface="Tahoma"/>
              </a:rPr>
              <a:t>The University currently provides 81% of SU income - the rest is generated by media sales and other activity</a:t>
            </a:r>
            <a:endParaRPr sz="1750" dirty="0">
              <a:solidFill>
                <a:schemeClr val="dk1"/>
              </a:solidFill>
              <a:latin typeface="Tahoma"/>
              <a:ea typeface="Tahoma"/>
              <a:cs typeface="Tahoma"/>
              <a:sym typeface="Tahoma"/>
            </a:endParaRPr>
          </a:p>
          <a:p>
            <a:pPr marL="0" marR="0" lvl="0" indent="0" algn="l" rtl="0">
              <a:spcBef>
                <a:spcPts val="0"/>
              </a:spcBef>
              <a:spcAft>
                <a:spcPts val="0"/>
              </a:spcAft>
              <a:buNone/>
            </a:pPr>
            <a:endParaRPr dirty="0"/>
          </a:p>
          <a:p>
            <a:pPr marL="0" marR="0" lvl="0" indent="0" algn="l" rtl="0">
              <a:spcBef>
                <a:spcPts val="0"/>
              </a:spcBef>
              <a:spcAft>
                <a:spcPts val="0"/>
              </a:spcAft>
              <a:buNone/>
            </a:pPr>
            <a:endParaRPr sz="1750" dirty="0">
              <a:solidFill>
                <a:schemeClr val="dk1"/>
              </a:solidFill>
              <a:latin typeface="Tahoma"/>
              <a:ea typeface="Tahoma"/>
              <a:cs typeface="Tahoma"/>
              <a:sym typeface="Tahoma"/>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53" name="Google Shape;353;p36"/>
          <p:cNvPicPr preferRelativeResize="0"/>
          <p:nvPr/>
        </p:nvPicPr>
        <p:blipFill rotWithShape="1">
          <a:blip r:embed="rId7">
            <a:alphaModFix/>
          </a:blip>
          <a:srcRect l="65955" t="14195" r="16031" b="6634"/>
          <a:stretch/>
        </p:blipFill>
        <p:spPr>
          <a:xfrm rot="339875">
            <a:off x="8549575" y="495770"/>
            <a:ext cx="3041926" cy="3760188"/>
          </a:xfrm>
          <a:prstGeom prst="rect">
            <a:avLst/>
          </a:prstGeom>
          <a:noFill/>
          <a:ln>
            <a:noFill/>
          </a:ln>
          <a:effectLst>
            <a:outerShdw blurRad="57150" dist="19050" dir="5400000" algn="bl" rotWithShape="0">
              <a:srgbClr val="000000">
                <a:alpha val="75000"/>
              </a:srgbClr>
            </a:outerShdw>
          </a:effectLst>
        </p:spPr>
      </p:pic>
    </p:spTree>
    <p:extLst>
      <p:ext uri="{BB962C8B-B14F-4D97-AF65-F5344CB8AC3E}">
        <p14:creationId xmlns:p14="http://schemas.microsoft.com/office/powerpoint/2010/main" val="1716686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7"/>
          <p:cNvSpPr txBox="1"/>
          <p:nvPr/>
        </p:nvSpPr>
        <p:spPr>
          <a:xfrm>
            <a:off x="388620" y="1311636"/>
            <a:ext cx="10035600" cy="1591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Tahoma"/>
              <a:buNone/>
            </a:pPr>
            <a:r>
              <a:rPr lang="en-GB" sz="1900">
                <a:solidFill>
                  <a:schemeClr val="dk1"/>
                </a:solidFill>
                <a:latin typeface="Tahoma"/>
                <a:ea typeface="Tahoma"/>
                <a:cs typeface="Tahoma"/>
                <a:sym typeface="Tahoma"/>
              </a:rPr>
              <a:t>AUSU’s object is the advancement of education of Students at Aberystwyth University for the public benefit by: </a:t>
            </a:r>
            <a:endParaRPr sz="1900"/>
          </a:p>
          <a:p>
            <a:pPr marL="0" marR="0" lvl="0" indent="0" algn="l" rtl="0">
              <a:lnSpc>
                <a:spcPct val="90000"/>
              </a:lnSpc>
              <a:spcBef>
                <a:spcPts val="0"/>
              </a:spcBef>
              <a:spcAft>
                <a:spcPts val="0"/>
              </a:spcAft>
              <a:buClr>
                <a:schemeClr val="dk1"/>
              </a:buClr>
              <a:buSzPts val="2400"/>
              <a:buFont typeface="Calibri"/>
              <a:buNone/>
            </a:pPr>
            <a:endParaRPr sz="1900">
              <a:solidFill>
                <a:schemeClr val="dk1"/>
              </a:solidFill>
              <a:latin typeface="Tahoma"/>
              <a:ea typeface="Tahoma"/>
              <a:cs typeface="Tahoma"/>
              <a:sym typeface="Tahoma"/>
            </a:endParaRPr>
          </a:p>
          <a:p>
            <a:pPr marL="0" marR="0" lvl="0" indent="0" algn="l" rtl="0">
              <a:lnSpc>
                <a:spcPct val="90000"/>
              </a:lnSpc>
              <a:spcBef>
                <a:spcPts val="0"/>
              </a:spcBef>
              <a:spcAft>
                <a:spcPts val="0"/>
              </a:spcAft>
              <a:buClr>
                <a:schemeClr val="dk1"/>
              </a:buClr>
              <a:buSzPts val="2400"/>
              <a:buFont typeface="Tahoma"/>
              <a:buNone/>
            </a:pPr>
            <a:r>
              <a:rPr lang="en-GB" sz="1900">
                <a:solidFill>
                  <a:schemeClr val="dk1"/>
                </a:solidFill>
                <a:latin typeface="Tahoma"/>
                <a:ea typeface="Tahoma"/>
                <a:cs typeface="Tahoma"/>
                <a:sym typeface="Tahoma"/>
              </a:rPr>
              <a:t>3.1 promoting the interests and welfare of Students at Aberystwyth University during their course of study and representing, supporting and advising Students; </a:t>
            </a:r>
            <a:endParaRPr sz="1900"/>
          </a:p>
          <a:p>
            <a:pPr marL="0" marR="0" lvl="0" indent="0" algn="l" rtl="0">
              <a:lnSpc>
                <a:spcPct val="90000"/>
              </a:lnSpc>
              <a:spcBef>
                <a:spcPts val="0"/>
              </a:spcBef>
              <a:spcAft>
                <a:spcPts val="0"/>
              </a:spcAft>
              <a:buClr>
                <a:schemeClr val="dk1"/>
              </a:buClr>
              <a:buSzPts val="2400"/>
              <a:buFont typeface="Calibri"/>
              <a:buNone/>
            </a:pPr>
            <a:endParaRPr sz="1900">
              <a:solidFill>
                <a:schemeClr val="dk1"/>
              </a:solidFill>
              <a:latin typeface="Tahoma"/>
              <a:ea typeface="Tahoma"/>
              <a:cs typeface="Tahoma"/>
              <a:sym typeface="Tahoma"/>
            </a:endParaRPr>
          </a:p>
          <a:p>
            <a:pPr marL="0" marR="0" lvl="0" indent="0" algn="l" rtl="0">
              <a:lnSpc>
                <a:spcPct val="90000"/>
              </a:lnSpc>
              <a:spcBef>
                <a:spcPts val="0"/>
              </a:spcBef>
              <a:spcAft>
                <a:spcPts val="0"/>
              </a:spcAft>
              <a:buClr>
                <a:schemeClr val="dk1"/>
              </a:buClr>
              <a:buSzPts val="2400"/>
              <a:buFont typeface="Tahoma"/>
              <a:buNone/>
            </a:pPr>
            <a:r>
              <a:rPr lang="en-GB" sz="1900">
                <a:solidFill>
                  <a:schemeClr val="dk1"/>
                </a:solidFill>
                <a:latin typeface="Tahoma"/>
                <a:ea typeface="Tahoma"/>
                <a:cs typeface="Tahoma"/>
                <a:sym typeface="Tahoma"/>
              </a:rPr>
              <a:t>3.2 being the recognised representative channel between Students and Aberystwyth University or any other external bodies and </a:t>
            </a:r>
            <a:endParaRPr sz="1900"/>
          </a:p>
          <a:p>
            <a:pPr marL="0" marR="0" lvl="0" indent="0" algn="l" rtl="0">
              <a:lnSpc>
                <a:spcPct val="90000"/>
              </a:lnSpc>
              <a:spcBef>
                <a:spcPts val="0"/>
              </a:spcBef>
              <a:spcAft>
                <a:spcPts val="0"/>
              </a:spcAft>
              <a:buClr>
                <a:schemeClr val="dk1"/>
              </a:buClr>
              <a:buSzPts val="2400"/>
              <a:buFont typeface="Calibri"/>
              <a:buNone/>
            </a:pPr>
            <a:endParaRPr sz="1900">
              <a:solidFill>
                <a:schemeClr val="dk1"/>
              </a:solidFill>
              <a:latin typeface="Tahoma"/>
              <a:ea typeface="Tahoma"/>
              <a:cs typeface="Tahoma"/>
              <a:sym typeface="Tahoma"/>
            </a:endParaRPr>
          </a:p>
          <a:p>
            <a:pPr marL="0" marR="0" lvl="0" indent="0" algn="l" rtl="0">
              <a:lnSpc>
                <a:spcPct val="90000"/>
              </a:lnSpc>
              <a:spcBef>
                <a:spcPts val="0"/>
              </a:spcBef>
              <a:spcAft>
                <a:spcPts val="0"/>
              </a:spcAft>
              <a:buClr>
                <a:schemeClr val="dk1"/>
              </a:buClr>
              <a:buSzPts val="2400"/>
              <a:buFont typeface="Tahoma"/>
              <a:buNone/>
            </a:pPr>
            <a:r>
              <a:rPr lang="en-GB" sz="1900">
                <a:solidFill>
                  <a:schemeClr val="dk1"/>
                </a:solidFill>
                <a:latin typeface="Tahoma"/>
                <a:ea typeface="Tahoma"/>
                <a:cs typeface="Tahoma"/>
                <a:sym typeface="Tahoma"/>
              </a:rPr>
              <a:t>3.3 Providing social, cultural, sporting and recreational activities and forums for discussions and debate for the personal development of its Students.</a:t>
            </a:r>
            <a:endParaRPr sz="1900"/>
          </a:p>
          <a:p>
            <a:pPr marL="0" marR="0" lvl="0" indent="0" algn="l" rtl="0">
              <a:lnSpc>
                <a:spcPct val="100000"/>
              </a:lnSpc>
              <a:spcBef>
                <a:spcPts val="300"/>
              </a:spcBef>
              <a:spcAft>
                <a:spcPts val="0"/>
              </a:spcAft>
              <a:buClr>
                <a:schemeClr val="dk1"/>
              </a:buClr>
              <a:buSzPts val="2400"/>
              <a:buFont typeface="Calibri"/>
              <a:buNone/>
            </a:pPr>
            <a:endParaRPr sz="2400">
              <a:solidFill>
                <a:schemeClr val="dk1"/>
              </a:solidFill>
              <a:latin typeface="Tahoma"/>
              <a:ea typeface="Tahoma"/>
              <a:cs typeface="Tahoma"/>
              <a:sym typeface="Tahoma"/>
            </a:endParaRPr>
          </a:p>
          <a:p>
            <a:pPr marL="0" marR="0" lvl="0" indent="0" algn="l" rtl="0">
              <a:lnSpc>
                <a:spcPct val="100000"/>
              </a:lnSpc>
              <a:spcBef>
                <a:spcPts val="300"/>
              </a:spcBef>
              <a:spcAft>
                <a:spcPts val="0"/>
              </a:spcAft>
              <a:buClr>
                <a:schemeClr val="dk1"/>
              </a:buClr>
              <a:buSzPts val="2400"/>
              <a:buFont typeface="Calibri"/>
              <a:buNone/>
            </a:pPr>
            <a:endParaRPr sz="2400">
              <a:solidFill>
                <a:srgbClr val="262626"/>
              </a:solidFill>
              <a:latin typeface="Tahoma"/>
              <a:ea typeface="Tahoma"/>
              <a:cs typeface="Tahoma"/>
              <a:sym typeface="Tahoma"/>
            </a:endParaRPr>
          </a:p>
          <a:p>
            <a:pPr marL="0" marR="0" lvl="0" indent="0" algn="l" rtl="0">
              <a:lnSpc>
                <a:spcPct val="100000"/>
              </a:lnSpc>
              <a:spcBef>
                <a:spcPts val="300"/>
              </a:spcBef>
              <a:spcAft>
                <a:spcPts val="0"/>
              </a:spcAft>
              <a:buClr>
                <a:schemeClr val="dk1"/>
              </a:buClr>
              <a:buSzPts val="2400"/>
              <a:buFont typeface="Calibri"/>
              <a:buNone/>
            </a:pPr>
            <a:endParaRPr sz="2400">
              <a:solidFill>
                <a:srgbClr val="262626"/>
              </a:solidFill>
              <a:latin typeface="Tahoma"/>
              <a:ea typeface="Tahoma"/>
              <a:cs typeface="Tahoma"/>
              <a:sym typeface="Tahoma"/>
            </a:endParaRPr>
          </a:p>
        </p:txBody>
      </p:sp>
      <p:sp>
        <p:nvSpPr>
          <p:cNvPr id="359" name="Google Shape;359;p37"/>
          <p:cNvSpPr txBox="1"/>
          <p:nvPr/>
        </p:nvSpPr>
        <p:spPr>
          <a:xfrm>
            <a:off x="505994" y="460273"/>
            <a:ext cx="11198400" cy="523200"/>
          </a:xfrm>
          <a:prstGeom prst="rect">
            <a:avLst/>
          </a:prstGeom>
          <a:noFill/>
          <a:ln>
            <a:noFill/>
          </a:ln>
        </p:spPr>
        <p:txBody>
          <a:bodyPr spcFirstLastPara="1" wrap="square" lIns="91425" tIns="45700" rIns="91425" bIns="45700" anchor="t" anchorCtr="0">
            <a:spAutoFit/>
          </a:bodyPr>
          <a:lstStyle/>
          <a:p>
            <a:pPr lvl="0"/>
            <a:r>
              <a:rPr lang="en-GB" sz="2800" b="1" dirty="0">
                <a:solidFill>
                  <a:srgbClr val="242021"/>
                </a:solidFill>
                <a:latin typeface="Tahoma"/>
                <a:ea typeface="Tahoma"/>
                <a:cs typeface="Tahoma"/>
                <a:sym typeface="Tahoma"/>
              </a:rPr>
              <a:t>SU Governance and purpose: Charity Commission</a:t>
            </a:r>
            <a:endParaRPr lang="en-GB" sz="2800" b="1" dirty="0">
              <a:solidFill>
                <a:srgbClr val="242021"/>
              </a:solidFill>
              <a:latin typeface="Calibri"/>
              <a:ea typeface="Calibri"/>
              <a:cs typeface="Calibri"/>
              <a:sym typeface="Calibri"/>
            </a:endParaRPr>
          </a:p>
        </p:txBody>
      </p:sp>
    </p:spTree>
    <p:extLst>
      <p:ext uri="{BB962C8B-B14F-4D97-AF65-F5344CB8AC3E}">
        <p14:creationId xmlns:p14="http://schemas.microsoft.com/office/powerpoint/2010/main" val="94962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8"/>
          <p:cNvSpPr txBox="1"/>
          <p:nvPr/>
        </p:nvSpPr>
        <p:spPr>
          <a:xfrm>
            <a:off x="634875" y="1156300"/>
            <a:ext cx="11117400" cy="48948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Tahoma"/>
              <a:buChar char="●"/>
            </a:pPr>
            <a:r>
              <a:rPr lang="en-GB" sz="1700">
                <a:latin typeface="Tahoma"/>
                <a:ea typeface="Tahoma"/>
                <a:cs typeface="Tahoma"/>
                <a:sym typeface="Tahoma"/>
              </a:rPr>
              <a:t>Ensure the democratic election of officers to deliver the mission of the SU in line with its constitution</a:t>
            </a:r>
            <a:endParaRPr sz="1700">
              <a:latin typeface="Tahoma"/>
              <a:ea typeface="Tahoma"/>
              <a:cs typeface="Tahoma"/>
              <a:sym typeface="Tahoma"/>
            </a:endParaRPr>
          </a:p>
          <a:p>
            <a:pPr marL="457200" lvl="0" indent="0" algn="l" rtl="0">
              <a:spcBef>
                <a:spcPts val="0"/>
              </a:spcBef>
              <a:spcAft>
                <a:spcPts val="0"/>
              </a:spcAft>
              <a:buNone/>
            </a:pPr>
            <a:endParaRPr sz="1700">
              <a:latin typeface="Tahoma"/>
              <a:ea typeface="Tahoma"/>
              <a:cs typeface="Tahoma"/>
              <a:sym typeface="Tahoma"/>
            </a:endParaRPr>
          </a:p>
          <a:p>
            <a:pPr marL="457200" lvl="0" indent="-336550" algn="l" rtl="0">
              <a:spcBef>
                <a:spcPts val="0"/>
              </a:spcBef>
              <a:spcAft>
                <a:spcPts val="0"/>
              </a:spcAft>
              <a:buSzPts val="1700"/>
              <a:buFont typeface="Tahoma"/>
              <a:buChar char="●"/>
            </a:pPr>
            <a:r>
              <a:rPr lang="en-GB" sz="1700">
                <a:latin typeface="Tahoma"/>
                <a:ea typeface="Tahoma"/>
                <a:cs typeface="Tahoma"/>
                <a:sym typeface="Tahoma"/>
              </a:rPr>
              <a:t>Support, represent and advise students</a:t>
            </a:r>
            <a:endParaRPr sz="1700">
              <a:latin typeface="Tahoma"/>
              <a:ea typeface="Tahoma"/>
              <a:cs typeface="Tahoma"/>
              <a:sym typeface="Tahoma"/>
            </a:endParaRPr>
          </a:p>
          <a:p>
            <a:pPr marL="457200" lvl="0" indent="0" algn="l" rtl="0">
              <a:spcBef>
                <a:spcPts val="0"/>
              </a:spcBef>
              <a:spcAft>
                <a:spcPts val="0"/>
              </a:spcAft>
              <a:buNone/>
            </a:pPr>
            <a:endParaRPr sz="1700">
              <a:latin typeface="Tahoma"/>
              <a:ea typeface="Tahoma"/>
              <a:cs typeface="Tahoma"/>
              <a:sym typeface="Tahoma"/>
            </a:endParaRPr>
          </a:p>
          <a:p>
            <a:pPr marL="457200" lvl="0" indent="-336550" algn="l" rtl="0">
              <a:spcBef>
                <a:spcPts val="0"/>
              </a:spcBef>
              <a:spcAft>
                <a:spcPts val="0"/>
              </a:spcAft>
              <a:buSzPts val="1700"/>
              <a:buFont typeface="Tahoma"/>
              <a:buChar char="●"/>
            </a:pPr>
            <a:r>
              <a:rPr lang="en-GB" sz="1700">
                <a:latin typeface="Tahoma"/>
                <a:ea typeface="Tahoma"/>
                <a:cs typeface="Tahoma"/>
                <a:sym typeface="Tahoma"/>
              </a:rPr>
              <a:t>Promote and protect the interests and welfare of students at the institution during their course of study, in partnership with the institution</a:t>
            </a:r>
            <a:endParaRPr sz="1700">
              <a:latin typeface="Tahoma"/>
              <a:ea typeface="Tahoma"/>
              <a:cs typeface="Tahoma"/>
              <a:sym typeface="Tahoma"/>
            </a:endParaRPr>
          </a:p>
          <a:p>
            <a:pPr marL="457200" lvl="0" indent="0" algn="l" rtl="0">
              <a:spcBef>
                <a:spcPts val="0"/>
              </a:spcBef>
              <a:spcAft>
                <a:spcPts val="0"/>
              </a:spcAft>
              <a:buNone/>
            </a:pPr>
            <a:endParaRPr sz="1700">
              <a:latin typeface="Tahoma"/>
              <a:ea typeface="Tahoma"/>
              <a:cs typeface="Tahoma"/>
              <a:sym typeface="Tahoma"/>
            </a:endParaRPr>
          </a:p>
          <a:p>
            <a:pPr marL="457200" lvl="0" indent="-336550" algn="l" rtl="0">
              <a:spcBef>
                <a:spcPts val="0"/>
              </a:spcBef>
              <a:spcAft>
                <a:spcPts val="0"/>
              </a:spcAft>
              <a:buSzPts val="1700"/>
              <a:buFont typeface="Tahoma"/>
              <a:buChar char="●"/>
            </a:pPr>
            <a:r>
              <a:rPr lang="en-GB" sz="1700">
                <a:latin typeface="Tahoma"/>
                <a:ea typeface="Tahoma"/>
                <a:cs typeface="Tahoma"/>
                <a:sym typeface="Tahoma"/>
              </a:rPr>
              <a:t>Provide and support an effective system of student representation in order to achieve its object of being the recognised representative channel between students and the institution, and any other external bodies</a:t>
            </a:r>
            <a:endParaRPr sz="1700">
              <a:latin typeface="Tahoma"/>
              <a:ea typeface="Tahoma"/>
              <a:cs typeface="Tahoma"/>
              <a:sym typeface="Tahoma"/>
            </a:endParaRPr>
          </a:p>
          <a:p>
            <a:pPr marL="457200" lvl="0" indent="0" algn="l" rtl="0">
              <a:spcBef>
                <a:spcPts val="0"/>
              </a:spcBef>
              <a:spcAft>
                <a:spcPts val="0"/>
              </a:spcAft>
              <a:buNone/>
            </a:pPr>
            <a:endParaRPr sz="1700">
              <a:latin typeface="Tahoma"/>
              <a:ea typeface="Tahoma"/>
              <a:cs typeface="Tahoma"/>
              <a:sym typeface="Tahoma"/>
            </a:endParaRPr>
          </a:p>
          <a:p>
            <a:pPr marL="457200" lvl="0" indent="-336550" algn="l" rtl="0">
              <a:spcBef>
                <a:spcPts val="0"/>
              </a:spcBef>
              <a:spcAft>
                <a:spcPts val="0"/>
              </a:spcAft>
              <a:buSzPts val="1700"/>
              <a:buFont typeface="Tahoma"/>
              <a:buChar char="●"/>
            </a:pPr>
            <a:r>
              <a:rPr lang="en-GB" sz="1700">
                <a:latin typeface="Tahoma"/>
                <a:ea typeface="Tahoma"/>
                <a:cs typeface="Tahoma"/>
                <a:sym typeface="Tahoma"/>
              </a:rPr>
              <a:t>Write and review the Student Charter jointly with the institution.</a:t>
            </a:r>
            <a:endParaRPr sz="1700">
              <a:latin typeface="Tahoma"/>
              <a:ea typeface="Tahoma"/>
              <a:cs typeface="Tahoma"/>
              <a:sym typeface="Tahoma"/>
            </a:endParaRPr>
          </a:p>
          <a:p>
            <a:pPr marL="457200" lvl="0" indent="0" algn="l" rtl="0">
              <a:spcBef>
                <a:spcPts val="0"/>
              </a:spcBef>
              <a:spcAft>
                <a:spcPts val="0"/>
              </a:spcAft>
              <a:buNone/>
            </a:pPr>
            <a:endParaRPr sz="1700">
              <a:latin typeface="Tahoma"/>
              <a:ea typeface="Tahoma"/>
              <a:cs typeface="Tahoma"/>
              <a:sym typeface="Tahoma"/>
            </a:endParaRPr>
          </a:p>
          <a:p>
            <a:pPr marL="457200" lvl="0" indent="-336550" algn="l" rtl="0">
              <a:spcBef>
                <a:spcPts val="0"/>
              </a:spcBef>
              <a:spcAft>
                <a:spcPts val="0"/>
              </a:spcAft>
              <a:buSzPts val="1700"/>
              <a:buFont typeface="Tahoma"/>
              <a:buChar char="●"/>
            </a:pPr>
            <a:r>
              <a:rPr lang="en-GB" sz="1700">
                <a:latin typeface="Tahoma"/>
                <a:ea typeface="Tahoma"/>
                <a:cs typeface="Tahoma"/>
                <a:sym typeface="Tahoma"/>
              </a:rPr>
              <a:t>Produce an annual student statement, to form the basis of dialogue with the institution, report to students, and inform the development of the student submission for the institutional review.</a:t>
            </a:r>
            <a:endParaRPr sz="1700">
              <a:latin typeface="Tahoma"/>
              <a:ea typeface="Tahoma"/>
              <a:cs typeface="Tahoma"/>
              <a:sym typeface="Tahoma"/>
            </a:endParaRPr>
          </a:p>
          <a:p>
            <a:pPr marL="457200" lvl="0" indent="0" algn="l" rtl="0">
              <a:spcBef>
                <a:spcPts val="0"/>
              </a:spcBef>
              <a:spcAft>
                <a:spcPts val="0"/>
              </a:spcAft>
              <a:buNone/>
            </a:pPr>
            <a:endParaRPr sz="1700">
              <a:latin typeface="Tahoma"/>
              <a:ea typeface="Tahoma"/>
              <a:cs typeface="Tahoma"/>
              <a:sym typeface="Tahoma"/>
            </a:endParaRPr>
          </a:p>
          <a:p>
            <a:pPr marL="457200" lvl="0" indent="-336550" algn="l" rtl="0">
              <a:spcBef>
                <a:spcPts val="0"/>
              </a:spcBef>
              <a:spcAft>
                <a:spcPts val="0"/>
              </a:spcAft>
              <a:buSzPts val="1700"/>
              <a:buFont typeface="Tahoma"/>
              <a:buChar char="●"/>
            </a:pPr>
            <a:r>
              <a:rPr lang="en-GB" sz="1700">
                <a:latin typeface="Tahoma"/>
                <a:ea typeface="Tahoma"/>
                <a:cs typeface="Tahoma"/>
                <a:sym typeface="Tahoma"/>
              </a:rPr>
              <a:t>Provide trained advisors to give independent advice on academic and welfare issues, which link effectively with the services of the institution, and is underpinned by an agreement between the SU and the institution.</a:t>
            </a:r>
            <a:endParaRPr sz="1700">
              <a:latin typeface="Tahoma"/>
              <a:ea typeface="Tahoma"/>
              <a:cs typeface="Tahoma"/>
              <a:sym typeface="Tahoma"/>
            </a:endParaRPr>
          </a:p>
          <a:p>
            <a:pPr marL="0" lvl="0" indent="0" algn="l" rtl="0">
              <a:spcBef>
                <a:spcPts val="0"/>
              </a:spcBef>
              <a:spcAft>
                <a:spcPts val="0"/>
              </a:spcAft>
              <a:buNone/>
            </a:pPr>
            <a:endParaRPr sz="1700">
              <a:latin typeface="Tahoma"/>
              <a:ea typeface="Tahoma"/>
              <a:cs typeface="Tahoma"/>
              <a:sym typeface="Tahoma"/>
            </a:endParaRPr>
          </a:p>
        </p:txBody>
      </p:sp>
      <p:sp>
        <p:nvSpPr>
          <p:cNvPr id="365" name="Google Shape;365;p38"/>
          <p:cNvSpPr txBox="1"/>
          <p:nvPr/>
        </p:nvSpPr>
        <p:spPr>
          <a:xfrm>
            <a:off x="505994" y="551713"/>
            <a:ext cx="11198400" cy="523200"/>
          </a:xfrm>
          <a:prstGeom prst="rect">
            <a:avLst/>
          </a:prstGeom>
          <a:noFill/>
          <a:ln>
            <a:noFill/>
          </a:ln>
        </p:spPr>
        <p:txBody>
          <a:bodyPr spcFirstLastPara="1" wrap="square" lIns="91425" tIns="45700" rIns="91425" bIns="45700" anchor="t" anchorCtr="0">
            <a:spAutoFit/>
          </a:bodyPr>
          <a:lstStyle/>
          <a:p>
            <a:pPr lvl="0"/>
            <a:r>
              <a:rPr lang="en-GB" sz="2800" b="1" dirty="0">
                <a:solidFill>
                  <a:srgbClr val="242021"/>
                </a:solidFill>
                <a:latin typeface="Tahoma"/>
                <a:ea typeface="Tahoma"/>
                <a:cs typeface="Tahoma"/>
                <a:sym typeface="Tahoma"/>
              </a:rPr>
              <a:t>SU Governance and purpose – MEDR Requirements</a:t>
            </a:r>
            <a:endParaRPr lang="en-GB" sz="2800" b="1" dirty="0">
              <a:solidFill>
                <a:srgbClr val="242021"/>
              </a:solidFill>
              <a:latin typeface="Calibri"/>
              <a:ea typeface="Calibri"/>
              <a:cs typeface="Calibri"/>
              <a:sym typeface="Calibri"/>
            </a:endParaRPr>
          </a:p>
        </p:txBody>
      </p:sp>
    </p:spTree>
    <p:extLst>
      <p:ext uri="{BB962C8B-B14F-4D97-AF65-F5344CB8AC3E}">
        <p14:creationId xmlns:p14="http://schemas.microsoft.com/office/powerpoint/2010/main" val="3454652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9"/>
          <p:cNvSpPr txBox="1"/>
          <p:nvPr/>
        </p:nvSpPr>
        <p:spPr>
          <a:xfrm>
            <a:off x="634875" y="1156300"/>
            <a:ext cx="11117400" cy="48948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dk1"/>
              </a:buClr>
              <a:buSzPts val="1700"/>
              <a:buFont typeface="Tahoma"/>
              <a:buChar char="●"/>
            </a:pPr>
            <a:r>
              <a:rPr lang="en-GB" sz="1700">
                <a:solidFill>
                  <a:schemeClr val="dk1"/>
                </a:solidFill>
                <a:latin typeface="Tahoma"/>
                <a:ea typeface="Tahoma"/>
                <a:cs typeface="Tahoma"/>
                <a:sym typeface="Tahoma"/>
              </a:rPr>
              <a:t>Promote student participation in surveys and other forms of feedback, including the National Student Survey, as appropriate.</a:t>
            </a:r>
            <a:endParaRPr sz="1700">
              <a:solidFill>
                <a:schemeClr val="dk1"/>
              </a:solidFill>
              <a:latin typeface="Tahoma"/>
              <a:ea typeface="Tahoma"/>
              <a:cs typeface="Tahoma"/>
              <a:sym typeface="Tahoma"/>
            </a:endParaRPr>
          </a:p>
          <a:p>
            <a:pPr marL="457200" lvl="0" indent="0" algn="l" rtl="0">
              <a:spcBef>
                <a:spcPts val="0"/>
              </a:spcBef>
              <a:spcAft>
                <a:spcPts val="0"/>
              </a:spcAft>
              <a:buNone/>
            </a:pPr>
            <a:endParaRPr sz="1700">
              <a:latin typeface="Tahoma"/>
              <a:ea typeface="Tahoma"/>
              <a:cs typeface="Tahoma"/>
              <a:sym typeface="Tahoma"/>
            </a:endParaRPr>
          </a:p>
          <a:p>
            <a:pPr marL="457200" lvl="0" indent="-336550" algn="l" rtl="0">
              <a:spcBef>
                <a:spcPts val="0"/>
              </a:spcBef>
              <a:spcAft>
                <a:spcPts val="0"/>
              </a:spcAft>
              <a:buSzPts val="1700"/>
              <a:buFont typeface="Tahoma"/>
              <a:buChar char="●"/>
            </a:pPr>
            <a:r>
              <a:rPr lang="en-GB" sz="1700">
                <a:latin typeface="Tahoma"/>
                <a:ea typeface="Tahoma"/>
                <a:cs typeface="Tahoma"/>
                <a:sym typeface="Tahoma"/>
              </a:rPr>
              <a:t>Provide or support social, cultural, sporting and recreational activities and for a for discussions and debate for the personal development of its students</a:t>
            </a:r>
            <a:endParaRPr sz="1700">
              <a:latin typeface="Tahoma"/>
              <a:ea typeface="Tahoma"/>
              <a:cs typeface="Tahoma"/>
              <a:sym typeface="Tahoma"/>
            </a:endParaRPr>
          </a:p>
          <a:p>
            <a:pPr marL="457200" lvl="0" indent="0" algn="l" rtl="0">
              <a:spcBef>
                <a:spcPts val="0"/>
              </a:spcBef>
              <a:spcAft>
                <a:spcPts val="0"/>
              </a:spcAft>
              <a:buNone/>
            </a:pPr>
            <a:endParaRPr sz="1700">
              <a:latin typeface="Tahoma"/>
              <a:ea typeface="Tahoma"/>
              <a:cs typeface="Tahoma"/>
              <a:sym typeface="Tahoma"/>
            </a:endParaRPr>
          </a:p>
          <a:p>
            <a:pPr marL="457200" lvl="0" indent="-336550" algn="l" rtl="0">
              <a:spcBef>
                <a:spcPts val="0"/>
              </a:spcBef>
              <a:spcAft>
                <a:spcPts val="0"/>
              </a:spcAft>
              <a:buSzPts val="1700"/>
              <a:buFont typeface="Tahoma"/>
              <a:buChar char="●"/>
            </a:pPr>
            <a:r>
              <a:rPr lang="en-GB" sz="1700">
                <a:latin typeface="Tahoma"/>
                <a:ea typeface="Tahoma"/>
                <a:cs typeface="Tahoma"/>
                <a:sym typeface="Tahoma"/>
              </a:rPr>
              <a:t>Ensure its advice and services, and access to these, meet the needs of the diverse student body</a:t>
            </a:r>
            <a:endParaRPr sz="1700">
              <a:latin typeface="Tahoma"/>
              <a:ea typeface="Tahoma"/>
              <a:cs typeface="Tahoma"/>
              <a:sym typeface="Tahoma"/>
            </a:endParaRPr>
          </a:p>
          <a:p>
            <a:pPr marL="457200" lvl="0" indent="0" algn="l" rtl="0">
              <a:spcBef>
                <a:spcPts val="0"/>
              </a:spcBef>
              <a:spcAft>
                <a:spcPts val="0"/>
              </a:spcAft>
              <a:buNone/>
            </a:pPr>
            <a:endParaRPr sz="1700">
              <a:latin typeface="Tahoma"/>
              <a:ea typeface="Tahoma"/>
              <a:cs typeface="Tahoma"/>
              <a:sym typeface="Tahoma"/>
            </a:endParaRPr>
          </a:p>
          <a:p>
            <a:pPr marL="457200" lvl="0" indent="-336550" algn="l" rtl="0">
              <a:spcBef>
                <a:spcPts val="0"/>
              </a:spcBef>
              <a:spcAft>
                <a:spcPts val="0"/>
              </a:spcAft>
              <a:buSzPts val="1700"/>
              <a:buFont typeface="Tahoma"/>
              <a:buChar char="●"/>
            </a:pPr>
            <a:r>
              <a:rPr lang="en-GB" sz="1700">
                <a:latin typeface="Tahoma"/>
                <a:ea typeface="Tahoma"/>
                <a:cs typeface="Tahoma"/>
                <a:sym typeface="Tahoma"/>
              </a:rPr>
              <a:t>Identify an appropriate range of commercial activities and other streams of funding to support SU activities</a:t>
            </a:r>
            <a:endParaRPr sz="1700">
              <a:latin typeface="Tahoma"/>
              <a:ea typeface="Tahoma"/>
              <a:cs typeface="Tahoma"/>
              <a:sym typeface="Tahoma"/>
            </a:endParaRPr>
          </a:p>
          <a:p>
            <a:pPr marL="0" lvl="0" indent="0" algn="l" rtl="0">
              <a:spcBef>
                <a:spcPts val="0"/>
              </a:spcBef>
              <a:spcAft>
                <a:spcPts val="0"/>
              </a:spcAft>
              <a:buNone/>
            </a:pPr>
            <a:endParaRPr sz="1700">
              <a:latin typeface="Tahoma"/>
              <a:ea typeface="Tahoma"/>
              <a:cs typeface="Tahoma"/>
              <a:sym typeface="Tahoma"/>
            </a:endParaRPr>
          </a:p>
          <a:p>
            <a:pPr marL="457200" lvl="0" indent="-336550" algn="l" rtl="0">
              <a:spcBef>
                <a:spcPts val="0"/>
              </a:spcBef>
              <a:spcAft>
                <a:spcPts val="0"/>
              </a:spcAft>
              <a:buSzPts val="1700"/>
              <a:buFont typeface="Tahoma"/>
              <a:buChar char="●"/>
            </a:pPr>
            <a:r>
              <a:rPr lang="en-GB" sz="1700">
                <a:latin typeface="Tahoma"/>
                <a:ea typeface="Tahoma"/>
                <a:cs typeface="Tahoma"/>
                <a:sym typeface="Tahoma"/>
              </a:rPr>
              <a:t>In addition to the core functions, the partners may agree funding for additional activities or services, which may vary with local needs and circumstances. These additional activities or services must align with the powers of the SU, which are helpfully defined in the model constitution.</a:t>
            </a:r>
            <a:endParaRPr sz="1700">
              <a:latin typeface="Tahoma"/>
              <a:ea typeface="Tahoma"/>
              <a:cs typeface="Tahoma"/>
              <a:sym typeface="Tahoma"/>
            </a:endParaRPr>
          </a:p>
          <a:p>
            <a:pPr marL="457200" lvl="0" indent="0" algn="l" rtl="0">
              <a:spcBef>
                <a:spcPts val="0"/>
              </a:spcBef>
              <a:spcAft>
                <a:spcPts val="0"/>
              </a:spcAft>
              <a:buNone/>
            </a:pPr>
            <a:endParaRPr sz="1700">
              <a:latin typeface="Tahoma"/>
              <a:ea typeface="Tahoma"/>
              <a:cs typeface="Tahoma"/>
              <a:sym typeface="Tahoma"/>
            </a:endParaRPr>
          </a:p>
          <a:p>
            <a:pPr marL="457200" lvl="0" indent="-336550" algn="l" rtl="0">
              <a:spcBef>
                <a:spcPts val="0"/>
              </a:spcBef>
              <a:spcAft>
                <a:spcPts val="0"/>
              </a:spcAft>
              <a:buSzPts val="1700"/>
              <a:buFont typeface="Tahoma"/>
              <a:buChar char="●"/>
            </a:pPr>
            <a:r>
              <a:rPr lang="en-GB" sz="1700">
                <a:latin typeface="Tahoma"/>
                <a:ea typeface="Tahoma"/>
                <a:cs typeface="Tahoma"/>
                <a:sym typeface="Tahoma"/>
              </a:rPr>
              <a:t>The SU, and the institution as funders, need to consider the core functions and any additional activities or services to be provided by the SU, and agree a mechanism for allocating appropriate funding.</a:t>
            </a:r>
            <a:endParaRPr sz="1700">
              <a:latin typeface="Tahoma"/>
              <a:ea typeface="Tahoma"/>
              <a:cs typeface="Tahoma"/>
              <a:sym typeface="Tahoma"/>
            </a:endParaRPr>
          </a:p>
          <a:p>
            <a:pPr marL="0" lvl="0" indent="0" algn="l" rtl="0">
              <a:spcBef>
                <a:spcPts val="0"/>
              </a:spcBef>
              <a:spcAft>
                <a:spcPts val="0"/>
              </a:spcAft>
              <a:buNone/>
            </a:pPr>
            <a:endParaRPr sz="1700">
              <a:latin typeface="Tahoma"/>
              <a:ea typeface="Tahoma"/>
              <a:cs typeface="Tahoma"/>
              <a:sym typeface="Tahoma"/>
            </a:endParaRPr>
          </a:p>
          <a:p>
            <a:pPr marL="0" lvl="0" indent="0" algn="l" rtl="0">
              <a:spcBef>
                <a:spcPts val="0"/>
              </a:spcBef>
              <a:spcAft>
                <a:spcPts val="0"/>
              </a:spcAft>
              <a:buNone/>
            </a:pPr>
            <a:endParaRPr sz="1700">
              <a:latin typeface="Tahoma"/>
              <a:ea typeface="Tahoma"/>
              <a:cs typeface="Tahoma"/>
              <a:sym typeface="Tahoma"/>
            </a:endParaRPr>
          </a:p>
        </p:txBody>
      </p:sp>
      <p:sp>
        <p:nvSpPr>
          <p:cNvPr id="2" name="Google Shape;365;p38">
            <a:extLst>
              <a:ext uri="{FF2B5EF4-FFF2-40B4-BE49-F238E27FC236}">
                <a16:creationId xmlns:a16="http://schemas.microsoft.com/office/drawing/2014/main" id="{95E2F4B3-E7BC-6273-8FC6-F20CE1E131BC}"/>
              </a:ext>
            </a:extLst>
          </p:cNvPr>
          <p:cNvSpPr txBox="1"/>
          <p:nvPr/>
        </p:nvSpPr>
        <p:spPr>
          <a:xfrm>
            <a:off x="505994" y="551713"/>
            <a:ext cx="11198400" cy="523200"/>
          </a:xfrm>
          <a:prstGeom prst="rect">
            <a:avLst/>
          </a:prstGeom>
          <a:noFill/>
          <a:ln>
            <a:noFill/>
          </a:ln>
        </p:spPr>
        <p:txBody>
          <a:bodyPr spcFirstLastPara="1" wrap="square" lIns="91425" tIns="45700" rIns="91425" bIns="45700" anchor="t" anchorCtr="0">
            <a:spAutoFit/>
          </a:bodyPr>
          <a:lstStyle/>
          <a:p>
            <a:pPr lvl="0"/>
            <a:r>
              <a:rPr lang="en-GB" sz="2800" b="1" dirty="0">
                <a:solidFill>
                  <a:srgbClr val="242021"/>
                </a:solidFill>
                <a:latin typeface="Tahoma"/>
                <a:ea typeface="Tahoma"/>
                <a:cs typeface="Tahoma"/>
                <a:sym typeface="Tahoma"/>
              </a:rPr>
              <a:t>SU Governance and purpose – MEDR Requirements</a:t>
            </a:r>
            <a:endParaRPr lang="en-GB" sz="2800" b="1" dirty="0">
              <a:solidFill>
                <a:srgbClr val="242021"/>
              </a:solidFill>
              <a:latin typeface="Calibri"/>
              <a:ea typeface="Calibri"/>
              <a:cs typeface="Calibri"/>
              <a:sym typeface="Calibri"/>
            </a:endParaRPr>
          </a:p>
        </p:txBody>
      </p:sp>
    </p:spTree>
    <p:extLst>
      <p:ext uri="{BB962C8B-B14F-4D97-AF65-F5344CB8AC3E}">
        <p14:creationId xmlns:p14="http://schemas.microsoft.com/office/powerpoint/2010/main" val="3296905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a:extLst>
            <a:ext uri="{FF2B5EF4-FFF2-40B4-BE49-F238E27FC236}">
              <a16:creationId xmlns:a16="http://schemas.microsoft.com/office/drawing/2014/main" id="{6570FD34-2F47-BB4E-D4D2-80F86C1A058A}"/>
            </a:ext>
          </a:extLst>
        </p:cNvPr>
        <p:cNvGrpSpPr/>
        <p:nvPr/>
      </p:nvGrpSpPr>
      <p:grpSpPr>
        <a:xfrm>
          <a:off x="0" y="0"/>
          <a:ext cx="0" cy="0"/>
          <a:chOff x="0" y="0"/>
          <a:chExt cx="0" cy="0"/>
        </a:xfrm>
      </p:grpSpPr>
      <p:sp>
        <p:nvSpPr>
          <p:cNvPr id="118" name="Google Shape;118;p15">
            <a:extLst>
              <a:ext uri="{FF2B5EF4-FFF2-40B4-BE49-F238E27FC236}">
                <a16:creationId xmlns:a16="http://schemas.microsoft.com/office/drawing/2014/main" id="{374D346C-1306-C755-9608-2E4363A78552}"/>
              </a:ext>
            </a:extLst>
          </p:cNvPr>
          <p:cNvSpPr txBox="1"/>
          <p:nvPr/>
        </p:nvSpPr>
        <p:spPr>
          <a:xfrm>
            <a:off x="505994" y="460273"/>
            <a:ext cx="111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242021"/>
                </a:solidFill>
                <a:latin typeface="Tahoma"/>
                <a:ea typeface="Tahoma"/>
                <a:cs typeface="Tahoma"/>
                <a:sym typeface="Tahoma"/>
              </a:rPr>
              <a:t>Students’ Union Priorities</a:t>
            </a:r>
            <a:endParaRPr lang="en-GB" sz="2800" b="1" dirty="0">
              <a:solidFill>
                <a:srgbClr val="242021"/>
              </a:solidFill>
              <a:latin typeface="Calibri"/>
              <a:ea typeface="Calibri"/>
              <a:cs typeface="Calibri"/>
              <a:sym typeface="Calibri"/>
            </a:endParaRPr>
          </a:p>
        </p:txBody>
      </p:sp>
      <p:graphicFrame>
        <p:nvGraphicFramePr>
          <p:cNvPr id="3" name="Diagram 2">
            <a:extLst>
              <a:ext uri="{FF2B5EF4-FFF2-40B4-BE49-F238E27FC236}">
                <a16:creationId xmlns:a16="http://schemas.microsoft.com/office/drawing/2014/main" id="{17154453-0B33-83C0-F7E0-C7F788B5FF80}"/>
              </a:ext>
            </a:extLst>
          </p:cNvPr>
          <p:cNvGraphicFramePr/>
          <p:nvPr>
            <p:extLst>
              <p:ext uri="{D42A27DB-BD31-4B8C-83A1-F6EECF244321}">
                <p14:modId xmlns:p14="http://schemas.microsoft.com/office/powerpoint/2010/main" val="79558643"/>
              </p:ext>
            </p:extLst>
          </p:nvPr>
        </p:nvGraphicFramePr>
        <p:xfrm>
          <a:off x="818707" y="1307805"/>
          <a:ext cx="10781414" cy="3193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4141FB2A-FBF5-64DC-2E84-1B982A1C800C}"/>
              </a:ext>
            </a:extLst>
          </p:cNvPr>
          <p:cNvGraphicFramePr/>
          <p:nvPr>
            <p:extLst>
              <p:ext uri="{D42A27DB-BD31-4B8C-83A1-F6EECF244321}">
                <p14:modId xmlns:p14="http://schemas.microsoft.com/office/powerpoint/2010/main" val="3770894035"/>
              </p:ext>
            </p:extLst>
          </p:nvPr>
        </p:nvGraphicFramePr>
        <p:xfrm>
          <a:off x="340241" y="4500919"/>
          <a:ext cx="11525693" cy="16374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3592480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4269</TotalTime>
  <Words>3014</Words>
  <Application>Microsoft Office PowerPoint</Application>
  <PresentationFormat>Widescreen</PresentationFormat>
  <Paragraphs>507</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Calibri</vt:lpstr>
      <vt:lpstr>Arial</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Trish McGrath [plm5] (UM/SU)</dc:creator>
  <cp:lastModifiedBy>Trish McGrath [plm5] (UM/SU)</cp:lastModifiedBy>
  <cp:revision>2</cp:revision>
  <dcterms:modified xsi:type="dcterms:W3CDTF">2025-10-06T13:31:37Z</dcterms:modified>
</cp:coreProperties>
</file>