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wdp" ContentType="image/vnd.ms-photo"/>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0.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11.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1" r:id="rId1"/>
    <p:sldMasterId id="2147483726" r:id="rId2"/>
  </p:sldMasterIdLst>
  <p:notesMasterIdLst>
    <p:notesMasterId r:id="rId55"/>
  </p:notesMasterIdLst>
  <p:sldIdLst>
    <p:sldId id="464" r:id="rId3"/>
    <p:sldId id="465" r:id="rId4"/>
    <p:sldId id="386" r:id="rId5"/>
    <p:sldId id="264" r:id="rId6"/>
    <p:sldId id="258" r:id="rId7"/>
    <p:sldId id="435" r:id="rId8"/>
    <p:sldId id="333" r:id="rId9"/>
    <p:sldId id="397" r:id="rId10"/>
    <p:sldId id="446" r:id="rId11"/>
    <p:sldId id="416" r:id="rId12"/>
    <p:sldId id="371" r:id="rId13"/>
    <p:sldId id="374" r:id="rId14"/>
    <p:sldId id="372" r:id="rId15"/>
    <p:sldId id="375" r:id="rId16"/>
    <p:sldId id="373" r:id="rId17"/>
    <p:sldId id="376" r:id="rId18"/>
    <p:sldId id="466" r:id="rId19"/>
    <p:sldId id="379" r:id="rId20"/>
    <p:sldId id="381" r:id="rId21"/>
    <p:sldId id="387" r:id="rId22"/>
    <p:sldId id="447" r:id="rId23"/>
    <p:sldId id="458" r:id="rId24"/>
    <p:sldId id="403" r:id="rId25"/>
    <p:sldId id="448" r:id="rId26"/>
    <p:sldId id="334" r:id="rId27"/>
    <p:sldId id="453" r:id="rId28"/>
    <p:sldId id="454" r:id="rId29"/>
    <p:sldId id="455" r:id="rId30"/>
    <p:sldId id="425" r:id="rId31"/>
    <p:sldId id="451" r:id="rId32"/>
    <p:sldId id="438" r:id="rId33"/>
    <p:sldId id="377" r:id="rId34"/>
    <p:sldId id="445" r:id="rId35"/>
    <p:sldId id="439" r:id="rId36"/>
    <p:sldId id="385" r:id="rId37"/>
    <p:sldId id="444" r:id="rId38"/>
    <p:sldId id="441" r:id="rId39"/>
    <p:sldId id="408" r:id="rId40"/>
    <p:sldId id="452" r:id="rId41"/>
    <p:sldId id="391" r:id="rId42"/>
    <p:sldId id="340" r:id="rId43"/>
    <p:sldId id="390" r:id="rId44"/>
    <p:sldId id="358" r:id="rId45"/>
    <p:sldId id="330" r:id="rId46"/>
    <p:sldId id="467" r:id="rId47"/>
    <p:sldId id="402" r:id="rId48"/>
    <p:sldId id="388" r:id="rId49"/>
    <p:sldId id="450" r:id="rId50"/>
    <p:sldId id="366" r:id="rId51"/>
    <p:sldId id="431" r:id="rId52"/>
    <p:sldId id="392" r:id="rId53"/>
    <p:sldId id="361" r:id="rId54"/>
  </p:sldIdLst>
  <p:sldSz cx="12192000" cy="6858000"/>
  <p:notesSz cx="6858000" cy="9144000"/>
  <p:custDataLst>
    <p:tags r:id="rId56"/>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EDBC1CA7-51B6-BF82-6113-5D7ACEF3EF9C}" name="Jacob Webb [jaw151]" initials="JW[" userId="S::jaw151@aber.ac.uk::329bde9d-9388-42c9-9fa4-cf0ff48ee192"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7941F"/>
    <a:srgbClr val="CA252C"/>
    <a:srgbClr val="93287B"/>
    <a:srgbClr val="FFA5A3"/>
    <a:srgbClr val="E6E6E6"/>
    <a:srgbClr val="0171A3"/>
    <a:srgbClr val="008F4C"/>
    <a:srgbClr val="00AF50"/>
    <a:srgbClr val="95277D"/>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78527" autoAdjust="0"/>
  </p:normalViewPr>
  <p:slideViewPr>
    <p:cSldViewPr snapToGrid="0">
      <p:cViewPr varScale="1">
        <p:scale>
          <a:sx n="83" d="100"/>
          <a:sy n="83" d="100"/>
        </p:scale>
        <p:origin x="1062" y="90"/>
      </p:cViewPr>
      <p:guideLst>
        <p:guide orient="horz" pos="2160"/>
        <p:guide pos="3840"/>
      </p:guideLst>
    </p:cSldViewPr>
  </p:slideViewPr>
  <p:notesTextViewPr>
    <p:cViewPr>
      <p:scale>
        <a:sx n="1" d="1"/>
        <a:sy n="1" d="1"/>
      </p:scale>
      <p:origin x="0" y="0"/>
    </p:cViewPr>
  </p:notesTextViewPr>
  <p:notesViewPr>
    <p:cSldViewPr snapToGrid="0">
      <p:cViewPr varScale="1">
        <p:scale>
          <a:sx n="72" d="100"/>
          <a:sy n="72" d="100"/>
        </p:scale>
        <p:origin x="1032" y="208"/>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notesMaster" Target="notesMasters/notesMaster1.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viewProps" Target="viewProps.xml"/><Relationship Id="rId5" Type="http://schemas.openxmlformats.org/officeDocument/2006/relationships/slide" Target="slides/slide3.xml"/><Relationship Id="rId61" Type="http://schemas.microsoft.com/office/2018/10/relationships/authors" Target="authors.xml"/><Relationship Id="rId19" Type="http://schemas.openxmlformats.org/officeDocument/2006/relationships/slide" Target="slides/slide1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tags" Target="tags/tag1.xml"/><Relationship Id="rId8" Type="http://schemas.openxmlformats.org/officeDocument/2006/relationships/slide" Target="slides/slide6.xml"/><Relationship Id="rId51" Type="http://schemas.openxmlformats.org/officeDocument/2006/relationships/slide" Target="slides/slide49.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theme" Target="theme/theme1.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presProps" Target="presProps.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3295294609912886E-2"/>
          <c:y val="5.3146857205455283E-2"/>
          <c:w val="0.91496557495530451"/>
          <c:h val="0.8740454258672028"/>
        </c:manualLayout>
      </c:layout>
      <c:barChart>
        <c:barDir val="col"/>
        <c:grouping val="clustered"/>
        <c:varyColors val="0"/>
        <c:ser>
          <c:idx val="0"/>
          <c:order val="0"/>
          <c:tx>
            <c:strRef>
              <c:f>Sheet1!$B$1</c:f>
              <c:strCache>
                <c:ptCount val="1"/>
                <c:pt idx="0">
                  <c:v>Ben</c:v>
                </c:pt>
              </c:strCache>
            </c:strRef>
          </c:tx>
          <c:spPr>
            <a:solidFill>
              <a:srgbClr val="C00000"/>
            </a:solidFill>
            <a:ln>
              <a:noFill/>
            </a:ln>
            <a:effectLst/>
          </c:spPr>
          <c:invertIfNegative val="0"/>
          <c:dLbls>
            <c:dLbl>
              <c:idx val="0"/>
              <c:showLegendKey val="0"/>
              <c:showVal val="1"/>
              <c:showCatName val="0"/>
              <c:showSerName val="1"/>
              <c:showPercent val="0"/>
              <c:showBubbleSize val="0"/>
              <c:extLst>
                <c:ext xmlns:c15="http://schemas.microsoft.com/office/drawing/2012/chart" uri="{CE6537A1-D6FC-4f65-9D91-7224C49458BB}"/>
                <c:ext xmlns:c16="http://schemas.microsoft.com/office/drawing/2014/chart" uri="{C3380CC4-5D6E-409C-BE32-E72D297353CC}">
                  <c16:uniqueId val="{00000000-9257-9349-85F7-1ABB7831D1E9}"/>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0"/>
            <c:showCatName val="0"/>
            <c:showSerName val="0"/>
            <c:showPercent val="0"/>
            <c:showBubbleSize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Sheet1!$A$2</c:f>
              <c:strCache>
                <c:ptCount val="1"/>
                <c:pt idx="0">
                  <c:v>Quota is 80</c:v>
                </c:pt>
              </c:strCache>
            </c:strRef>
          </c:cat>
          <c:val>
            <c:numRef>
              <c:f>Sheet1!$B$2</c:f>
              <c:numCache>
                <c:formatCode>General</c:formatCode>
                <c:ptCount val="1"/>
                <c:pt idx="0">
                  <c:v>35</c:v>
                </c:pt>
              </c:numCache>
            </c:numRef>
          </c:val>
          <c:extLst>
            <c:ext xmlns:c16="http://schemas.microsoft.com/office/drawing/2014/chart" uri="{C3380CC4-5D6E-409C-BE32-E72D297353CC}">
              <c16:uniqueId val="{00000001-9257-9349-85F7-1ABB7831D1E9}"/>
            </c:ext>
          </c:extLst>
        </c:ser>
        <c:ser>
          <c:idx val="1"/>
          <c:order val="1"/>
          <c:tx>
            <c:strRef>
              <c:f>Sheet1!$C$1</c:f>
              <c:strCache>
                <c:ptCount val="1"/>
                <c:pt idx="0">
                  <c:v>Alice</c:v>
                </c:pt>
              </c:strCache>
            </c:strRef>
          </c:tx>
          <c:spPr>
            <a:solidFill>
              <a:srgbClr val="F7941F"/>
            </a:solidFill>
            <a:ln>
              <a:noFill/>
            </a:ln>
            <a:effectLst/>
          </c:spPr>
          <c:invertIfNegative val="0"/>
          <c:dLbls>
            <c:dLbl>
              <c:idx val="0"/>
              <c:showLegendKey val="0"/>
              <c:showVal val="1"/>
              <c:showCatName val="0"/>
              <c:showSerName val="1"/>
              <c:showPercent val="0"/>
              <c:showBubbleSize val="0"/>
              <c:extLst>
                <c:ext xmlns:c15="http://schemas.microsoft.com/office/drawing/2012/chart" uri="{CE6537A1-D6FC-4f65-9D91-7224C49458BB}"/>
                <c:ext xmlns:c16="http://schemas.microsoft.com/office/drawing/2014/chart" uri="{C3380CC4-5D6E-409C-BE32-E72D297353CC}">
                  <c16:uniqueId val="{00000002-9257-9349-85F7-1ABB7831D1E9}"/>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0"/>
            <c:showCatName val="0"/>
            <c:showSerName val="0"/>
            <c:showPercent val="0"/>
            <c:showBubbleSize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Sheet1!$A$2</c:f>
              <c:strCache>
                <c:ptCount val="1"/>
                <c:pt idx="0">
                  <c:v>Quota is 80</c:v>
                </c:pt>
              </c:strCache>
            </c:strRef>
          </c:cat>
          <c:val>
            <c:numRef>
              <c:f>Sheet1!$C$2</c:f>
              <c:numCache>
                <c:formatCode>General</c:formatCode>
                <c:ptCount val="1"/>
                <c:pt idx="0">
                  <c:v>40</c:v>
                </c:pt>
              </c:numCache>
            </c:numRef>
          </c:val>
          <c:extLst>
            <c:ext xmlns:c16="http://schemas.microsoft.com/office/drawing/2014/chart" uri="{C3380CC4-5D6E-409C-BE32-E72D297353CC}">
              <c16:uniqueId val="{00000003-9257-9349-85F7-1ABB7831D1E9}"/>
            </c:ext>
          </c:extLst>
        </c:ser>
        <c:ser>
          <c:idx val="2"/>
          <c:order val="2"/>
          <c:tx>
            <c:strRef>
              <c:f>Sheet1!$D$1</c:f>
              <c:strCache>
                <c:ptCount val="1"/>
                <c:pt idx="0">
                  <c:v>Lucy</c:v>
                </c:pt>
              </c:strCache>
            </c:strRef>
          </c:tx>
          <c:spPr>
            <a:solidFill>
              <a:srgbClr val="00AF50"/>
            </a:solidFill>
            <a:ln>
              <a:noFill/>
            </a:ln>
            <a:effectLst/>
          </c:spPr>
          <c:invertIfNegative val="0"/>
          <c:dLbls>
            <c:dLbl>
              <c:idx val="0"/>
              <c:showLegendKey val="0"/>
              <c:showVal val="1"/>
              <c:showCatName val="0"/>
              <c:showSerName val="1"/>
              <c:showPercent val="0"/>
              <c:showBubbleSize val="0"/>
              <c:extLst>
                <c:ext xmlns:c15="http://schemas.microsoft.com/office/drawing/2012/chart" uri="{CE6537A1-D6FC-4f65-9D91-7224C49458BB}"/>
                <c:ext xmlns:c16="http://schemas.microsoft.com/office/drawing/2014/chart" uri="{C3380CC4-5D6E-409C-BE32-E72D297353CC}">
                  <c16:uniqueId val="{00000004-9257-9349-85F7-1ABB7831D1E9}"/>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0"/>
            <c:showCatName val="0"/>
            <c:showSerName val="0"/>
            <c:showPercent val="0"/>
            <c:showBubbleSize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Sheet1!$A$2</c:f>
              <c:strCache>
                <c:ptCount val="1"/>
                <c:pt idx="0">
                  <c:v>Quota is 80</c:v>
                </c:pt>
              </c:strCache>
            </c:strRef>
          </c:cat>
          <c:val>
            <c:numRef>
              <c:f>Sheet1!$D$2</c:f>
              <c:numCache>
                <c:formatCode>General</c:formatCode>
                <c:ptCount val="1"/>
                <c:pt idx="0">
                  <c:v>60</c:v>
                </c:pt>
              </c:numCache>
            </c:numRef>
          </c:val>
          <c:extLst>
            <c:ext xmlns:c16="http://schemas.microsoft.com/office/drawing/2014/chart" uri="{C3380CC4-5D6E-409C-BE32-E72D297353CC}">
              <c16:uniqueId val="{00000005-9257-9349-85F7-1ABB7831D1E9}"/>
            </c:ext>
          </c:extLst>
        </c:ser>
        <c:ser>
          <c:idx val="3"/>
          <c:order val="3"/>
          <c:tx>
            <c:strRef>
              <c:f>Sheet1!$E$1</c:f>
              <c:strCache>
                <c:ptCount val="1"/>
                <c:pt idx="0">
                  <c:v>RON</c:v>
                </c:pt>
              </c:strCache>
            </c:strRef>
          </c:tx>
          <c:spPr>
            <a:solidFill>
              <a:srgbClr val="95277D"/>
            </a:solidFill>
            <a:ln>
              <a:noFill/>
            </a:ln>
            <a:effectLst/>
          </c:spPr>
          <c:invertIfNegative val="0"/>
          <c:dLbls>
            <c:dLbl>
              <c:idx val="0"/>
              <c:showLegendKey val="0"/>
              <c:showVal val="1"/>
              <c:showCatName val="0"/>
              <c:showSerName val="1"/>
              <c:showPercent val="0"/>
              <c:showBubbleSize val="0"/>
              <c:extLst>
                <c:ext xmlns:c15="http://schemas.microsoft.com/office/drawing/2012/chart" uri="{CE6537A1-D6FC-4f65-9D91-7224C49458BB}"/>
                <c:ext xmlns:c16="http://schemas.microsoft.com/office/drawing/2014/chart" uri="{C3380CC4-5D6E-409C-BE32-E72D297353CC}">
                  <c16:uniqueId val="{00000006-9257-9349-85F7-1ABB7831D1E9}"/>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0"/>
            <c:showCatName val="0"/>
            <c:showSerName val="0"/>
            <c:showPercent val="0"/>
            <c:showBubbleSize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Sheet1!$A$2</c:f>
              <c:strCache>
                <c:ptCount val="1"/>
                <c:pt idx="0">
                  <c:v>Quota is 80</c:v>
                </c:pt>
              </c:strCache>
            </c:strRef>
          </c:cat>
          <c:val>
            <c:numRef>
              <c:f>Sheet1!$E$2</c:f>
              <c:numCache>
                <c:formatCode>General</c:formatCode>
                <c:ptCount val="1"/>
                <c:pt idx="0">
                  <c:v>25</c:v>
                </c:pt>
              </c:numCache>
            </c:numRef>
          </c:val>
          <c:extLst>
            <c:ext xmlns:c16="http://schemas.microsoft.com/office/drawing/2014/chart" uri="{C3380CC4-5D6E-409C-BE32-E72D297353CC}">
              <c16:uniqueId val="{00000007-9257-9349-85F7-1ABB7831D1E9}"/>
            </c:ext>
          </c:extLst>
        </c:ser>
        <c:ser>
          <c:idx val="4"/>
          <c:order val="4"/>
          <c:tx>
            <c:strRef>
              <c:f>Sheet1!$F$1</c:f>
              <c:strCache>
                <c:ptCount val="1"/>
                <c:pt idx="0">
                  <c:v>Total Votes</c:v>
                </c:pt>
              </c:strCache>
            </c:strRef>
          </c:tx>
          <c:spPr>
            <a:solidFill>
              <a:srgbClr val="0171A3"/>
            </a:solidFill>
            <a:ln>
              <a:noFill/>
            </a:ln>
            <a:effectLst/>
          </c:spPr>
          <c:invertIfNegative val="0"/>
          <c:dLbls>
            <c:dLbl>
              <c:idx val="0"/>
              <c:showLegendKey val="0"/>
              <c:showVal val="1"/>
              <c:showCatName val="0"/>
              <c:showSerName val="1"/>
              <c:showPercent val="0"/>
              <c:showBubbleSize val="0"/>
              <c:extLst>
                <c:ext xmlns:c15="http://schemas.microsoft.com/office/drawing/2012/chart" uri="{CE6537A1-D6FC-4f65-9D91-7224C49458BB}"/>
                <c:ext xmlns:c16="http://schemas.microsoft.com/office/drawing/2014/chart" uri="{C3380CC4-5D6E-409C-BE32-E72D297353CC}">
                  <c16:uniqueId val="{00000008-9257-9349-85F7-1ABB7831D1E9}"/>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0"/>
            <c:showCatName val="0"/>
            <c:showSerName val="0"/>
            <c:showPercent val="0"/>
            <c:showBubbleSize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Sheet1!$A$2</c:f>
              <c:strCache>
                <c:ptCount val="1"/>
                <c:pt idx="0">
                  <c:v>Quota is 80</c:v>
                </c:pt>
              </c:strCache>
            </c:strRef>
          </c:cat>
          <c:val>
            <c:numRef>
              <c:f>Sheet1!$F$2</c:f>
              <c:numCache>
                <c:formatCode>General</c:formatCode>
                <c:ptCount val="1"/>
                <c:pt idx="0">
                  <c:v>160</c:v>
                </c:pt>
              </c:numCache>
            </c:numRef>
          </c:val>
          <c:extLst>
            <c:ext xmlns:c16="http://schemas.microsoft.com/office/drawing/2014/chart" uri="{C3380CC4-5D6E-409C-BE32-E72D297353CC}">
              <c16:uniqueId val="{00000009-9257-9349-85F7-1ABB7831D1E9}"/>
            </c:ext>
          </c:extLst>
        </c:ser>
        <c:dLbls>
          <c:showLegendKey val="0"/>
          <c:showVal val="0"/>
          <c:showCatName val="0"/>
          <c:showSerName val="0"/>
          <c:showPercent val="0"/>
          <c:showBubbleSize val="0"/>
        </c:dLbls>
        <c:gapWidth val="150"/>
        <c:axId val="33898496"/>
        <c:axId val="33900032"/>
      </c:barChart>
      <c:catAx>
        <c:axId val="3389849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33900032"/>
        <c:crosses val="autoZero"/>
        <c:auto val="1"/>
        <c:lblAlgn val="ctr"/>
        <c:lblOffset val="100"/>
        <c:noMultiLvlLbl val="0"/>
      </c:catAx>
      <c:valAx>
        <c:axId val="33900032"/>
        <c:scaling>
          <c:orientation val="minMax"/>
        </c:scaling>
        <c:delete val="0"/>
        <c:axPos val="l"/>
        <c:majorGridlines>
          <c:spPr>
            <a:ln w="9525" cap="flat" cmpd="sng" algn="ctr">
              <a:gradFill>
                <a:gsLst>
                  <a:gs pos="100000">
                    <a:schemeClr val="tx1">
                      <a:lumMod val="5000"/>
                      <a:lumOff val="95000"/>
                    </a:schemeClr>
                  </a:gs>
                  <a:gs pos="0">
                    <a:schemeClr val="tx1">
                      <a:lumMod val="25000"/>
                      <a:lumOff val="75000"/>
                    </a:schemeClr>
                  </a:gs>
                </a:gsLst>
                <a:lin ang="5400000" scaled="0"/>
              </a:gradFill>
              <a:round/>
            </a:ln>
            <a:effectLst/>
          </c:spPr>
        </c:majorGridlines>
        <c:title>
          <c:tx>
            <c:rich>
              <a:bodyPr rot="-5400000" spcFirstLastPara="1" vertOverflow="ellipsis" vert="horz" wrap="square" anchor="ctr" anchorCtr="1"/>
              <a:lstStyle/>
              <a:p>
                <a:pPr>
                  <a:defRPr sz="1197" b="0" i="0" u="none" strike="noStrike" kern="1200" cap="all" baseline="0">
                    <a:solidFill>
                      <a:schemeClr val="tx1">
                        <a:lumMod val="65000"/>
                        <a:lumOff val="35000"/>
                      </a:schemeClr>
                    </a:solidFill>
                    <a:latin typeface="+mn-lt"/>
                    <a:ea typeface="+mn-ea"/>
                    <a:cs typeface="+mn-cs"/>
                  </a:defRPr>
                </a:pPr>
                <a:r>
                  <a:rPr lang="en-GB" dirty="0"/>
                  <a:t>Votes</a:t>
                </a:r>
              </a:p>
            </c:rich>
          </c:tx>
          <c:overlay val="0"/>
          <c:spPr>
            <a:noFill/>
            <a:ln>
              <a:noFill/>
            </a:ln>
            <a:effectLst/>
          </c:spPr>
          <c:txPr>
            <a:bodyPr rot="-5400000" spcFirstLastPara="1" vertOverflow="ellipsis" vert="horz" wrap="square" anchor="ctr" anchorCtr="1"/>
            <a:lstStyle/>
            <a:p>
              <a:pPr>
                <a:defRPr sz="1197" b="0" i="0" u="none" strike="noStrike" kern="1200" cap="all"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33898496"/>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Ben (+10)</c:v>
                </c:pt>
              </c:strCache>
            </c:strRef>
          </c:tx>
          <c:spPr>
            <a:solidFill>
              <a:srgbClr val="C00000"/>
            </a:solidFill>
            <a:ln>
              <a:noFill/>
            </a:ln>
            <a:effectLst/>
          </c:spPr>
          <c:invertIfNegative val="0"/>
          <c:dLbls>
            <c:dLbl>
              <c:idx val="0"/>
              <c:showLegendKey val="0"/>
              <c:showVal val="1"/>
              <c:showCatName val="0"/>
              <c:showSerName val="1"/>
              <c:showPercent val="0"/>
              <c:showBubbleSize val="0"/>
              <c:extLst>
                <c:ext xmlns:c15="http://schemas.microsoft.com/office/drawing/2012/chart" uri="{CE6537A1-D6FC-4f65-9D91-7224C49458BB}"/>
                <c:ext xmlns:c16="http://schemas.microsoft.com/office/drawing/2014/chart" uri="{C3380CC4-5D6E-409C-BE32-E72D297353CC}">
                  <c16:uniqueId val="{00000000-B752-41B8-AB82-606D4BEC69E0}"/>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0"/>
            <c:showCatName val="0"/>
            <c:showSerName val="0"/>
            <c:showPercent val="0"/>
            <c:showBubbleSize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Sheet1!$A$2</c:f>
              <c:strCache>
                <c:ptCount val="1"/>
                <c:pt idx="0">
                  <c:v>Quota is 80</c:v>
                </c:pt>
              </c:strCache>
            </c:strRef>
          </c:cat>
          <c:val>
            <c:numRef>
              <c:f>Sheet1!$B$2</c:f>
              <c:numCache>
                <c:formatCode>General</c:formatCode>
                <c:ptCount val="1"/>
                <c:pt idx="0">
                  <c:v>45</c:v>
                </c:pt>
              </c:numCache>
            </c:numRef>
          </c:val>
          <c:extLst>
            <c:ext xmlns:c16="http://schemas.microsoft.com/office/drawing/2014/chart" uri="{C3380CC4-5D6E-409C-BE32-E72D297353CC}">
              <c16:uniqueId val="{00000001-B752-41B8-AB82-606D4BEC69E0}"/>
            </c:ext>
          </c:extLst>
        </c:ser>
        <c:ser>
          <c:idx val="1"/>
          <c:order val="1"/>
          <c:tx>
            <c:strRef>
              <c:f>Sheet1!$C$1</c:f>
              <c:strCache>
                <c:ptCount val="1"/>
                <c:pt idx="0">
                  <c:v>Alice (+0)</c:v>
                </c:pt>
              </c:strCache>
            </c:strRef>
          </c:tx>
          <c:spPr>
            <a:solidFill>
              <a:srgbClr val="F7941F"/>
            </a:solidFill>
            <a:ln>
              <a:noFill/>
            </a:ln>
            <a:effectLst/>
          </c:spPr>
          <c:invertIfNegative val="0"/>
          <c:dLbls>
            <c:dLbl>
              <c:idx val="0"/>
              <c:showLegendKey val="0"/>
              <c:showVal val="1"/>
              <c:showCatName val="0"/>
              <c:showSerName val="1"/>
              <c:showPercent val="0"/>
              <c:showBubbleSize val="0"/>
              <c:extLst>
                <c:ext xmlns:c15="http://schemas.microsoft.com/office/drawing/2012/chart" uri="{CE6537A1-D6FC-4f65-9D91-7224C49458BB}"/>
                <c:ext xmlns:c16="http://schemas.microsoft.com/office/drawing/2014/chart" uri="{C3380CC4-5D6E-409C-BE32-E72D297353CC}">
                  <c16:uniqueId val="{00000002-B752-41B8-AB82-606D4BEC69E0}"/>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0"/>
            <c:showCatName val="0"/>
            <c:showSerName val="0"/>
            <c:showPercent val="0"/>
            <c:showBubbleSize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Sheet1!$A$2</c:f>
              <c:strCache>
                <c:ptCount val="1"/>
                <c:pt idx="0">
                  <c:v>Quota is 80</c:v>
                </c:pt>
              </c:strCache>
            </c:strRef>
          </c:cat>
          <c:val>
            <c:numRef>
              <c:f>Sheet1!$C$2</c:f>
              <c:numCache>
                <c:formatCode>General</c:formatCode>
                <c:ptCount val="1"/>
                <c:pt idx="0">
                  <c:v>40</c:v>
                </c:pt>
              </c:numCache>
            </c:numRef>
          </c:val>
          <c:extLst>
            <c:ext xmlns:c16="http://schemas.microsoft.com/office/drawing/2014/chart" uri="{C3380CC4-5D6E-409C-BE32-E72D297353CC}">
              <c16:uniqueId val="{00000003-B752-41B8-AB82-606D4BEC69E0}"/>
            </c:ext>
          </c:extLst>
        </c:ser>
        <c:ser>
          <c:idx val="2"/>
          <c:order val="2"/>
          <c:tx>
            <c:strRef>
              <c:f>Sheet1!$D$1</c:f>
              <c:strCache>
                <c:ptCount val="1"/>
                <c:pt idx="0">
                  <c:v>Lucy (+5)</c:v>
                </c:pt>
              </c:strCache>
            </c:strRef>
          </c:tx>
          <c:spPr>
            <a:solidFill>
              <a:srgbClr val="00AF50"/>
            </a:solidFill>
            <a:ln>
              <a:noFill/>
            </a:ln>
            <a:effectLst/>
          </c:spPr>
          <c:invertIfNegative val="0"/>
          <c:dLbls>
            <c:dLbl>
              <c:idx val="0"/>
              <c:showLegendKey val="0"/>
              <c:showVal val="1"/>
              <c:showCatName val="0"/>
              <c:showSerName val="1"/>
              <c:showPercent val="0"/>
              <c:showBubbleSize val="0"/>
              <c:extLst>
                <c:ext xmlns:c15="http://schemas.microsoft.com/office/drawing/2012/chart" uri="{CE6537A1-D6FC-4f65-9D91-7224C49458BB}"/>
                <c:ext xmlns:c16="http://schemas.microsoft.com/office/drawing/2014/chart" uri="{C3380CC4-5D6E-409C-BE32-E72D297353CC}">
                  <c16:uniqueId val="{00000004-B752-41B8-AB82-606D4BEC69E0}"/>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0"/>
            <c:showCatName val="0"/>
            <c:showSerName val="0"/>
            <c:showPercent val="0"/>
            <c:showBubbleSize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Sheet1!$A$2</c:f>
              <c:strCache>
                <c:ptCount val="1"/>
                <c:pt idx="0">
                  <c:v>Quota is 80</c:v>
                </c:pt>
              </c:strCache>
            </c:strRef>
          </c:cat>
          <c:val>
            <c:numRef>
              <c:f>Sheet1!$D$2</c:f>
              <c:numCache>
                <c:formatCode>General</c:formatCode>
                <c:ptCount val="1"/>
                <c:pt idx="0">
                  <c:v>65</c:v>
                </c:pt>
              </c:numCache>
            </c:numRef>
          </c:val>
          <c:extLst>
            <c:ext xmlns:c16="http://schemas.microsoft.com/office/drawing/2014/chart" uri="{C3380CC4-5D6E-409C-BE32-E72D297353CC}">
              <c16:uniqueId val="{00000005-B752-41B8-AB82-606D4BEC69E0}"/>
            </c:ext>
          </c:extLst>
        </c:ser>
        <c:ser>
          <c:idx val="3"/>
          <c:order val="3"/>
          <c:tx>
            <c:strRef>
              <c:f>Sheet1!$E$1</c:f>
              <c:strCache>
                <c:ptCount val="1"/>
                <c:pt idx="0">
                  <c:v>RON OUT!</c:v>
                </c:pt>
              </c:strCache>
            </c:strRef>
          </c:tx>
          <c:spPr>
            <a:solidFill>
              <a:srgbClr val="95277D"/>
            </a:solidFill>
            <a:ln>
              <a:noFill/>
            </a:ln>
            <a:effectLst/>
          </c:spPr>
          <c:invertIfNegative val="0"/>
          <c:dLbls>
            <c:dLbl>
              <c:idx val="0"/>
              <c:showLegendKey val="0"/>
              <c:showVal val="1"/>
              <c:showCatName val="0"/>
              <c:showSerName val="1"/>
              <c:showPercent val="0"/>
              <c:showBubbleSize val="0"/>
              <c:extLst>
                <c:ext xmlns:c15="http://schemas.microsoft.com/office/drawing/2012/chart" uri="{CE6537A1-D6FC-4f65-9D91-7224C49458BB}"/>
                <c:ext xmlns:c16="http://schemas.microsoft.com/office/drawing/2014/chart" uri="{C3380CC4-5D6E-409C-BE32-E72D297353CC}">
                  <c16:uniqueId val="{00000006-B752-41B8-AB82-606D4BEC69E0}"/>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0"/>
            <c:showCatName val="0"/>
            <c:showSerName val="0"/>
            <c:showPercent val="0"/>
            <c:showBubbleSize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Sheet1!$A$2</c:f>
              <c:strCache>
                <c:ptCount val="1"/>
                <c:pt idx="0">
                  <c:v>Quota is 80</c:v>
                </c:pt>
              </c:strCache>
            </c:strRef>
          </c:cat>
          <c:val>
            <c:numRef>
              <c:f>Sheet1!$E$2</c:f>
              <c:numCache>
                <c:formatCode>General</c:formatCode>
                <c:ptCount val="1"/>
                <c:pt idx="0">
                  <c:v>0</c:v>
                </c:pt>
              </c:numCache>
            </c:numRef>
          </c:val>
          <c:extLst>
            <c:ext xmlns:c16="http://schemas.microsoft.com/office/drawing/2014/chart" uri="{C3380CC4-5D6E-409C-BE32-E72D297353CC}">
              <c16:uniqueId val="{00000007-B752-41B8-AB82-606D4BEC69E0}"/>
            </c:ext>
          </c:extLst>
        </c:ser>
        <c:ser>
          <c:idx val="4"/>
          <c:order val="4"/>
          <c:tx>
            <c:strRef>
              <c:f>Sheet1!$F$1</c:f>
              <c:strCache>
                <c:ptCount val="1"/>
                <c:pt idx="0">
                  <c:v>Total Votes</c:v>
                </c:pt>
              </c:strCache>
            </c:strRef>
          </c:tx>
          <c:spPr>
            <a:solidFill>
              <a:srgbClr val="0171A3"/>
            </a:solidFill>
            <a:ln>
              <a:noFill/>
            </a:ln>
            <a:effectLst/>
          </c:spPr>
          <c:invertIfNegative val="0"/>
          <c:dLbls>
            <c:dLbl>
              <c:idx val="0"/>
              <c:showLegendKey val="0"/>
              <c:showVal val="1"/>
              <c:showCatName val="0"/>
              <c:showSerName val="1"/>
              <c:showPercent val="0"/>
              <c:showBubbleSize val="0"/>
              <c:extLst>
                <c:ext xmlns:c15="http://schemas.microsoft.com/office/drawing/2012/chart" uri="{CE6537A1-D6FC-4f65-9D91-7224C49458BB}"/>
                <c:ext xmlns:c16="http://schemas.microsoft.com/office/drawing/2014/chart" uri="{C3380CC4-5D6E-409C-BE32-E72D297353CC}">
                  <c16:uniqueId val="{00000008-B752-41B8-AB82-606D4BEC69E0}"/>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0"/>
            <c:showCatName val="0"/>
            <c:showSerName val="0"/>
            <c:showPercent val="0"/>
            <c:showBubbleSize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Sheet1!$A$2</c:f>
              <c:strCache>
                <c:ptCount val="1"/>
                <c:pt idx="0">
                  <c:v>Quota is 80</c:v>
                </c:pt>
              </c:strCache>
            </c:strRef>
          </c:cat>
          <c:val>
            <c:numRef>
              <c:f>Sheet1!$F$2</c:f>
              <c:numCache>
                <c:formatCode>General</c:formatCode>
                <c:ptCount val="1"/>
                <c:pt idx="0">
                  <c:v>160</c:v>
                </c:pt>
              </c:numCache>
            </c:numRef>
          </c:val>
          <c:extLst>
            <c:ext xmlns:c16="http://schemas.microsoft.com/office/drawing/2014/chart" uri="{C3380CC4-5D6E-409C-BE32-E72D297353CC}">
              <c16:uniqueId val="{00000009-B752-41B8-AB82-606D4BEC69E0}"/>
            </c:ext>
          </c:extLst>
        </c:ser>
        <c:dLbls>
          <c:showLegendKey val="0"/>
          <c:showVal val="0"/>
          <c:showCatName val="0"/>
          <c:showSerName val="0"/>
          <c:showPercent val="0"/>
          <c:showBubbleSize val="0"/>
        </c:dLbls>
        <c:gapWidth val="150"/>
        <c:axId val="34067968"/>
        <c:axId val="34069504"/>
      </c:barChart>
      <c:catAx>
        <c:axId val="3406796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34069504"/>
        <c:crosses val="autoZero"/>
        <c:auto val="1"/>
        <c:lblAlgn val="ctr"/>
        <c:lblOffset val="100"/>
        <c:noMultiLvlLbl val="0"/>
      </c:catAx>
      <c:valAx>
        <c:axId val="34069504"/>
        <c:scaling>
          <c:orientation val="minMax"/>
        </c:scaling>
        <c:delete val="0"/>
        <c:axPos val="l"/>
        <c:majorGridlines>
          <c:spPr>
            <a:ln w="9525" cap="flat" cmpd="sng" algn="ctr">
              <a:gradFill>
                <a:gsLst>
                  <a:gs pos="100000">
                    <a:schemeClr val="tx1">
                      <a:lumMod val="5000"/>
                      <a:lumOff val="95000"/>
                    </a:schemeClr>
                  </a:gs>
                  <a:gs pos="0">
                    <a:schemeClr val="tx1">
                      <a:lumMod val="25000"/>
                      <a:lumOff val="75000"/>
                    </a:schemeClr>
                  </a:gs>
                </a:gsLst>
                <a:lin ang="5400000" scaled="0"/>
              </a:gradFill>
              <a:round/>
            </a:ln>
            <a:effectLst/>
          </c:spPr>
        </c:majorGridlines>
        <c:title>
          <c:tx>
            <c:rich>
              <a:bodyPr rot="-5400000" spcFirstLastPara="1" vertOverflow="ellipsis" vert="horz" wrap="square" anchor="ctr" anchorCtr="1"/>
              <a:lstStyle/>
              <a:p>
                <a:pPr>
                  <a:defRPr sz="1197" b="0" i="0" u="none" strike="noStrike" kern="1200" cap="all" baseline="0">
                    <a:solidFill>
                      <a:schemeClr val="tx1">
                        <a:lumMod val="65000"/>
                        <a:lumOff val="35000"/>
                      </a:schemeClr>
                    </a:solidFill>
                    <a:latin typeface="+mn-lt"/>
                    <a:ea typeface="+mn-ea"/>
                    <a:cs typeface="+mn-cs"/>
                  </a:defRPr>
                </a:pPr>
                <a:r>
                  <a:rPr lang="en-GB" dirty="0"/>
                  <a:t>Votes</a:t>
                </a:r>
              </a:p>
            </c:rich>
          </c:tx>
          <c:overlay val="0"/>
          <c:spPr>
            <a:noFill/>
            <a:ln>
              <a:noFill/>
            </a:ln>
            <a:effectLst/>
          </c:spPr>
          <c:txPr>
            <a:bodyPr rot="-5400000" spcFirstLastPara="1" vertOverflow="ellipsis" vert="horz" wrap="square" anchor="ctr" anchorCtr="1"/>
            <a:lstStyle/>
            <a:p>
              <a:pPr>
                <a:defRPr sz="1197" b="0" i="0" u="none" strike="noStrike" kern="1200" cap="all"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34067968"/>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Ben (+30)</c:v>
                </c:pt>
              </c:strCache>
            </c:strRef>
          </c:tx>
          <c:spPr>
            <a:solidFill>
              <a:srgbClr val="C00000"/>
            </a:solidFill>
            <a:ln>
              <a:noFill/>
            </a:ln>
            <a:effectLst/>
          </c:spPr>
          <c:invertIfNegative val="0"/>
          <c:dLbls>
            <c:dLbl>
              <c:idx val="0"/>
              <c:showLegendKey val="0"/>
              <c:showVal val="1"/>
              <c:showCatName val="0"/>
              <c:showSerName val="1"/>
              <c:showPercent val="0"/>
              <c:showBubbleSize val="0"/>
              <c:extLst>
                <c:ext xmlns:c15="http://schemas.microsoft.com/office/drawing/2012/chart" uri="{CE6537A1-D6FC-4f65-9D91-7224C49458BB}"/>
                <c:ext xmlns:c16="http://schemas.microsoft.com/office/drawing/2014/chart" uri="{C3380CC4-5D6E-409C-BE32-E72D297353CC}">
                  <c16:uniqueId val="{00000000-7E14-45CE-9421-B9DB8B1382A8}"/>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0"/>
            <c:showCatName val="0"/>
            <c:showSerName val="0"/>
            <c:showPercent val="0"/>
            <c:showBubbleSize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Sheet1!$A$2</c:f>
              <c:strCache>
                <c:ptCount val="1"/>
                <c:pt idx="0">
                  <c:v>Quota is 80</c:v>
                </c:pt>
              </c:strCache>
            </c:strRef>
          </c:cat>
          <c:val>
            <c:numRef>
              <c:f>Sheet1!$B$2</c:f>
              <c:numCache>
                <c:formatCode>General</c:formatCode>
                <c:ptCount val="1"/>
                <c:pt idx="0">
                  <c:v>75</c:v>
                </c:pt>
              </c:numCache>
            </c:numRef>
          </c:val>
          <c:extLst>
            <c:ext xmlns:c16="http://schemas.microsoft.com/office/drawing/2014/chart" uri="{C3380CC4-5D6E-409C-BE32-E72D297353CC}">
              <c16:uniqueId val="{00000001-7E14-45CE-9421-B9DB8B1382A8}"/>
            </c:ext>
          </c:extLst>
        </c:ser>
        <c:ser>
          <c:idx val="1"/>
          <c:order val="1"/>
          <c:tx>
            <c:strRef>
              <c:f>Sheet1!$C$1</c:f>
              <c:strCache>
                <c:ptCount val="1"/>
                <c:pt idx="0">
                  <c:v>Alice OUT!</c:v>
                </c:pt>
              </c:strCache>
            </c:strRef>
          </c:tx>
          <c:spPr>
            <a:solidFill>
              <a:srgbClr val="F7941F"/>
            </a:solidFill>
            <a:ln>
              <a:noFill/>
            </a:ln>
            <a:effectLst/>
          </c:spPr>
          <c:invertIfNegative val="0"/>
          <c:dLbls>
            <c:dLbl>
              <c:idx val="0"/>
              <c:showLegendKey val="0"/>
              <c:showVal val="1"/>
              <c:showCatName val="0"/>
              <c:showSerName val="1"/>
              <c:showPercent val="0"/>
              <c:showBubbleSize val="0"/>
              <c:extLst>
                <c:ext xmlns:c15="http://schemas.microsoft.com/office/drawing/2012/chart" uri="{CE6537A1-D6FC-4f65-9D91-7224C49458BB}"/>
                <c:ext xmlns:c16="http://schemas.microsoft.com/office/drawing/2014/chart" uri="{C3380CC4-5D6E-409C-BE32-E72D297353CC}">
                  <c16:uniqueId val="{00000002-7E14-45CE-9421-B9DB8B1382A8}"/>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0"/>
            <c:showCatName val="0"/>
            <c:showSerName val="0"/>
            <c:showPercent val="0"/>
            <c:showBubbleSize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Sheet1!$A$2</c:f>
              <c:strCache>
                <c:ptCount val="1"/>
                <c:pt idx="0">
                  <c:v>Quota is 80</c:v>
                </c:pt>
              </c:strCache>
            </c:strRef>
          </c:cat>
          <c:val>
            <c:numRef>
              <c:f>Sheet1!$C$2</c:f>
              <c:numCache>
                <c:formatCode>General</c:formatCode>
                <c:ptCount val="1"/>
                <c:pt idx="0">
                  <c:v>0</c:v>
                </c:pt>
              </c:numCache>
            </c:numRef>
          </c:val>
          <c:extLst>
            <c:ext xmlns:c16="http://schemas.microsoft.com/office/drawing/2014/chart" uri="{C3380CC4-5D6E-409C-BE32-E72D297353CC}">
              <c16:uniqueId val="{00000003-7E14-45CE-9421-B9DB8B1382A8}"/>
            </c:ext>
          </c:extLst>
        </c:ser>
        <c:ser>
          <c:idx val="2"/>
          <c:order val="2"/>
          <c:tx>
            <c:strRef>
              <c:f>Sheet1!$D$1</c:f>
              <c:strCache>
                <c:ptCount val="1"/>
                <c:pt idx="0">
                  <c:v>Lucy (+5)</c:v>
                </c:pt>
              </c:strCache>
            </c:strRef>
          </c:tx>
          <c:spPr>
            <a:solidFill>
              <a:srgbClr val="00AF50"/>
            </a:solidFill>
            <a:ln>
              <a:noFill/>
            </a:ln>
            <a:effectLst/>
          </c:spPr>
          <c:invertIfNegative val="0"/>
          <c:dLbls>
            <c:dLbl>
              <c:idx val="0"/>
              <c:showLegendKey val="0"/>
              <c:showVal val="1"/>
              <c:showCatName val="0"/>
              <c:showSerName val="1"/>
              <c:showPercent val="0"/>
              <c:showBubbleSize val="0"/>
              <c:extLst>
                <c:ext xmlns:c15="http://schemas.microsoft.com/office/drawing/2012/chart" uri="{CE6537A1-D6FC-4f65-9D91-7224C49458BB}"/>
                <c:ext xmlns:c16="http://schemas.microsoft.com/office/drawing/2014/chart" uri="{C3380CC4-5D6E-409C-BE32-E72D297353CC}">
                  <c16:uniqueId val="{00000004-7E14-45CE-9421-B9DB8B1382A8}"/>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0"/>
            <c:showCatName val="0"/>
            <c:showSerName val="0"/>
            <c:showPercent val="0"/>
            <c:showBubbleSize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Sheet1!$A$2</c:f>
              <c:strCache>
                <c:ptCount val="1"/>
                <c:pt idx="0">
                  <c:v>Quota is 80</c:v>
                </c:pt>
              </c:strCache>
            </c:strRef>
          </c:cat>
          <c:val>
            <c:numRef>
              <c:f>Sheet1!$D$2</c:f>
              <c:numCache>
                <c:formatCode>General</c:formatCode>
                <c:ptCount val="1"/>
                <c:pt idx="0">
                  <c:v>70</c:v>
                </c:pt>
              </c:numCache>
            </c:numRef>
          </c:val>
          <c:extLst>
            <c:ext xmlns:c16="http://schemas.microsoft.com/office/drawing/2014/chart" uri="{C3380CC4-5D6E-409C-BE32-E72D297353CC}">
              <c16:uniqueId val="{00000005-7E14-45CE-9421-B9DB8B1382A8}"/>
            </c:ext>
          </c:extLst>
        </c:ser>
        <c:ser>
          <c:idx val="3"/>
          <c:order val="3"/>
          <c:tx>
            <c:strRef>
              <c:f>Sheet1!$E$1</c:f>
              <c:strCache>
                <c:ptCount val="1"/>
                <c:pt idx="0">
                  <c:v>RON OUT!</c:v>
                </c:pt>
              </c:strCache>
            </c:strRef>
          </c:tx>
          <c:spPr>
            <a:solidFill>
              <a:srgbClr val="95277D"/>
            </a:solidFill>
            <a:ln>
              <a:noFill/>
            </a:ln>
            <a:effectLst/>
          </c:spPr>
          <c:invertIfNegative val="0"/>
          <c:dLbls>
            <c:dLbl>
              <c:idx val="0"/>
              <c:showLegendKey val="0"/>
              <c:showVal val="1"/>
              <c:showCatName val="0"/>
              <c:showSerName val="1"/>
              <c:showPercent val="0"/>
              <c:showBubbleSize val="0"/>
              <c:extLst>
                <c:ext xmlns:c15="http://schemas.microsoft.com/office/drawing/2012/chart" uri="{CE6537A1-D6FC-4f65-9D91-7224C49458BB}"/>
                <c:ext xmlns:c16="http://schemas.microsoft.com/office/drawing/2014/chart" uri="{C3380CC4-5D6E-409C-BE32-E72D297353CC}">
                  <c16:uniqueId val="{00000006-7E14-45CE-9421-B9DB8B1382A8}"/>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0"/>
            <c:showCatName val="0"/>
            <c:showSerName val="0"/>
            <c:showPercent val="0"/>
            <c:showBubbleSize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Sheet1!$A$2</c:f>
              <c:strCache>
                <c:ptCount val="1"/>
                <c:pt idx="0">
                  <c:v>Quota is 80</c:v>
                </c:pt>
              </c:strCache>
            </c:strRef>
          </c:cat>
          <c:val>
            <c:numRef>
              <c:f>Sheet1!$E$2</c:f>
              <c:numCache>
                <c:formatCode>General</c:formatCode>
                <c:ptCount val="1"/>
                <c:pt idx="0">
                  <c:v>0</c:v>
                </c:pt>
              </c:numCache>
            </c:numRef>
          </c:val>
          <c:extLst>
            <c:ext xmlns:c16="http://schemas.microsoft.com/office/drawing/2014/chart" uri="{C3380CC4-5D6E-409C-BE32-E72D297353CC}">
              <c16:uniqueId val="{00000007-7E14-45CE-9421-B9DB8B1382A8}"/>
            </c:ext>
          </c:extLst>
        </c:ser>
        <c:ser>
          <c:idx val="4"/>
          <c:order val="4"/>
          <c:tx>
            <c:strRef>
              <c:f>Sheet1!$F$1</c:f>
              <c:strCache>
                <c:ptCount val="1"/>
                <c:pt idx="0">
                  <c:v>Total Votes</c:v>
                </c:pt>
              </c:strCache>
            </c:strRef>
          </c:tx>
          <c:spPr>
            <a:solidFill>
              <a:srgbClr val="0171A3"/>
            </a:solidFill>
            <a:ln>
              <a:noFill/>
            </a:ln>
            <a:effectLst/>
          </c:spPr>
          <c:invertIfNegative val="0"/>
          <c:dLbls>
            <c:dLbl>
              <c:idx val="0"/>
              <c:showLegendKey val="0"/>
              <c:showVal val="1"/>
              <c:showCatName val="0"/>
              <c:showSerName val="1"/>
              <c:showPercent val="0"/>
              <c:showBubbleSize val="0"/>
              <c:extLst>
                <c:ext xmlns:c15="http://schemas.microsoft.com/office/drawing/2012/chart" uri="{CE6537A1-D6FC-4f65-9D91-7224C49458BB}"/>
                <c:ext xmlns:c16="http://schemas.microsoft.com/office/drawing/2014/chart" uri="{C3380CC4-5D6E-409C-BE32-E72D297353CC}">
                  <c16:uniqueId val="{00000008-7E14-45CE-9421-B9DB8B1382A8}"/>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0"/>
            <c:showCatName val="0"/>
            <c:showSerName val="0"/>
            <c:showPercent val="0"/>
            <c:showBubbleSize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Sheet1!$A$2</c:f>
              <c:strCache>
                <c:ptCount val="1"/>
                <c:pt idx="0">
                  <c:v>Quota is 80</c:v>
                </c:pt>
              </c:strCache>
            </c:strRef>
          </c:cat>
          <c:val>
            <c:numRef>
              <c:f>Sheet1!$F$2</c:f>
              <c:numCache>
                <c:formatCode>General</c:formatCode>
                <c:ptCount val="1"/>
                <c:pt idx="0">
                  <c:v>160</c:v>
                </c:pt>
              </c:numCache>
            </c:numRef>
          </c:val>
          <c:extLst>
            <c:ext xmlns:c16="http://schemas.microsoft.com/office/drawing/2014/chart" uri="{C3380CC4-5D6E-409C-BE32-E72D297353CC}">
              <c16:uniqueId val="{00000009-7E14-45CE-9421-B9DB8B1382A8}"/>
            </c:ext>
          </c:extLst>
        </c:ser>
        <c:dLbls>
          <c:showLegendKey val="0"/>
          <c:showVal val="0"/>
          <c:showCatName val="0"/>
          <c:showSerName val="0"/>
          <c:showPercent val="0"/>
          <c:showBubbleSize val="0"/>
        </c:dLbls>
        <c:gapWidth val="150"/>
        <c:axId val="33258112"/>
        <c:axId val="33272192"/>
      </c:barChart>
      <c:catAx>
        <c:axId val="3325811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33272192"/>
        <c:crosses val="autoZero"/>
        <c:auto val="1"/>
        <c:lblAlgn val="ctr"/>
        <c:lblOffset val="100"/>
        <c:noMultiLvlLbl val="0"/>
      </c:catAx>
      <c:valAx>
        <c:axId val="33272192"/>
        <c:scaling>
          <c:orientation val="minMax"/>
        </c:scaling>
        <c:delete val="0"/>
        <c:axPos val="l"/>
        <c:majorGridlines>
          <c:spPr>
            <a:ln w="9525" cap="flat" cmpd="sng" algn="ctr">
              <a:gradFill>
                <a:gsLst>
                  <a:gs pos="100000">
                    <a:schemeClr val="tx1">
                      <a:lumMod val="5000"/>
                      <a:lumOff val="95000"/>
                    </a:schemeClr>
                  </a:gs>
                  <a:gs pos="0">
                    <a:schemeClr val="tx1">
                      <a:lumMod val="25000"/>
                      <a:lumOff val="75000"/>
                    </a:schemeClr>
                  </a:gs>
                </a:gsLst>
                <a:lin ang="5400000" scaled="0"/>
              </a:gradFill>
              <a:round/>
            </a:ln>
            <a:effectLst/>
          </c:spPr>
        </c:majorGridlines>
        <c:title>
          <c:tx>
            <c:rich>
              <a:bodyPr rot="-5400000" spcFirstLastPara="1" vertOverflow="ellipsis" vert="horz" wrap="square" anchor="ctr" anchorCtr="1"/>
              <a:lstStyle/>
              <a:p>
                <a:pPr>
                  <a:defRPr sz="1197" b="0" i="0" u="none" strike="noStrike" kern="1200" cap="all" baseline="0">
                    <a:solidFill>
                      <a:schemeClr val="tx1">
                        <a:lumMod val="65000"/>
                        <a:lumOff val="35000"/>
                      </a:schemeClr>
                    </a:solidFill>
                    <a:latin typeface="+mn-lt"/>
                    <a:ea typeface="+mn-ea"/>
                    <a:cs typeface="+mn-cs"/>
                  </a:defRPr>
                </a:pPr>
                <a:r>
                  <a:rPr lang="en-GB" dirty="0"/>
                  <a:t>Votes</a:t>
                </a:r>
              </a:p>
            </c:rich>
          </c:tx>
          <c:overlay val="0"/>
          <c:spPr>
            <a:noFill/>
            <a:ln>
              <a:noFill/>
            </a:ln>
            <a:effectLst/>
          </c:spPr>
          <c:txPr>
            <a:bodyPr rot="-5400000" spcFirstLastPara="1" vertOverflow="ellipsis" vert="horz" wrap="square" anchor="ctr" anchorCtr="1"/>
            <a:lstStyle/>
            <a:p>
              <a:pPr>
                <a:defRPr sz="1197" b="0" i="0" u="none" strike="noStrike" kern="1200" cap="all" baseline="0">
                  <a:solidFill>
                    <a:schemeClr val="tx1">
                      <a:lumMod val="65000"/>
                      <a:lumOff val="35000"/>
                    </a:schemeClr>
                  </a:solidFill>
                  <a:latin typeface="+mn-lt"/>
                  <a:ea typeface="+mn-ea"/>
                  <a:cs typeface="+mn-cs"/>
                </a:defRPr>
              </a:pPr>
              <a:endParaRPr lang="en-US"/>
            </a:p>
          </c:txPr>
        </c:title>
        <c:numFmt formatCode="General"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33258112"/>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acrossLinear" id="2">
  <a:schemeClr val="accent1"/>
  <a:schemeClr val="accent2"/>
  <a:schemeClr val="accent3"/>
  <a:schemeClr val="accent4"/>
  <a:schemeClr val="accent5"/>
  <a:schemeClr val="accent6"/>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10">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bg1"/>
    </cs:fontRef>
    <cs:spPr>
      <a:solidFill>
        <a:schemeClr val="tx1">
          <a:lumMod val="50000"/>
          <a:lumOff val="50000"/>
        </a:schemeClr>
      </a:solidFill>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gradFill flip="none" rotWithShape="1">
        <a:gsLst>
          <a:gs pos="0">
            <a:schemeClr val="phClr"/>
          </a:gs>
          <a:gs pos="75000">
            <a:schemeClr val="phClr">
              <a:lumMod val="60000"/>
              <a:lumOff val="40000"/>
            </a:schemeClr>
          </a:gs>
          <a:gs pos="51000">
            <a:schemeClr val="phClr">
              <a:alpha val="75000"/>
            </a:schemeClr>
          </a:gs>
          <a:gs pos="100000">
            <a:schemeClr val="phClr">
              <a:lumMod val="20000"/>
              <a:lumOff val="80000"/>
              <a:alpha val="15000"/>
            </a:schemeClr>
          </a:gs>
        </a:gsLst>
        <a:lin ang="5400000" scaled="0"/>
      </a:gradFill>
    </cs:spPr>
  </cs:dataPoint>
  <cs:dataPoint3D>
    <cs:lnRef idx="0"/>
    <cs:fillRef idx="0">
      <cs:styleClr val="auto"/>
    </cs:fillRef>
    <cs:effectRef idx="0"/>
    <cs:fontRef idx="minor">
      <a:schemeClr val="dk1"/>
    </cs:fontRef>
    <cs:spPr>
      <a:gradFill flip="none" rotWithShape="1">
        <a:gsLst>
          <a:gs pos="0">
            <a:schemeClr val="phClr"/>
          </a:gs>
          <a:gs pos="75000">
            <a:schemeClr val="phClr">
              <a:lumMod val="60000"/>
              <a:lumOff val="40000"/>
            </a:schemeClr>
          </a:gs>
          <a:gs pos="51000">
            <a:schemeClr val="phClr">
              <a:alpha val="75000"/>
            </a:schemeClr>
          </a:gs>
          <a:gs pos="100000">
            <a:schemeClr val="phClr">
              <a:lumMod val="20000"/>
              <a:lumOff val="80000"/>
              <a:alpha val="15000"/>
            </a:schemeClr>
          </a:gs>
        </a:gsLst>
        <a:lin ang="5400000" scaled="0"/>
      </a:gradFill>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styleClr val="auto"/>
    </cs:lnRef>
    <cs:fillRef idx="0">
      <cs:styleClr val="auto"/>
    </cs:fillRef>
    <cs:effectRef idx="0"/>
    <cs:fontRef idx="minor">
      <a:schemeClr val="dk1"/>
    </cs:fontRef>
    <cs:spPr>
      <a:gradFill flip="none" rotWithShape="1">
        <a:gsLst>
          <a:gs pos="0">
            <a:schemeClr val="phClr"/>
          </a:gs>
          <a:gs pos="75000">
            <a:schemeClr val="phClr">
              <a:lumMod val="60000"/>
              <a:lumOff val="40000"/>
            </a:schemeClr>
          </a:gs>
          <a:gs pos="51000">
            <a:schemeClr val="phClr">
              <a:alpha val="75000"/>
            </a:schemeClr>
          </a:gs>
          <a:gs pos="100000">
            <a:schemeClr val="phClr">
              <a:lumMod val="20000"/>
              <a:lumOff val="80000"/>
              <a:alpha val="15000"/>
            </a:schemeClr>
          </a:gs>
        </a:gsLst>
        <a:lin ang="5400000" scaled="0"/>
      </a:gradFill>
      <a:ln w="9525" cap="flat" cmpd="sng" algn="ctr">
        <a:solidFill>
          <a:schemeClr val="phClr">
            <a:shade val="95000"/>
          </a:schemeClr>
        </a:solidFill>
        <a:round/>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65000"/>
            <a:lumOff val="35000"/>
          </a:schemeClr>
        </a:solidFill>
      </a:ln>
    </cs:spPr>
  </cs:downBar>
  <cs:dropLine>
    <cs:lnRef idx="0"/>
    <cs:fillRef idx="0"/>
    <cs:effectRef idx="0"/>
    <cs:fontRef idx="minor">
      <a:schemeClr val="dk1"/>
    </cs:fontRef>
    <cs:spPr>
      <a:ln w="9525">
        <a:solidFill>
          <a:schemeClr val="tx1">
            <a:lumMod val="35000"/>
            <a:lumOff val="65000"/>
          </a:schemeClr>
        </a:solidFill>
      </a:ln>
    </cs:spPr>
  </cs:dropLine>
  <cs:errorBar>
    <cs:lnRef idx="0"/>
    <cs:fillRef idx="0"/>
    <cs:effectRef idx="0"/>
    <cs:fontRef idx="minor">
      <a:schemeClr val="dk1"/>
    </cs:fontRef>
    <cs:spPr>
      <a:ln w="9525" cap="flat" cmpd="sng" algn="ctr">
        <a:solidFill>
          <a:schemeClr val="tx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tx1">
                <a:lumMod val="5000"/>
                <a:lumOff val="95000"/>
              </a:schemeClr>
            </a:gs>
            <a:gs pos="0">
              <a:schemeClr val="tx1">
                <a:lumMod val="25000"/>
                <a:lumOff val="75000"/>
              </a:schemeClr>
            </a:gs>
          </a:gsLst>
          <a:lin ang="5400000" scaled="0"/>
        </a:gradFill>
        <a:round/>
      </a:ln>
    </cs:spPr>
  </cs:gridlineMajor>
  <cs:gridlineMinor>
    <cs:lnRef idx="0"/>
    <cs:fillRef idx="0"/>
    <cs:effectRef idx="0"/>
    <cs:fontRef idx="minor">
      <a:schemeClr val="dk1"/>
    </cs:fontRef>
    <cs:spPr>
      <a:ln w="9525" cap="flat" cmpd="sng" algn="ctr">
        <a:gradFill>
          <a:gsLst>
            <a:gs pos="100000">
              <a:schemeClr val="tx1">
                <a:lumMod val="5000"/>
                <a:lumOff val="95000"/>
              </a:schemeClr>
            </a:gs>
            <a:gs pos="0">
              <a:schemeClr val="tx1">
                <a:lumMod val="25000"/>
                <a:lumOff val="75000"/>
              </a:schemeClr>
            </a:gs>
          </a:gsLst>
          <a:lin ang="5400000" scaled="0"/>
        </a:gradFill>
        <a:round/>
      </a:ln>
    </cs:spPr>
  </cs:gridlineMinor>
  <cs:hiLoLine>
    <cs:lnRef idx="0"/>
    <cs:fillRef idx="0"/>
    <cs:effectRef idx="0"/>
    <cs:fontRef idx="minor">
      <a:schemeClr val="dk1"/>
    </cs:fontRef>
    <cs:spPr>
      <a:ln w="9525">
        <a:solidFill>
          <a:schemeClr val="tx1">
            <a:lumMod val="50000"/>
            <a:lumOff val="50000"/>
          </a:schemeClr>
        </a:solidFill>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headEnd type="none" w="sm" len="sm"/>
        <a:tailEnd type="none" w="sm" len="sm"/>
      </a:ln>
    </cs:spPr>
    <cs:defRPr sz="1197"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inor">
      <a:schemeClr val="tx1">
        <a:lumMod val="65000"/>
        <a:lumOff val="35000"/>
      </a:schemeClr>
    </cs:fontRef>
    <cs:defRPr sz="2200" b="1" kern="1200" cap="all" spc="50" baseline="0"/>
  </cs:title>
  <cs:trendline>
    <cs:lnRef idx="0">
      <cs:styleClr val="auto"/>
    </cs:lnRef>
    <cs:fillRef idx="0"/>
    <cs:effectRef idx="0"/>
    <cs:fontRef idx="minor">
      <a:schemeClr val="dk1"/>
    </cs:fontRef>
    <cs:spPr>
      <a:ln w="9525"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65000"/>
            <a:lumOff val="3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dk1"/>
    </cs:fontRef>
  </cs:wall>
</cs:chartStyle>
</file>

<file path=ppt/charts/style2.xml><?xml version="1.0" encoding="utf-8"?>
<cs:chartStyle xmlns:cs="http://schemas.microsoft.com/office/drawing/2012/chartStyle" xmlns:a="http://schemas.openxmlformats.org/drawingml/2006/main" id="210">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bg1"/>
    </cs:fontRef>
    <cs:spPr>
      <a:solidFill>
        <a:schemeClr val="tx1">
          <a:lumMod val="50000"/>
          <a:lumOff val="50000"/>
        </a:schemeClr>
      </a:solidFill>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gradFill flip="none" rotWithShape="1">
        <a:gsLst>
          <a:gs pos="0">
            <a:schemeClr val="phClr"/>
          </a:gs>
          <a:gs pos="75000">
            <a:schemeClr val="phClr">
              <a:lumMod val="60000"/>
              <a:lumOff val="40000"/>
            </a:schemeClr>
          </a:gs>
          <a:gs pos="51000">
            <a:schemeClr val="phClr">
              <a:alpha val="75000"/>
            </a:schemeClr>
          </a:gs>
          <a:gs pos="100000">
            <a:schemeClr val="phClr">
              <a:lumMod val="20000"/>
              <a:lumOff val="80000"/>
              <a:alpha val="15000"/>
            </a:schemeClr>
          </a:gs>
        </a:gsLst>
        <a:lin ang="5400000" scaled="0"/>
      </a:gradFill>
    </cs:spPr>
  </cs:dataPoint>
  <cs:dataPoint3D>
    <cs:lnRef idx="0"/>
    <cs:fillRef idx="0">
      <cs:styleClr val="auto"/>
    </cs:fillRef>
    <cs:effectRef idx="0"/>
    <cs:fontRef idx="minor">
      <a:schemeClr val="dk1"/>
    </cs:fontRef>
    <cs:spPr>
      <a:gradFill flip="none" rotWithShape="1">
        <a:gsLst>
          <a:gs pos="0">
            <a:schemeClr val="phClr"/>
          </a:gs>
          <a:gs pos="75000">
            <a:schemeClr val="phClr">
              <a:lumMod val="60000"/>
              <a:lumOff val="40000"/>
            </a:schemeClr>
          </a:gs>
          <a:gs pos="51000">
            <a:schemeClr val="phClr">
              <a:alpha val="75000"/>
            </a:schemeClr>
          </a:gs>
          <a:gs pos="100000">
            <a:schemeClr val="phClr">
              <a:lumMod val="20000"/>
              <a:lumOff val="80000"/>
              <a:alpha val="15000"/>
            </a:schemeClr>
          </a:gs>
        </a:gsLst>
        <a:lin ang="5400000" scaled="0"/>
      </a:gradFill>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styleClr val="auto"/>
    </cs:lnRef>
    <cs:fillRef idx="0">
      <cs:styleClr val="auto"/>
    </cs:fillRef>
    <cs:effectRef idx="0"/>
    <cs:fontRef idx="minor">
      <a:schemeClr val="dk1"/>
    </cs:fontRef>
    <cs:spPr>
      <a:gradFill flip="none" rotWithShape="1">
        <a:gsLst>
          <a:gs pos="0">
            <a:schemeClr val="phClr"/>
          </a:gs>
          <a:gs pos="75000">
            <a:schemeClr val="phClr">
              <a:lumMod val="60000"/>
              <a:lumOff val="40000"/>
            </a:schemeClr>
          </a:gs>
          <a:gs pos="51000">
            <a:schemeClr val="phClr">
              <a:alpha val="75000"/>
            </a:schemeClr>
          </a:gs>
          <a:gs pos="100000">
            <a:schemeClr val="phClr">
              <a:lumMod val="20000"/>
              <a:lumOff val="80000"/>
              <a:alpha val="15000"/>
            </a:schemeClr>
          </a:gs>
        </a:gsLst>
        <a:lin ang="5400000" scaled="0"/>
      </a:gradFill>
      <a:ln w="9525" cap="flat" cmpd="sng" algn="ctr">
        <a:solidFill>
          <a:schemeClr val="phClr">
            <a:shade val="95000"/>
          </a:schemeClr>
        </a:solidFill>
        <a:round/>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65000"/>
            <a:lumOff val="35000"/>
          </a:schemeClr>
        </a:solidFill>
      </a:ln>
    </cs:spPr>
  </cs:downBar>
  <cs:dropLine>
    <cs:lnRef idx="0"/>
    <cs:fillRef idx="0"/>
    <cs:effectRef idx="0"/>
    <cs:fontRef idx="minor">
      <a:schemeClr val="dk1"/>
    </cs:fontRef>
    <cs:spPr>
      <a:ln w="9525">
        <a:solidFill>
          <a:schemeClr val="tx1">
            <a:lumMod val="35000"/>
            <a:lumOff val="65000"/>
          </a:schemeClr>
        </a:solidFill>
      </a:ln>
    </cs:spPr>
  </cs:dropLine>
  <cs:errorBar>
    <cs:lnRef idx="0"/>
    <cs:fillRef idx="0"/>
    <cs:effectRef idx="0"/>
    <cs:fontRef idx="minor">
      <a:schemeClr val="dk1"/>
    </cs:fontRef>
    <cs:spPr>
      <a:ln w="9525" cap="flat" cmpd="sng" algn="ctr">
        <a:solidFill>
          <a:schemeClr val="tx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tx1">
                <a:lumMod val="5000"/>
                <a:lumOff val="95000"/>
              </a:schemeClr>
            </a:gs>
            <a:gs pos="0">
              <a:schemeClr val="tx1">
                <a:lumMod val="25000"/>
                <a:lumOff val="75000"/>
              </a:schemeClr>
            </a:gs>
          </a:gsLst>
          <a:lin ang="5400000" scaled="0"/>
        </a:gradFill>
        <a:round/>
      </a:ln>
    </cs:spPr>
  </cs:gridlineMajor>
  <cs:gridlineMinor>
    <cs:lnRef idx="0"/>
    <cs:fillRef idx="0"/>
    <cs:effectRef idx="0"/>
    <cs:fontRef idx="minor">
      <a:schemeClr val="dk1"/>
    </cs:fontRef>
    <cs:spPr>
      <a:ln w="9525" cap="flat" cmpd="sng" algn="ctr">
        <a:gradFill>
          <a:gsLst>
            <a:gs pos="100000">
              <a:schemeClr val="tx1">
                <a:lumMod val="5000"/>
                <a:lumOff val="95000"/>
              </a:schemeClr>
            </a:gs>
            <a:gs pos="0">
              <a:schemeClr val="tx1">
                <a:lumMod val="25000"/>
                <a:lumOff val="75000"/>
              </a:schemeClr>
            </a:gs>
          </a:gsLst>
          <a:lin ang="5400000" scaled="0"/>
        </a:gradFill>
        <a:round/>
      </a:ln>
    </cs:spPr>
  </cs:gridlineMinor>
  <cs:hiLoLine>
    <cs:lnRef idx="0"/>
    <cs:fillRef idx="0"/>
    <cs:effectRef idx="0"/>
    <cs:fontRef idx="minor">
      <a:schemeClr val="dk1"/>
    </cs:fontRef>
    <cs:spPr>
      <a:ln w="9525">
        <a:solidFill>
          <a:schemeClr val="tx1">
            <a:lumMod val="50000"/>
            <a:lumOff val="50000"/>
          </a:schemeClr>
        </a:solidFill>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headEnd type="none" w="sm" len="sm"/>
        <a:tailEnd type="none" w="sm" len="sm"/>
      </a:ln>
    </cs:spPr>
    <cs:defRPr sz="1197"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inor">
      <a:schemeClr val="tx1">
        <a:lumMod val="65000"/>
        <a:lumOff val="35000"/>
      </a:schemeClr>
    </cs:fontRef>
    <cs:defRPr sz="2200" b="1" kern="1200" cap="all" spc="50" baseline="0"/>
  </cs:title>
  <cs:trendline>
    <cs:lnRef idx="0">
      <cs:styleClr val="auto"/>
    </cs:lnRef>
    <cs:fillRef idx="0"/>
    <cs:effectRef idx="0"/>
    <cs:fontRef idx="minor">
      <a:schemeClr val="dk1"/>
    </cs:fontRef>
    <cs:spPr>
      <a:ln w="9525"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65000"/>
            <a:lumOff val="3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dk1"/>
    </cs:fontRef>
  </cs:wall>
</cs:chartStyle>
</file>

<file path=ppt/charts/style3.xml><?xml version="1.0" encoding="utf-8"?>
<cs:chartStyle xmlns:cs="http://schemas.microsoft.com/office/drawing/2012/chartStyle" xmlns:a="http://schemas.openxmlformats.org/drawingml/2006/main" id="210">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bg1"/>
    </cs:fontRef>
    <cs:spPr>
      <a:solidFill>
        <a:schemeClr val="tx1">
          <a:lumMod val="50000"/>
          <a:lumOff val="50000"/>
        </a:schemeClr>
      </a:solidFill>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gradFill flip="none" rotWithShape="1">
        <a:gsLst>
          <a:gs pos="0">
            <a:schemeClr val="phClr"/>
          </a:gs>
          <a:gs pos="75000">
            <a:schemeClr val="phClr">
              <a:lumMod val="60000"/>
              <a:lumOff val="40000"/>
            </a:schemeClr>
          </a:gs>
          <a:gs pos="51000">
            <a:schemeClr val="phClr">
              <a:alpha val="75000"/>
            </a:schemeClr>
          </a:gs>
          <a:gs pos="100000">
            <a:schemeClr val="phClr">
              <a:lumMod val="20000"/>
              <a:lumOff val="80000"/>
              <a:alpha val="15000"/>
            </a:schemeClr>
          </a:gs>
        </a:gsLst>
        <a:lin ang="5400000" scaled="0"/>
      </a:gradFill>
    </cs:spPr>
  </cs:dataPoint>
  <cs:dataPoint3D>
    <cs:lnRef idx="0"/>
    <cs:fillRef idx="0">
      <cs:styleClr val="auto"/>
    </cs:fillRef>
    <cs:effectRef idx="0"/>
    <cs:fontRef idx="minor">
      <a:schemeClr val="dk1"/>
    </cs:fontRef>
    <cs:spPr>
      <a:gradFill flip="none" rotWithShape="1">
        <a:gsLst>
          <a:gs pos="0">
            <a:schemeClr val="phClr"/>
          </a:gs>
          <a:gs pos="75000">
            <a:schemeClr val="phClr">
              <a:lumMod val="60000"/>
              <a:lumOff val="40000"/>
            </a:schemeClr>
          </a:gs>
          <a:gs pos="51000">
            <a:schemeClr val="phClr">
              <a:alpha val="75000"/>
            </a:schemeClr>
          </a:gs>
          <a:gs pos="100000">
            <a:schemeClr val="phClr">
              <a:lumMod val="20000"/>
              <a:lumOff val="80000"/>
              <a:alpha val="15000"/>
            </a:schemeClr>
          </a:gs>
        </a:gsLst>
        <a:lin ang="5400000" scaled="0"/>
      </a:gradFill>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styleClr val="auto"/>
    </cs:lnRef>
    <cs:fillRef idx="0">
      <cs:styleClr val="auto"/>
    </cs:fillRef>
    <cs:effectRef idx="0"/>
    <cs:fontRef idx="minor">
      <a:schemeClr val="dk1"/>
    </cs:fontRef>
    <cs:spPr>
      <a:gradFill flip="none" rotWithShape="1">
        <a:gsLst>
          <a:gs pos="0">
            <a:schemeClr val="phClr"/>
          </a:gs>
          <a:gs pos="75000">
            <a:schemeClr val="phClr">
              <a:lumMod val="60000"/>
              <a:lumOff val="40000"/>
            </a:schemeClr>
          </a:gs>
          <a:gs pos="51000">
            <a:schemeClr val="phClr">
              <a:alpha val="75000"/>
            </a:schemeClr>
          </a:gs>
          <a:gs pos="100000">
            <a:schemeClr val="phClr">
              <a:lumMod val="20000"/>
              <a:lumOff val="80000"/>
              <a:alpha val="15000"/>
            </a:schemeClr>
          </a:gs>
        </a:gsLst>
        <a:lin ang="5400000" scaled="0"/>
      </a:gradFill>
      <a:ln w="9525" cap="flat" cmpd="sng" algn="ctr">
        <a:solidFill>
          <a:schemeClr val="phClr">
            <a:shade val="95000"/>
          </a:schemeClr>
        </a:solidFill>
        <a:round/>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65000"/>
            <a:lumOff val="35000"/>
          </a:schemeClr>
        </a:solidFill>
      </a:ln>
    </cs:spPr>
  </cs:downBar>
  <cs:dropLine>
    <cs:lnRef idx="0"/>
    <cs:fillRef idx="0"/>
    <cs:effectRef idx="0"/>
    <cs:fontRef idx="minor">
      <a:schemeClr val="dk1"/>
    </cs:fontRef>
    <cs:spPr>
      <a:ln w="9525">
        <a:solidFill>
          <a:schemeClr val="tx1">
            <a:lumMod val="35000"/>
            <a:lumOff val="65000"/>
          </a:schemeClr>
        </a:solidFill>
      </a:ln>
    </cs:spPr>
  </cs:dropLine>
  <cs:errorBar>
    <cs:lnRef idx="0"/>
    <cs:fillRef idx="0"/>
    <cs:effectRef idx="0"/>
    <cs:fontRef idx="minor">
      <a:schemeClr val="dk1"/>
    </cs:fontRef>
    <cs:spPr>
      <a:ln w="9525" cap="flat" cmpd="sng" algn="ctr">
        <a:solidFill>
          <a:schemeClr val="tx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tx1">
                <a:lumMod val="5000"/>
                <a:lumOff val="95000"/>
              </a:schemeClr>
            </a:gs>
            <a:gs pos="0">
              <a:schemeClr val="tx1">
                <a:lumMod val="25000"/>
                <a:lumOff val="75000"/>
              </a:schemeClr>
            </a:gs>
          </a:gsLst>
          <a:lin ang="5400000" scaled="0"/>
        </a:gradFill>
        <a:round/>
      </a:ln>
    </cs:spPr>
  </cs:gridlineMajor>
  <cs:gridlineMinor>
    <cs:lnRef idx="0"/>
    <cs:fillRef idx="0"/>
    <cs:effectRef idx="0"/>
    <cs:fontRef idx="minor">
      <a:schemeClr val="dk1"/>
    </cs:fontRef>
    <cs:spPr>
      <a:ln w="9525" cap="flat" cmpd="sng" algn="ctr">
        <a:gradFill>
          <a:gsLst>
            <a:gs pos="100000">
              <a:schemeClr val="tx1">
                <a:lumMod val="5000"/>
                <a:lumOff val="95000"/>
              </a:schemeClr>
            </a:gs>
            <a:gs pos="0">
              <a:schemeClr val="tx1">
                <a:lumMod val="25000"/>
                <a:lumOff val="75000"/>
              </a:schemeClr>
            </a:gs>
          </a:gsLst>
          <a:lin ang="5400000" scaled="0"/>
        </a:gradFill>
        <a:round/>
      </a:ln>
    </cs:spPr>
  </cs:gridlineMinor>
  <cs:hiLoLine>
    <cs:lnRef idx="0"/>
    <cs:fillRef idx="0"/>
    <cs:effectRef idx="0"/>
    <cs:fontRef idx="minor">
      <a:schemeClr val="dk1"/>
    </cs:fontRef>
    <cs:spPr>
      <a:ln w="9525">
        <a:solidFill>
          <a:schemeClr val="tx1">
            <a:lumMod val="50000"/>
            <a:lumOff val="50000"/>
          </a:schemeClr>
        </a:solidFill>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headEnd type="none" w="sm" len="sm"/>
        <a:tailEnd type="none" w="sm" len="sm"/>
      </a:ln>
    </cs:spPr>
    <cs:defRPr sz="1197"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inor">
      <a:schemeClr val="tx1">
        <a:lumMod val="65000"/>
        <a:lumOff val="35000"/>
      </a:schemeClr>
    </cs:fontRef>
    <cs:defRPr sz="2200" b="1" kern="1200" cap="all" spc="50" baseline="0"/>
  </cs:title>
  <cs:trendline>
    <cs:lnRef idx="0">
      <cs:styleClr val="auto"/>
    </cs:lnRef>
    <cs:fillRef idx="0"/>
    <cs:effectRef idx="0"/>
    <cs:fontRef idx="minor">
      <a:schemeClr val="dk1"/>
    </cs:fontRef>
    <cs:spPr>
      <a:ln w="9525"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65000"/>
            <a:lumOff val="3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dk1"/>
    </cs:fontRef>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1FCBA3D-3744-7E4B-BF9C-19CE4A67BE32}" type="datetimeFigureOut">
              <a:rPr lang="en-GB" smtClean="0"/>
              <a:t>19/04/2023</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DBF7253-A811-A243-9FFD-2889D72F51B3}" type="slidenum">
              <a:rPr lang="en-GB" smtClean="0"/>
              <a:t>‹#›</a:t>
            </a:fld>
            <a:endParaRPr lang="en-GB"/>
          </a:p>
        </p:txBody>
      </p:sp>
    </p:spTree>
    <p:extLst>
      <p:ext uri="{BB962C8B-B14F-4D97-AF65-F5344CB8AC3E}">
        <p14:creationId xmlns:p14="http://schemas.microsoft.com/office/powerpoint/2010/main" val="18800026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s://aceproject.org/ace-en/topics/ei/default" TargetMode="External"/><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s://umabersu.wufoo.com/forms/z1qpaxxv0rqd6n8/" TargetMode="External"/><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DBF7253-A811-A243-9FFD-2889D72F51B3}"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0198090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6DBF7253-A811-A243-9FFD-2889D72F51B3}" type="slidenum">
              <a:rPr lang="en-GB" smtClean="0"/>
              <a:t>27</a:t>
            </a:fld>
            <a:endParaRPr lang="en-GB"/>
          </a:p>
        </p:txBody>
      </p:sp>
    </p:spTree>
    <p:extLst>
      <p:ext uri="{BB962C8B-B14F-4D97-AF65-F5344CB8AC3E}">
        <p14:creationId xmlns:p14="http://schemas.microsoft.com/office/powerpoint/2010/main" val="397816591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6DBF7253-A811-A243-9FFD-2889D72F51B3}" type="slidenum">
              <a:rPr lang="en-GB" smtClean="0"/>
              <a:t>28</a:t>
            </a:fld>
            <a:endParaRPr lang="en-GB"/>
          </a:p>
        </p:txBody>
      </p:sp>
    </p:spTree>
    <p:extLst>
      <p:ext uri="{BB962C8B-B14F-4D97-AF65-F5344CB8AC3E}">
        <p14:creationId xmlns:p14="http://schemas.microsoft.com/office/powerpoint/2010/main" val="211672201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6DBF7253-A811-A243-9FFD-2889D72F51B3}" type="slidenum">
              <a:rPr lang="en-GB" smtClean="0"/>
              <a:t>29</a:t>
            </a:fld>
            <a:endParaRPr lang="en-GB"/>
          </a:p>
        </p:txBody>
      </p:sp>
    </p:spTree>
    <p:extLst>
      <p:ext uri="{BB962C8B-B14F-4D97-AF65-F5344CB8AC3E}">
        <p14:creationId xmlns:p14="http://schemas.microsoft.com/office/powerpoint/2010/main" val="322009783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6DBF7253-A811-A243-9FFD-2889D72F51B3}" type="slidenum">
              <a:rPr lang="en-GB" smtClean="0"/>
              <a:t>38</a:t>
            </a:fld>
            <a:endParaRPr lang="en-GB"/>
          </a:p>
        </p:txBody>
      </p:sp>
    </p:spTree>
    <p:extLst>
      <p:ext uri="{BB962C8B-B14F-4D97-AF65-F5344CB8AC3E}">
        <p14:creationId xmlns:p14="http://schemas.microsoft.com/office/powerpoint/2010/main" val="265332008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6DBF7253-A811-A243-9FFD-2889D72F51B3}" type="slidenum">
              <a:rPr lang="en-GB" smtClean="0"/>
              <a:t>41</a:t>
            </a:fld>
            <a:endParaRPr lang="en-GB"/>
          </a:p>
        </p:txBody>
      </p:sp>
    </p:spTree>
    <p:extLst>
      <p:ext uri="{BB962C8B-B14F-4D97-AF65-F5344CB8AC3E}">
        <p14:creationId xmlns:p14="http://schemas.microsoft.com/office/powerpoint/2010/main" val="202021045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6DBF7253-A811-A243-9FFD-2889D72F51B3}" type="slidenum">
              <a:rPr lang="en-GB" smtClean="0"/>
              <a:t>42</a:t>
            </a:fld>
            <a:endParaRPr lang="en-GB"/>
          </a:p>
        </p:txBody>
      </p:sp>
    </p:spTree>
    <p:extLst>
      <p:ext uri="{BB962C8B-B14F-4D97-AF65-F5344CB8AC3E}">
        <p14:creationId xmlns:p14="http://schemas.microsoft.com/office/powerpoint/2010/main" val="200077392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6DBF7253-A811-A243-9FFD-2889D72F51B3}" type="slidenum">
              <a:rPr lang="en-GB" smtClean="0"/>
              <a:t>43</a:t>
            </a:fld>
            <a:endParaRPr lang="en-GB"/>
          </a:p>
        </p:txBody>
      </p:sp>
    </p:spTree>
    <p:extLst>
      <p:ext uri="{BB962C8B-B14F-4D97-AF65-F5344CB8AC3E}">
        <p14:creationId xmlns:p14="http://schemas.microsoft.com/office/powerpoint/2010/main" val="46303990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6DBF7253-A811-A243-9FFD-2889D72F51B3}" type="slidenum">
              <a:rPr lang="en-GB" smtClean="0"/>
              <a:t>52</a:t>
            </a:fld>
            <a:endParaRPr lang="en-GB"/>
          </a:p>
        </p:txBody>
      </p:sp>
    </p:spTree>
    <p:extLst>
      <p:ext uri="{BB962C8B-B14F-4D97-AF65-F5344CB8AC3E}">
        <p14:creationId xmlns:p14="http://schemas.microsoft.com/office/powerpoint/2010/main" val="122271848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6DBF7253-A811-A243-9FFD-2889D72F51B3}" type="slidenum">
              <a:rPr lang="en-GB" smtClean="0"/>
              <a:t>7</a:t>
            </a:fld>
            <a:endParaRPr lang="en-GB"/>
          </a:p>
        </p:txBody>
      </p:sp>
    </p:spTree>
    <p:extLst>
      <p:ext uri="{BB962C8B-B14F-4D97-AF65-F5344CB8AC3E}">
        <p14:creationId xmlns:p14="http://schemas.microsoft.com/office/powerpoint/2010/main" val="251637819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fontAlgn="t"/>
            <a:r>
              <a:rPr lang="en-GB" b="0" u="none" strike="noStrike" dirty="0">
                <a:solidFill>
                  <a:srgbClr val="FFFFFF"/>
                </a:solidFill>
                <a:effectLst/>
                <a:latin typeface="Verdana" panose="020B0604030504040204" pitchFamily="34" charset="0"/>
                <a:hlinkClick r:id="rId3"/>
              </a:rPr>
              <a:t>Electoral Integrity</a:t>
            </a:r>
          </a:p>
          <a:p>
            <a:pPr algn="just" fontAlgn="t"/>
            <a:r>
              <a:rPr lang="en-GB" dirty="0">
                <a:effectLst/>
              </a:rPr>
              <a:t>There is an ongoing debate over a single, universal definition of electoral integrity, but it can generally be defined as "any election that is based on the democratic principles of universal suffrage and political equality as reflected in international standards and agreements, and is professional, impartial, and transparent in its preparation and administration throughout the electoral cycle." (Kofi Annan Foundation, 2012)</a:t>
            </a:r>
          </a:p>
          <a:p>
            <a:endParaRPr lang="en-GB" dirty="0"/>
          </a:p>
        </p:txBody>
      </p:sp>
      <p:sp>
        <p:nvSpPr>
          <p:cNvPr id="4" name="Slide Number Placeholder 3"/>
          <p:cNvSpPr>
            <a:spLocks noGrp="1"/>
          </p:cNvSpPr>
          <p:nvPr>
            <p:ph type="sldNum" sz="quarter" idx="5"/>
          </p:nvPr>
        </p:nvSpPr>
        <p:spPr/>
        <p:txBody>
          <a:bodyPr/>
          <a:lstStyle/>
          <a:p>
            <a:fld id="{6DBF7253-A811-A243-9FFD-2889D72F51B3}" type="slidenum">
              <a:rPr lang="en-GB" smtClean="0"/>
              <a:t>13</a:t>
            </a:fld>
            <a:endParaRPr lang="en-GB"/>
          </a:p>
        </p:txBody>
      </p:sp>
    </p:spTree>
    <p:extLst>
      <p:ext uri="{BB962C8B-B14F-4D97-AF65-F5344CB8AC3E}">
        <p14:creationId xmlns:p14="http://schemas.microsoft.com/office/powerpoint/2010/main" val="162601568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6DBF7253-A811-A243-9FFD-2889D72F51B3}" type="slidenum">
              <a:rPr lang="en-GB" smtClean="0"/>
              <a:t>14</a:t>
            </a:fld>
            <a:endParaRPr lang="en-GB"/>
          </a:p>
        </p:txBody>
      </p:sp>
    </p:spTree>
    <p:extLst>
      <p:ext uri="{BB962C8B-B14F-4D97-AF65-F5344CB8AC3E}">
        <p14:creationId xmlns:p14="http://schemas.microsoft.com/office/powerpoint/2010/main" val="249738183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6DBF7253-A811-A243-9FFD-2889D72F51B3}" type="slidenum">
              <a:rPr lang="en-GB" smtClean="0"/>
              <a:t>15</a:t>
            </a:fld>
            <a:endParaRPr lang="en-GB"/>
          </a:p>
        </p:txBody>
      </p:sp>
    </p:spTree>
    <p:extLst>
      <p:ext uri="{BB962C8B-B14F-4D97-AF65-F5344CB8AC3E}">
        <p14:creationId xmlns:p14="http://schemas.microsoft.com/office/powerpoint/2010/main" val="20084777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50000"/>
              </a:lnSpc>
            </a:pPr>
            <a:endParaRPr lang="en-GB" sz="1200" b="1" u="sng" dirty="0">
              <a:solidFill>
                <a:schemeClr val="accent2">
                  <a:alpha val="88000"/>
                </a:schemeClr>
              </a:solidFill>
              <a:latin typeface="Tahoma" panose="020B0604030504040204" pitchFamily="34" charset="0"/>
              <a:ea typeface="Tahoma" panose="020B0604030504040204" pitchFamily="34" charset="0"/>
              <a:cs typeface="Tahoma" panose="020B0604030504040204" pitchFamily="34" charset="0"/>
            </a:endParaRPr>
          </a:p>
          <a:p>
            <a:pPr>
              <a:lnSpc>
                <a:spcPct val="150000"/>
              </a:lnSpc>
            </a:pPr>
            <a:r>
              <a:rPr lang="en-GB" sz="1200" b="1" u="sng" dirty="0">
                <a:solidFill>
                  <a:schemeClr val="accent2">
                    <a:alpha val="88000"/>
                  </a:schemeClr>
                </a:solidFill>
                <a:latin typeface="Tahoma" panose="020B0604030504040204" pitchFamily="34" charset="0"/>
                <a:ea typeface="Tahoma" panose="020B0604030504040204" pitchFamily="34" charset="0"/>
                <a:cs typeface="Tahoma" panose="020B0604030504040204" pitchFamily="34" charset="0"/>
                <a:hlinkClick r:id="rId3">
                  <a:extLst>
                    <a:ext uri="{A12FA001-AC4F-418D-AE19-62706E023703}">
                      <ahyp:hlinkClr xmlns:ahyp="http://schemas.microsoft.com/office/drawing/2018/hyperlinkcolor" val="tx"/>
                    </a:ext>
                  </a:extLst>
                </a:hlinkClick>
              </a:rPr>
              <a:t>https://umabersu.wufoo.com/forms/z1qpaxxv0rqd6n8/</a:t>
            </a:r>
            <a:endParaRPr lang="en-GB" sz="1200" b="1" u="sng" dirty="0">
              <a:solidFill>
                <a:schemeClr val="accent2">
                  <a:alpha val="88000"/>
                </a:schemeClr>
              </a:solidFill>
              <a:latin typeface="Tahoma" panose="020B0604030504040204" pitchFamily="34" charset="0"/>
              <a:ea typeface="Tahoma" panose="020B0604030504040204" pitchFamily="34" charset="0"/>
              <a:cs typeface="Tahoma" panose="020B0604030504040204" pitchFamily="34" charset="0"/>
            </a:endParaRPr>
          </a:p>
          <a:p>
            <a:endParaRPr lang="en-GB" dirty="0"/>
          </a:p>
        </p:txBody>
      </p:sp>
      <p:sp>
        <p:nvSpPr>
          <p:cNvPr id="4" name="Slide Number Placeholder 3"/>
          <p:cNvSpPr>
            <a:spLocks noGrp="1"/>
          </p:cNvSpPr>
          <p:nvPr>
            <p:ph type="sldNum" sz="quarter" idx="5"/>
          </p:nvPr>
        </p:nvSpPr>
        <p:spPr/>
        <p:txBody>
          <a:bodyPr/>
          <a:lstStyle/>
          <a:p>
            <a:fld id="{6DBF7253-A811-A243-9FFD-2889D72F51B3}" type="slidenum">
              <a:rPr lang="en-GB" smtClean="0"/>
              <a:t>18</a:t>
            </a:fld>
            <a:endParaRPr lang="en-GB"/>
          </a:p>
        </p:txBody>
      </p:sp>
    </p:spTree>
    <p:extLst>
      <p:ext uri="{BB962C8B-B14F-4D97-AF65-F5344CB8AC3E}">
        <p14:creationId xmlns:p14="http://schemas.microsoft.com/office/powerpoint/2010/main" val="283392146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6DBF7253-A811-A243-9FFD-2889D72F51B3}" type="slidenum">
              <a:rPr lang="en-GB" smtClean="0"/>
              <a:t>20</a:t>
            </a:fld>
            <a:endParaRPr lang="en-GB"/>
          </a:p>
        </p:txBody>
      </p:sp>
    </p:spTree>
    <p:extLst>
      <p:ext uri="{BB962C8B-B14F-4D97-AF65-F5344CB8AC3E}">
        <p14:creationId xmlns:p14="http://schemas.microsoft.com/office/powerpoint/2010/main" val="258188636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6DBF7253-A811-A243-9FFD-2889D72F51B3}" type="slidenum">
              <a:rPr lang="en-GB" smtClean="0"/>
              <a:t>25</a:t>
            </a:fld>
            <a:endParaRPr lang="en-GB"/>
          </a:p>
        </p:txBody>
      </p:sp>
    </p:spTree>
    <p:extLst>
      <p:ext uri="{BB962C8B-B14F-4D97-AF65-F5344CB8AC3E}">
        <p14:creationId xmlns:p14="http://schemas.microsoft.com/office/powerpoint/2010/main" val="77194189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6DBF7253-A811-A243-9FFD-2889D72F51B3}" type="slidenum">
              <a:rPr lang="en-GB" smtClean="0"/>
              <a:t>26</a:t>
            </a:fld>
            <a:endParaRPr lang="en-GB"/>
          </a:p>
        </p:txBody>
      </p:sp>
    </p:spTree>
    <p:extLst>
      <p:ext uri="{BB962C8B-B14F-4D97-AF65-F5344CB8AC3E}">
        <p14:creationId xmlns:p14="http://schemas.microsoft.com/office/powerpoint/2010/main" val="356654083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2.png"/><Relationship Id="rId1" Type="http://schemas.openxmlformats.org/officeDocument/2006/relationships/slideMaster" Target="../slideMasters/slideMaster2.xml"/><Relationship Id="rId4" Type="http://schemas.openxmlformats.org/officeDocument/2006/relationships/image" Target="../media/image3.png"/></Relationships>
</file>

<file path=ppt/slideLayouts/_rels/slideLayout31.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2.png"/><Relationship Id="rId1" Type="http://schemas.openxmlformats.org/officeDocument/2006/relationships/slideMaster" Target="../slideMasters/slideMaster2.xml"/><Relationship Id="rId4" Type="http://schemas.openxmlformats.org/officeDocument/2006/relationships/image" Target="../media/image3.png"/></Relationships>
</file>

<file path=ppt/slideLayouts/_rels/slideLayout32.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2.png"/><Relationship Id="rId1" Type="http://schemas.openxmlformats.org/officeDocument/2006/relationships/slideMaster" Target="../slideMasters/slideMaster2.xml"/><Relationship Id="rId4" Type="http://schemas.openxmlformats.org/officeDocument/2006/relationships/image" Target="../media/image3.png"/></Relationships>
</file>

<file path=ppt/slideLayouts/_rels/slideLayout33.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2.xml"/><Relationship Id="rId4" Type="http://schemas.openxmlformats.org/officeDocument/2006/relationships/image" Target="../media/image3.png"/></Relationships>
</file>

<file path=ppt/slideLayouts/_rels/slideLayout34.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2.png"/><Relationship Id="rId1" Type="http://schemas.openxmlformats.org/officeDocument/2006/relationships/slideMaster" Target="../slideMasters/slideMaster2.xml"/><Relationship Id="rId4" Type="http://schemas.openxmlformats.org/officeDocument/2006/relationships/image" Target="../media/image3.png"/></Relationships>
</file>

<file path=ppt/slideLayouts/_rels/slideLayout35.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2.png"/><Relationship Id="rId1" Type="http://schemas.openxmlformats.org/officeDocument/2006/relationships/slideMaster" Target="../slideMasters/slideMaster2.xml"/><Relationship Id="rId4" Type="http://schemas.openxmlformats.org/officeDocument/2006/relationships/image" Target="../media/image3.png"/></Relationships>
</file>

<file path=ppt/slideLayouts/_rels/slideLayout36.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5551650B-4354-4F94-894B-C608F5976BC6}" type="datetimeFigureOut">
              <a:rPr lang="en-GB" smtClean="0"/>
              <a:t>19/04/2023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73D885C-2E47-4405-B749-978102DA75E9}" type="slidenum">
              <a:rPr lang="en-GB" smtClean="0"/>
              <a:t>‹#›</a:t>
            </a:fld>
            <a:endParaRPr lang="en-GB"/>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73D885C-2E47-4405-B749-978102DA75E9}" type="slidenum">
              <a:rPr lang="en-GB" smtClean="0"/>
              <a:t>‹#›</a:t>
            </a:fld>
            <a:endParaRPr lang="en-GB"/>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20437031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Title Slide">
    <p:spTree>
      <p:nvGrpSpPr>
        <p:cNvPr id="1" name=""/>
        <p:cNvGrpSpPr/>
        <p:nvPr/>
      </p:nvGrpSpPr>
      <p:grpSpPr>
        <a:xfrm>
          <a:off x="0" y="0"/>
          <a:ext cx="0" cy="0"/>
          <a:chOff x="0" y="0"/>
          <a:chExt cx="0" cy="0"/>
        </a:xfrm>
      </p:grpSpPr>
      <p:sp>
        <p:nvSpPr>
          <p:cNvPr id="20" name="TextBox 19"/>
          <p:cNvSpPr txBox="1"/>
          <p:nvPr userDrawn="1"/>
        </p:nvSpPr>
        <p:spPr>
          <a:xfrm>
            <a:off x="9500100" y="6250154"/>
            <a:ext cx="2559587" cy="307777"/>
          </a:xfrm>
          <a:prstGeom prst="rect">
            <a:avLst/>
          </a:prstGeom>
          <a:noFill/>
        </p:spPr>
        <p:txBody>
          <a:bodyPr wrap="square" rtlCol="0">
            <a:sp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b="0" cap="none" spc="0" dirty="0">
                <a:ln w="0"/>
                <a:solidFill>
                  <a:schemeClr val="bg1"/>
                </a:solidFill>
                <a:effectLst/>
                <a:latin typeface="Tahoma" panose="020B0604030504040204" pitchFamily="34" charset="0"/>
                <a:ea typeface="Tahoma" panose="020B0604030504040204" pitchFamily="34" charset="0"/>
                <a:cs typeface="Tahoma" panose="020B0604030504040204" pitchFamily="34" charset="0"/>
              </a:rPr>
              <a:t>umaber.co.uk</a:t>
            </a:r>
            <a:r>
              <a:rPr lang="en-US" sz="1400" b="0" cap="none" spc="0" baseline="0" dirty="0">
                <a:ln w="0"/>
                <a:solidFill>
                  <a:schemeClr val="bg1"/>
                </a:solidFill>
                <a:effectLst/>
                <a:latin typeface="Tahoma" panose="020B0604030504040204" pitchFamily="34" charset="0"/>
                <a:ea typeface="Tahoma" panose="020B0604030504040204" pitchFamily="34" charset="0"/>
                <a:cs typeface="Tahoma" panose="020B0604030504040204" pitchFamily="34" charset="0"/>
              </a:rPr>
              <a:t> | </a:t>
            </a:r>
            <a:r>
              <a:rPr lang="en-US" sz="1400" b="0" cap="none" spc="0" dirty="0">
                <a:ln w="0"/>
                <a:solidFill>
                  <a:schemeClr val="bg1"/>
                </a:solidFill>
                <a:effectLst/>
                <a:latin typeface="Tahoma" panose="020B0604030504040204" pitchFamily="34" charset="0"/>
                <a:ea typeface="Tahoma" panose="020B0604030504040204" pitchFamily="34" charset="0"/>
                <a:cs typeface="Tahoma" panose="020B0604030504040204" pitchFamily="34" charset="0"/>
              </a:rPr>
              <a:t>abersu.co.uk</a:t>
            </a:r>
          </a:p>
        </p:txBody>
      </p:sp>
    </p:spTree>
    <p:extLst>
      <p:ext uri="{BB962C8B-B14F-4D97-AF65-F5344CB8AC3E}">
        <p14:creationId xmlns:p14="http://schemas.microsoft.com/office/powerpoint/2010/main" val="16655431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351397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44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20384685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46_Title Slide">
    <p:spTree>
      <p:nvGrpSpPr>
        <p:cNvPr id="1" name=""/>
        <p:cNvGrpSpPr/>
        <p:nvPr/>
      </p:nvGrpSpPr>
      <p:grpSpPr>
        <a:xfrm>
          <a:off x="0" y="0"/>
          <a:ext cx="0" cy="0"/>
          <a:chOff x="0" y="0"/>
          <a:chExt cx="0" cy="0"/>
        </a:xfrm>
      </p:grpSpPr>
      <p:grpSp>
        <p:nvGrpSpPr>
          <p:cNvPr id="32" name="Group 31"/>
          <p:cNvGrpSpPr/>
          <p:nvPr userDrawn="1"/>
        </p:nvGrpSpPr>
        <p:grpSpPr>
          <a:xfrm>
            <a:off x="224884" y="6112922"/>
            <a:ext cx="6235050" cy="503583"/>
            <a:chOff x="126561" y="6188197"/>
            <a:chExt cx="6235050" cy="503583"/>
          </a:xfrm>
        </p:grpSpPr>
        <p:sp>
          <p:nvSpPr>
            <p:cNvPr id="21" name="Oval 20"/>
            <p:cNvSpPr/>
            <p:nvPr userDrawn="1"/>
          </p:nvSpPr>
          <p:spPr>
            <a:xfrm>
              <a:off x="126561" y="6188197"/>
              <a:ext cx="528007" cy="503583"/>
            </a:xfrm>
            <a:prstGeom prst="ellipse">
              <a:avLst/>
            </a:prstGeom>
            <a:solidFill>
              <a:srgbClr val="CA252C"/>
            </a:solidFill>
            <a:ln>
              <a:solidFill>
                <a:srgbClr val="CA252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 name="Oval 21"/>
            <p:cNvSpPr/>
            <p:nvPr userDrawn="1"/>
          </p:nvSpPr>
          <p:spPr>
            <a:xfrm>
              <a:off x="760677" y="6188197"/>
              <a:ext cx="528007" cy="503583"/>
            </a:xfrm>
            <a:prstGeom prst="ellipse">
              <a:avLst/>
            </a:prstGeom>
            <a:solidFill>
              <a:srgbClr val="F7941F"/>
            </a:solidFill>
            <a:ln>
              <a:solidFill>
                <a:srgbClr val="F7941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Oval 22"/>
            <p:cNvSpPr/>
            <p:nvPr userDrawn="1"/>
          </p:nvSpPr>
          <p:spPr>
            <a:xfrm>
              <a:off x="1394793" y="6188197"/>
              <a:ext cx="528007" cy="503583"/>
            </a:xfrm>
            <a:prstGeom prst="ellipse">
              <a:avLst/>
            </a:prstGeom>
            <a:solidFill>
              <a:srgbClr val="00AF50"/>
            </a:solidFill>
            <a:ln>
              <a:solidFill>
                <a:srgbClr val="00AF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 name="Oval 23"/>
            <p:cNvSpPr/>
            <p:nvPr userDrawn="1"/>
          </p:nvSpPr>
          <p:spPr>
            <a:xfrm>
              <a:off x="2028909" y="6188197"/>
              <a:ext cx="528007" cy="503583"/>
            </a:xfrm>
            <a:prstGeom prst="ellipse">
              <a:avLst/>
            </a:prstGeom>
            <a:solidFill>
              <a:srgbClr val="0171A3"/>
            </a:solidFill>
            <a:ln>
              <a:solidFill>
                <a:srgbClr val="0171A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 name="Oval 24"/>
            <p:cNvSpPr/>
            <p:nvPr userDrawn="1"/>
          </p:nvSpPr>
          <p:spPr>
            <a:xfrm>
              <a:off x="2663025" y="6188197"/>
              <a:ext cx="528007" cy="503583"/>
            </a:xfrm>
            <a:prstGeom prst="ellipse">
              <a:avLst/>
            </a:prstGeom>
            <a:solidFill>
              <a:srgbClr val="95277D"/>
            </a:solidFill>
            <a:ln>
              <a:solidFill>
                <a:srgbClr val="95277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 name="Oval 25"/>
            <p:cNvSpPr/>
            <p:nvPr userDrawn="1"/>
          </p:nvSpPr>
          <p:spPr>
            <a:xfrm>
              <a:off x="3297141" y="6188197"/>
              <a:ext cx="528007" cy="503583"/>
            </a:xfrm>
            <a:prstGeom prst="ellipse">
              <a:avLst/>
            </a:prstGeom>
            <a:solidFill>
              <a:srgbClr val="CA252C"/>
            </a:solidFill>
            <a:ln>
              <a:solidFill>
                <a:srgbClr val="CA252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7" name="Oval 26"/>
            <p:cNvSpPr/>
            <p:nvPr userDrawn="1"/>
          </p:nvSpPr>
          <p:spPr>
            <a:xfrm>
              <a:off x="3931257" y="6188197"/>
              <a:ext cx="528007" cy="503583"/>
            </a:xfrm>
            <a:prstGeom prst="ellipse">
              <a:avLst/>
            </a:prstGeom>
            <a:solidFill>
              <a:srgbClr val="F7941F"/>
            </a:solidFill>
            <a:ln>
              <a:solidFill>
                <a:srgbClr val="F7941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 name="Oval 27"/>
            <p:cNvSpPr/>
            <p:nvPr userDrawn="1"/>
          </p:nvSpPr>
          <p:spPr>
            <a:xfrm>
              <a:off x="4565373" y="6188197"/>
              <a:ext cx="528007" cy="503583"/>
            </a:xfrm>
            <a:prstGeom prst="ellipse">
              <a:avLst/>
            </a:prstGeom>
            <a:solidFill>
              <a:srgbClr val="00AF50"/>
            </a:solidFill>
            <a:ln>
              <a:solidFill>
                <a:srgbClr val="00AF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9" name="Oval 28"/>
            <p:cNvSpPr/>
            <p:nvPr userDrawn="1"/>
          </p:nvSpPr>
          <p:spPr>
            <a:xfrm>
              <a:off x="5199488" y="6188197"/>
              <a:ext cx="528007" cy="503583"/>
            </a:xfrm>
            <a:prstGeom prst="ellipse">
              <a:avLst/>
            </a:prstGeom>
            <a:solidFill>
              <a:srgbClr val="0171A3"/>
            </a:solidFill>
            <a:ln>
              <a:solidFill>
                <a:srgbClr val="0171A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0" name="Oval 29"/>
            <p:cNvSpPr/>
            <p:nvPr userDrawn="1"/>
          </p:nvSpPr>
          <p:spPr>
            <a:xfrm>
              <a:off x="5833604" y="6188197"/>
              <a:ext cx="528007" cy="503583"/>
            </a:xfrm>
            <a:prstGeom prst="ellipse">
              <a:avLst/>
            </a:prstGeom>
            <a:solidFill>
              <a:srgbClr val="95277D"/>
            </a:solidFill>
            <a:ln>
              <a:solidFill>
                <a:srgbClr val="95277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2" name="Group 1">
            <a:extLst>
              <a:ext uri="{FF2B5EF4-FFF2-40B4-BE49-F238E27FC236}">
                <a16:creationId xmlns:a16="http://schemas.microsoft.com/office/drawing/2014/main" id="{35CA7E08-78BA-9106-A001-FA0ADA1EAB76}"/>
              </a:ext>
            </a:extLst>
          </p:cNvPr>
          <p:cNvGrpSpPr/>
          <p:nvPr userDrawn="1"/>
        </p:nvGrpSpPr>
        <p:grpSpPr>
          <a:xfrm>
            <a:off x="211877" y="6112923"/>
            <a:ext cx="3064471" cy="503583"/>
            <a:chOff x="126561" y="6188197"/>
            <a:chExt cx="3064471" cy="503583"/>
          </a:xfrm>
          <a:solidFill>
            <a:schemeClr val="bg1"/>
          </a:solidFill>
        </p:grpSpPr>
        <p:sp>
          <p:nvSpPr>
            <p:cNvPr id="3" name="Oval 2">
              <a:extLst>
                <a:ext uri="{FF2B5EF4-FFF2-40B4-BE49-F238E27FC236}">
                  <a16:creationId xmlns:a16="http://schemas.microsoft.com/office/drawing/2014/main" id="{8CD438A5-2208-EB89-C961-0D8DAD99F140}"/>
                </a:ext>
              </a:extLst>
            </p:cNvPr>
            <p:cNvSpPr/>
            <p:nvPr userDrawn="1"/>
          </p:nvSpPr>
          <p:spPr>
            <a:xfrm>
              <a:off x="126561" y="6188197"/>
              <a:ext cx="528007" cy="503583"/>
            </a:xfrm>
            <a:prstGeom prst="ellipse">
              <a:avLst/>
            </a:prstGeom>
            <a:grpFill/>
            <a:ln>
              <a:solidFill>
                <a:srgbClr val="CA252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bg1"/>
                </a:solidFill>
              </a:endParaRPr>
            </a:p>
          </p:txBody>
        </p:sp>
        <p:sp>
          <p:nvSpPr>
            <p:cNvPr id="4" name="Oval 3">
              <a:extLst>
                <a:ext uri="{FF2B5EF4-FFF2-40B4-BE49-F238E27FC236}">
                  <a16:creationId xmlns:a16="http://schemas.microsoft.com/office/drawing/2014/main" id="{96004EBB-C256-8984-B3E7-3E3AC803F91D}"/>
                </a:ext>
              </a:extLst>
            </p:cNvPr>
            <p:cNvSpPr/>
            <p:nvPr userDrawn="1"/>
          </p:nvSpPr>
          <p:spPr>
            <a:xfrm>
              <a:off x="760677" y="6188197"/>
              <a:ext cx="528007" cy="503583"/>
            </a:xfrm>
            <a:prstGeom prst="ellipse">
              <a:avLst/>
            </a:prstGeom>
            <a:grpFill/>
            <a:ln>
              <a:solidFill>
                <a:srgbClr val="F7941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bg1"/>
                </a:solidFill>
              </a:endParaRPr>
            </a:p>
          </p:txBody>
        </p:sp>
        <p:sp>
          <p:nvSpPr>
            <p:cNvPr id="5" name="Oval 4">
              <a:extLst>
                <a:ext uri="{FF2B5EF4-FFF2-40B4-BE49-F238E27FC236}">
                  <a16:creationId xmlns:a16="http://schemas.microsoft.com/office/drawing/2014/main" id="{42C4860C-E9AF-8C44-D4F1-4E39AF3AF539}"/>
                </a:ext>
              </a:extLst>
            </p:cNvPr>
            <p:cNvSpPr/>
            <p:nvPr userDrawn="1"/>
          </p:nvSpPr>
          <p:spPr>
            <a:xfrm>
              <a:off x="1394793" y="6188197"/>
              <a:ext cx="528007" cy="503583"/>
            </a:xfrm>
            <a:prstGeom prst="ellipse">
              <a:avLst/>
            </a:prstGeom>
            <a:grpFill/>
            <a:ln>
              <a:solidFill>
                <a:srgbClr val="00AF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bg1"/>
                </a:solidFill>
              </a:endParaRPr>
            </a:p>
          </p:txBody>
        </p:sp>
        <p:sp>
          <p:nvSpPr>
            <p:cNvPr id="6" name="Oval 5">
              <a:extLst>
                <a:ext uri="{FF2B5EF4-FFF2-40B4-BE49-F238E27FC236}">
                  <a16:creationId xmlns:a16="http://schemas.microsoft.com/office/drawing/2014/main" id="{7CE3D8C9-0A67-7D4F-1829-1AFDF001D8B9}"/>
                </a:ext>
              </a:extLst>
            </p:cNvPr>
            <p:cNvSpPr/>
            <p:nvPr userDrawn="1"/>
          </p:nvSpPr>
          <p:spPr>
            <a:xfrm>
              <a:off x="2028909" y="6188197"/>
              <a:ext cx="528007" cy="503583"/>
            </a:xfrm>
            <a:prstGeom prst="ellipse">
              <a:avLst/>
            </a:prstGeom>
            <a:grpFill/>
            <a:ln>
              <a:solidFill>
                <a:srgbClr val="0171A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bg1"/>
                </a:solidFill>
              </a:endParaRPr>
            </a:p>
          </p:txBody>
        </p:sp>
        <p:sp>
          <p:nvSpPr>
            <p:cNvPr id="7" name="Oval 6">
              <a:extLst>
                <a:ext uri="{FF2B5EF4-FFF2-40B4-BE49-F238E27FC236}">
                  <a16:creationId xmlns:a16="http://schemas.microsoft.com/office/drawing/2014/main" id="{74EA92C7-B4FA-B66D-7741-F4329522C598}"/>
                </a:ext>
              </a:extLst>
            </p:cNvPr>
            <p:cNvSpPr/>
            <p:nvPr userDrawn="1"/>
          </p:nvSpPr>
          <p:spPr>
            <a:xfrm>
              <a:off x="2663025" y="6188197"/>
              <a:ext cx="528007" cy="503583"/>
            </a:xfrm>
            <a:prstGeom prst="ellipse">
              <a:avLst/>
            </a:prstGeom>
            <a:grpFill/>
            <a:ln>
              <a:solidFill>
                <a:srgbClr val="95277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bg1"/>
                </a:solidFill>
              </a:endParaRPr>
            </a:p>
          </p:txBody>
        </p:sp>
      </p:grpSp>
      <p:sp>
        <p:nvSpPr>
          <p:cNvPr id="8" name="Oval 7">
            <a:extLst>
              <a:ext uri="{FF2B5EF4-FFF2-40B4-BE49-F238E27FC236}">
                <a16:creationId xmlns:a16="http://schemas.microsoft.com/office/drawing/2014/main" id="{945304D0-8E6B-5487-6FC2-7110A0DDC920}"/>
              </a:ext>
            </a:extLst>
          </p:cNvPr>
          <p:cNvSpPr/>
          <p:nvPr userDrawn="1"/>
        </p:nvSpPr>
        <p:spPr>
          <a:xfrm>
            <a:off x="3395464" y="6112923"/>
            <a:ext cx="528007" cy="503583"/>
          </a:xfrm>
          <a:prstGeom prst="ellipse">
            <a:avLst/>
          </a:prstGeom>
          <a:solidFill>
            <a:schemeClr val="bg1"/>
          </a:solidFill>
          <a:ln>
            <a:solidFill>
              <a:srgbClr val="CA252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bg1"/>
              </a:solidFill>
            </a:endParaRPr>
          </a:p>
        </p:txBody>
      </p:sp>
      <p:sp>
        <p:nvSpPr>
          <p:cNvPr id="9" name="Oval 8">
            <a:extLst>
              <a:ext uri="{FF2B5EF4-FFF2-40B4-BE49-F238E27FC236}">
                <a16:creationId xmlns:a16="http://schemas.microsoft.com/office/drawing/2014/main" id="{2A057560-F3BF-8072-3DE4-A35082CC334D}"/>
              </a:ext>
            </a:extLst>
          </p:cNvPr>
          <p:cNvSpPr/>
          <p:nvPr userDrawn="1"/>
        </p:nvSpPr>
        <p:spPr>
          <a:xfrm>
            <a:off x="4029580" y="6112923"/>
            <a:ext cx="528007" cy="503583"/>
          </a:xfrm>
          <a:prstGeom prst="ellipse">
            <a:avLst/>
          </a:prstGeom>
          <a:solidFill>
            <a:schemeClr val="bg1"/>
          </a:solidFill>
          <a:ln>
            <a:solidFill>
              <a:srgbClr val="F7941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bg1"/>
              </a:solidFill>
            </a:endParaRPr>
          </a:p>
        </p:txBody>
      </p:sp>
      <p:sp>
        <p:nvSpPr>
          <p:cNvPr id="10" name="Oval 9">
            <a:extLst>
              <a:ext uri="{FF2B5EF4-FFF2-40B4-BE49-F238E27FC236}">
                <a16:creationId xmlns:a16="http://schemas.microsoft.com/office/drawing/2014/main" id="{4DC7C6B7-872A-C346-C927-43E6914EF811}"/>
              </a:ext>
            </a:extLst>
          </p:cNvPr>
          <p:cNvSpPr/>
          <p:nvPr userDrawn="1"/>
        </p:nvSpPr>
        <p:spPr>
          <a:xfrm>
            <a:off x="4663696" y="6112923"/>
            <a:ext cx="528007" cy="503583"/>
          </a:xfrm>
          <a:prstGeom prst="ellipse">
            <a:avLst/>
          </a:prstGeom>
          <a:solidFill>
            <a:schemeClr val="bg1"/>
          </a:solidFill>
          <a:ln>
            <a:solidFill>
              <a:srgbClr val="00AF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bg1"/>
              </a:solidFill>
            </a:endParaRPr>
          </a:p>
        </p:txBody>
      </p:sp>
      <p:sp>
        <p:nvSpPr>
          <p:cNvPr id="11" name="Oval 10">
            <a:extLst>
              <a:ext uri="{FF2B5EF4-FFF2-40B4-BE49-F238E27FC236}">
                <a16:creationId xmlns:a16="http://schemas.microsoft.com/office/drawing/2014/main" id="{3ECBDABD-C9AA-CFD1-6385-E83DE9EE504A}"/>
              </a:ext>
            </a:extLst>
          </p:cNvPr>
          <p:cNvSpPr/>
          <p:nvPr userDrawn="1"/>
        </p:nvSpPr>
        <p:spPr>
          <a:xfrm>
            <a:off x="5297811" y="6112923"/>
            <a:ext cx="528007" cy="503583"/>
          </a:xfrm>
          <a:prstGeom prst="ellipse">
            <a:avLst/>
          </a:prstGeom>
          <a:solidFill>
            <a:schemeClr val="bg1"/>
          </a:solidFill>
          <a:ln>
            <a:solidFill>
              <a:srgbClr val="0171A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bg1"/>
              </a:solidFill>
            </a:endParaRPr>
          </a:p>
        </p:txBody>
      </p:sp>
      <p:sp>
        <p:nvSpPr>
          <p:cNvPr id="12" name="Oval 11">
            <a:extLst>
              <a:ext uri="{FF2B5EF4-FFF2-40B4-BE49-F238E27FC236}">
                <a16:creationId xmlns:a16="http://schemas.microsoft.com/office/drawing/2014/main" id="{AF6FE09C-22E7-DD0D-BCD9-3E8C8F5D4174}"/>
              </a:ext>
            </a:extLst>
          </p:cNvPr>
          <p:cNvSpPr/>
          <p:nvPr userDrawn="1"/>
        </p:nvSpPr>
        <p:spPr>
          <a:xfrm>
            <a:off x="5931927" y="6112923"/>
            <a:ext cx="528007" cy="503583"/>
          </a:xfrm>
          <a:prstGeom prst="ellipse">
            <a:avLst/>
          </a:prstGeom>
          <a:solidFill>
            <a:schemeClr val="bg1"/>
          </a:solidFill>
          <a:ln>
            <a:solidFill>
              <a:srgbClr val="95277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bg1"/>
              </a:solidFill>
            </a:endParaRPr>
          </a:p>
        </p:txBody>
      </p:sp>
    </p:spTree>
    <p:extLst>
      <p:ext uri="{BB962C8B-B14F-4D97-AF65-F5344CB8AC3E}">
        <p14:creationId xmlns:p14="http://schemas.microsoft.com/office/powerpoint/2010/main" val="7967419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49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9864812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51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7575546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B906FE-77EC-2C58-AE73-FD3FC869C833}"/>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0019FF6D-AAFE-D038-9E4A-245E2A69103E}"/>
              </a:ext>
            </a:extLst>
          </p:cNvPr>
          <p:cNvSpPr>
            <a:spLocks noGrp="1"/>
          </p:cNvSpPr>
          <p:nvPr>
            <p:ph type="dt" sz="half" idx="10"/>
          </p:nvPr>
        </p:nvSpPr>
        <p:spPr/>
        <p:txBody>
          <a:bodyPr/>
          <a:lstStyle/>
          <a:p>
            <a:fld id="{5551650B-4354-4F94-894B-C608F5976BC6}" type="datetimeFigureOut">
              <a:rPr lang="en-GB" smtClean="0"/>
              <a:t>19/04/2023</a:t>
            </a:fld>
            <a:endParaRPr lang="en-GB"/>
          </a:p>
        </p:txBody>
      </p:sp>
      <p:sp>
        <p:nvSpPr>
          <p:cNvPr id="4" name="Footer Placeholder 3">
            <a:extLst>
              <a:ext uri="{FF2B5EF4-FFF2-40B4-BE49-F238E27FC236}">
                <a16:creationId xmlns:a16="http://schemas.microsoft.com/office/drawing/2014/main" id="{20CC641B-B47B-D4DE-9A6A-B7EB5EF2C19C}"/>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44D60560-9A84-C72C-56D9-7E0F844F63BE}"/>
              </a:ext>
            </a:extLst>
          </p:cNvPr>
          <p:cNvSpPr>
            <a:spLocks noGrp="1"/>
          </p:cNvSpPr>
          <p:nvPr>
            <p:ph type="sldNum" sz="quarter" idx="12"/>
          </p:nvPr>
        </p:nvSpPr>
        <p:spPr/>
        <p:txBody>
          <a:bodyPr/>
          <a:lstStyle/>
          <a:p>
            <a:fld id="{E73D885C-2E47-4405-B749-978102DA75E9}" type="slidenum">
              <a:rPr lang="en-GB" smtClean="0"/>
              <a:t>‹#›</a:t>
            </a:fld>
            <a:endParaRPr lang="en-GB"/>
          </a:p>
        </p:txBody>
      </p:sp>
    </p:spTree>
    <p:extLst>
      <p:ext uri="{BB962C8B-B14F-4D97-AF65-F5344CB8AC3E}">
        <p14:creationId xmlns:p14="http://schemas.microsoft.com/office/powerpoint/2010/main" val="38258137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52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19382288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5551650B-4354-4F94-894B-C608F5976BC6}" type="datetimeFigureOut">
              <a:rPr lang="en-GB" smtClean="0"/>
              <a:t>19/04/2023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73D885C-2E47-4405-B749-978102DA75E9}" type="slidenum">
              <a:rPr lang="en-GB" smtClean="0"/>
              <a:t>‹#›</a:t>
            </a:fld>
            <a:endParaRPr lang="en-GB"/>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5551650B-4354-4F94-894B-C608F5976BC6}" type="datetimeFigureOut">
              <a:rPr lang="en-GB" smtClean="0"/>
              <a:t>19/04/2023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73D885C-2E47-4405-B749-978102DA75E9}" type="slidenum">
              <a:rPr lang="en-GB" smtClean="0"/>
              <a:t>‹#›</a:t>
            </a:fld>
            <a:endParaRPr lang="en-GB"/>
          </a:p>
        </p:txBody>
      </p:sp>
    </p:spTree>
    <p:extLst>
      <p:ext uri="{BB962C8B-B14F-4D97-AF65-F5344CB8AC3E}">
        <p14:creationId xmlns:p14="http://schemas.microsoft.com/office/powerpoint/2010/main" val="160191873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5551650B-4354-4F94-894B-C608F5976BC6}" type="datetimeFigureOut">
              <a:rPr lang="en-GB" smtClean="0"/>
              <a:t>19/04/2023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73D885C-2E47-4405-B749-978102DA75E9}" type="slidenum">
              <a:rPr lang="en-GB" smtClean="0"/>
              <a:t>‹#›</a:t>
            </a:fld>
            <a:endParaRPr lang="en-GB"/>
          </a:p>
        </p:txBody>
      </p:sp>
    </p:spTree>
    <p:extLst>
      <p:ext uri="{BB962C8B-B14F-4D97-AF65-F5344CB8AC3E}">
        <p14:creationId xmlns:p14="http://schemas.microsoft.com/office/powerpoint/2010/main" val="23068527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551650B-4354-4F94-894B-C608F5976BC6}" type="datetimeFigureOut">
              <a:rPr lang="en-GB" smtClean="0"/>
              <a:t>19/04/2023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73D885C-2E47-4405-B749-978102DA75E9}" type="slidenum">
              <a:rPr lang="en-GB" smtClean="0"/>
              <a:t>‹#›</a:t>
            </a:fld>
            <a:endParaRPr lang="en-GB"/>
          </a:p>
        </p:txBody>
      </p:sp>
    </p:spTree>
    <p:extLst>
      <p:ext uri="{BB962C8B-B14F-4D97-AF65-F5344CB8AC3E}">
        <p14:creationId xmlns:p14="http://schemas.microsoft.com/office/powerpoint/2010/main" val="38759874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5551650B-4354-4F94-894B-C608F5976BC6}" type="datetimeFigureOut">
              <a:rPr lang="en-GB" smtClean="0"/>
              <a:t>19/04/2023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E73D885C-2E47-4405-B749-978102DA75E9}" type="slidenum">
              <a:rPr lang="en-GB" smtClean="0"/>
              <a:t>‹#›</a:t>
            </a:fld>
            <a:endParaRPr lang="en-GB"/>
          </a:p>
        </p:txBody>
      </p:sp>
    </p:spTree>
    <p:extLst>
      <p:ext uri="{BB962C8B-B14F-4D97-AF65-F5344CB8AC3E}">
        <p14:creationId xmlns:p14="http://schemas.microsoft.com/office/powerpoint/2010/main" val="33545921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5551650B-4354-4F94-894B-C608F5976BC6}" type="datetimeFigureOut">
              <a:rPr lang="en-GB" smtClean="0"/>
              <a:t>19/04/2023</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E73D885C-2E47-4405-B749-978102DA75E9}" type="slidenum">
              <a:rPr lang="en-GB" smtClean="0"/>
              <a:t>‹#›</a:t>
            </a:fld>
            <a:endParaRPr lang="en-GB"/>
          </a:p>
        </p:txBody>
      </p:sp>
    </p:spTree>
    <p:extLst>
      <p:ext uri="{BB962C8B-B14F-4D97-AF65-F5344CB8AC3E}">
        <p14:creationId xmlns:p14="http://schemas.microsoft.com/office/powerpoint/2010/main" val="28095794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5551650B-4354-4F94-894B-C608F5976BC6}" type="datetimeFigureOut">
              <a:rPr lang="en-GB" smtClean="0"/>
              <a:t>19/04/2023</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E73D885C-2E47-4405-B749-978102DA75E9}" type="slidenum">
              <a:rPr lang="en-GB" smtClean="0"/>
              <a:t>‹#›</a:t>
            </a:fld>
            <a:endParaRPr lang="en-GB"/>
          </a:p>
        </p:txBody>
      </p:sp>
    </p:spTree>
    <p:extLst>
      <p:ext uri="{BB962C8B-B14F-4D97-AF65-F5344CB8AC3E}">
        <p14:creationId xmlns:p14="http://schemas.microsoft.com/office/powerpoint/2010/main" val="10909836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551650B-4354-4F94-894B-C608F5976BC6}" type="datetimeFigureOut">
              <a:rPr lang="en-GB" smtClean="0"/>
              <a:t>19/04/2023</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E73D885C-2E47-4405-B749-978102DA75E9}" type="slidenum">
              <a:rPr lang="en-GB" smtClean="0"/>
              <a:t>‹#›</a:t>
            </a:fld>
            <a:endParaRPr lang="en-GB"/>
          </a:p>
        </p:txBody>
      </p:sp>
    </p:spTree>
    <p:extLst>
      <p:ext uri="{BB962C8B-B14F-4D97-AF65-F5344CB8AC3E}">
        <p14:creationId xmlns:p14="http://schemas.microsoft.com/office/powerpoint/2010/main" val="31358496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E73D885C-2E47-4405-B749-978102DA75E9}" type="slidenum">
              <a:rPr lang="en-GB" smtClean="0"/>
              <a:t>‹#›</a:t>
            </a:fld>
            <a:endParaRPr lang="en-GB"/>
          </a:p>
        </p:txBody>
      </p:sp>
    </p:spTree>
    <p:extLst>
      <p:ext uri="{BB962C8B-B14F-4D97-AF65-F5344CB8AC3E}">
        <p14:creationId xmlns:p14="http://schemas.microsoft.com/office/powerpoint/2010/main" val="25808638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5551650B-4354-4F94-894B-C608F5976BC6}" type="datetimeFigureOut">
              <a:rPr lang="en-GB" smtClean="0"/>
              <a:t>19/04/2023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73D885C-2E47-4405-B749-978102DA75E9}" type="slidenum">
              <a:rPr lang="en-GB" smtClean="0"/>
              <a:t>‹#›</a:t>
            </a:fld>
            <a:endParaRPr lang="en-GB"/>
          </a:p>
        </p:txBody>
      </p:sp>
    </p:spTree>
    <p:extLst>
      <p:ext uri="{BB962C8B-B14F-4D97-AF65-F5344CB8AC3E}">
        <p14:creationId xmlns:p14="http://schemas.microsoft.com/office/powerpoint/2010/main" val="35879852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73D885C-2E47-4405-B749-978102DA75E9}" type="slidenum">
              <a:rPr lang="en-GB" smtClean="0"/>
              <a:t>‹#›</a:t>
            </a:fld>
            <a:endParaRPr lang="en-GB"/>
          </a:p>
        </p:txBody>
      </p:sp>
    </p:spTree>
    <p:extLst>
      <p:ext uri="{BB962C8B-B14F-4D97-AF65-F5344CB8AC3E}">
        <p14:creationId xmlns:p14="http://schemas.microsoft.com/office/powerpoint/2010/main" val="12735980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551650B-4354-4F94-894B-C608F5976BC6}" type="datetimeFigureOut">
              <a:rPr lang="en-GB" smtClean="0"/>
              <a:t>19/04/2023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73D885C-2E47-4405-B749-978102DA75E9}" type="slidenum">
              <a:rPr lang="en-GB" smtClean="0"/>
              <a:t>‹#›</a:t>
            </a:fld>
            <a:endParaRPr lang="en-GB"/>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20" name="TextBox 19"/>
          <p:cNvSpPr txBox="1"/>
          <p:nvPr userDrawn="1"/>
        </p:nvSpPr>
        <p:spPr>
          <a:xfrm>
            <a:off x="9667248" y="6404044"/>
            <a:ext cx="2559587" cy="523220"/>
          </a:xfrm>
          <a:prstGeom prst="rect">
            <a:avLst/>
          </a:prstGeom>
          <a:noFill/>
        </p:spPr>
        <p:txBody>
          <a:bodyPr wrap="square" rtlCol="0">
            <a:sp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b="0" cap="none" spc="0" dirty="0">
                <a:ln w="0"/>
                <a:solidFill>
                  <a:srgbClr val="993365"/>
                </a:solidFill>
                <a:effectLst/>
                <a:latin typeface="Tahoma" panose="020B0604030504040204" pitchFamily="34" charset="0"/>
                <a:ea typeface="Tahoma" panose="020B0604030504040204" pitchFamily="34" charset="0"/>
                <a:cs typeface="Tahoma" panose="020B0604030504040204" pitchFamily="34" charset="0"/>
              </a:rPr>
              <a:t>umaber.co.uk</a:t>
            </a:r>
            <a:r>
              <a:rPr lang="en-US" sz="1400" b="0" cap="none" spc="0" baseline="0" dirty="0">
                <a:ln w="0"/>
                <a:solidFill>
                  <a:srgbClr val="993365"/>
                </a:solidFill>
                <a:effectLst/>
                <a:latin typeface="Tahoma" panose="020B0604030504040204" pitchFamily="34" charset="0"/>
                <a:ea typeface="Tahoma" panose="020B0604030504040204" pitchFamily="34" charset="0"/>
                <a:cs typeface="Tahoma" panose="020B0604030504040204" pitchFamily="34" charset="0"/>
              </a:rPr>
              <a:t> | </a:t>
            </a:r>
            <a:r>
              <a:rPr lang="en-US" sz="1400" b="0" cap="none" spc="0" dirty="0">
                <a:ln w="0"/>
                <a:solidFill>
                  <a:srgbClr val="993365"/>
                </a:solidFill>
                <a:effectLst/>
                <a:latin typeface="Tahoma" panose="020B0604030504040204" pitchFamily="34" charset="0"/>
                <a:ea typeface="Tahoma" panose="020B0604030504040204" pitchFamily="34" charset="0"/>
                <a:cs typeface="Tahoma" panose="020B0604030504040204" pitchFamily="34" charset="0"/>
              </a:rPr>
              <a:t>abersu.co.uk</a:t>
            </a:r>
          </a:p>
          <a:p>
            <a:endParaRPr lang="en-GB" sz="1400" b="0" dirty="0">
              <a:effectLst/>
              <a:latin typeface="Tahoma" panose="020B0604030504040204" pitchFamily="34" charset="0"/>
              <a:ea typeface="Tahoma" panose="020B0604030504040204" pitchFamily="34" charset="0"/>
              <a:cs typeface="Tahoma" panose="020B0604030504040204" pitchFamily="34" charset="0"/>
            </a:endParaRPr>
          </a:p>
        </p:txBody>
      </p:sp>
      <p:pic>
        <p:nvPicPr>
          <p:cNvPr id="31" name="Picture 30"/>
          <p:cNvPicPr>
            <a:picLocks noChangeAspect="1"/>
          </p:cNvPicPr>
          <p:nvPr userDrawn="1"/>
        </p:nvPicPr>
        <p:blipFill>
          <a:blip r:embed="rId2" cstate="print">
            <a:extLst>
              <a:ext uri="{BEBA8EAE-BF5A-486C-A8C5-ECC9F3942E4B}">
                <a14:imgProps xmlns:a14="http://schemas.microsoft.com/office/drawing/2010/main">
                  <a14:imgLayer r:embed="rId3">
                    <a14:imgEffect>
                      <a14:backgroundRemoval t="9453" b="100000" l="9948" r="89529">
                        <a14:foregroundMark x1="47644" y1="53731" x2="47644" y2="53731"/>
                        <a14:foregroundMark x1="45550" y1="58209" x2="45550" y2="58209"/>
                        <a14:foregroundMark x1="56545" y1="41791" x2="56545" y2="41791"/>
                        <a14:foregroundMark x1="63874" y1="50249" x2="63874" y2="50249"/>
                        <a14:foregroundMark x1="70157" y1="63184" x2="70157" y2="63184"/>
                        <a14:foregroundMark x1="40314" y1="20398" x2="40314" y2="20398"/>
                        <a14:foregroundMark x1="18848" y1="65672" x2="18848" y2="65672"/>
                        <a14:foregroundMark x1="35602" y1="94030" x2="35602" y2="94030"/>
                        <a14:backgroundMark x1="72775" y1="86070" x2="72775" y2="86070"/>
                        <a14:backgroundMark x1="18848" y1="89552" x2="18848" y2="89552"/>
                        <a14:backgroundMark x1="14136" y1="17910" x2="14136" y2="17910"/>
                        <a14:backgroundMark x1="95288" y1="20398" x2="95288" y2="20398"/>
                      </a14:backgroundRemoval>
                    </a14:imgEffect>
                  </a14:imgLayer>
                </a14:imgProps>
              </a:ext>
              <a:ext uri="{28A0092B-C50C-407E-A947-70E740481C1C}">
                <a14:useLocalDpi xmlns:a14="http://schemas.microsoft.com/office/drawing/2010/main" val="0"/>
              </a:ext>
            </a:extLst>
          </a:blip>
          <a:stretch>
            <a:fillRect/>
          </a:stretch>
        </p:blipFill>
        <p:spPr>
          <a:xfrm>
            <a:off x="11397803" y="-1"/>
            <a:ext cx="794197" cy="833559"/>
          </a:xfrm>
          <a:prstGeom prst="rect">
            <a:avLst/>
          </a:prstGeom>
        </p:spPr>
      </p:pic>
      <p:pic>
        <p:nvPicPr>
          <p:cNvPr id="13" name="Picture 2">
            <a:extLst>
              <a:ext uri="{FF2B5EF4-FFF2-40B4-BE49-F238E27FC236}">
                <a16:creationId xmlns:a16="http://schemas.microsoft.com/office/drawing/2014/main" id="{9F646033-2694-F237-66FC-8E5EFC6D4316}"/>
              </a:ext>
            </a:extLst>
          </p:cNvPr>
          <p:cNvPicPr>
            <a:picLocks noChangeAspect="1" noChangeArrowheads="1"/>
          </p:cNvPicPr>
          <p:nvPr userDrawn="1"/>
        </p:nvPicPr>
        <p:blipFill>
          <a:blip r:embed="rId4">
            <a:biLevel thresh="25000"/>
            <a:extLst>
              <a:ext uri="{28A0092B-C50C-407E-A947-70E740481C1C}">
                <a14:useLocalDpi xmlns:a14="http://schemas.microsoft.com/office/drawing/2010/main" val="0"/>
              </a:ext>
            </a:extLst>
          </a:blip>
          <a:srcRect/>
          <a:stretch>
            <a:fillRect/>
          </a:stretch>
        </p:blipFill>
        <p:spPr bwMode="auto">
          <a:xfrm>
            <a:off x="11397802" y="-2220"/>
            <a:ext cx="794197" cy="83577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318949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sp>
        <p:nvSpPr>
          <p:cNvPr id="20" name="TextBox 19"/>
          <p:cNvSpPr txBox="1"/>
          <p:nvPr userDrawn="1"/>
        </p:nvSpPr>
        <p:spPr>
          <a:xfrm>
            <a:off x="9500100" y="6250154"/>
            <a:ext cx="2559587" cy="307777"/>
          </a:xfrm>
          <a:prstGeom prst="rect">
            <a:avLst/>
          </a:prstGeom>
          <a:noFill/>
        </p:spPr>
        <p:txBody>
          <a:bodyPr wrap="square" rtlCol="0">
            <a:sp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b="0" cap="none" spc="0" dirty="0">
                <a:ln w="0"/>
                <a:solidFill>
                  <a:schemeClr val="bg1"/>
                </a:solidFill>
                <a:effectLst/>
                <a:latin typeface="Tahoma" panose="020B0604030504040204" pitchFamily="34" charset="0"/>
                <a:ea typeface="Tahoma" panose="020B0604030504040204" pitchFamily="34" charset="0"/>
                <a:cs typeface="Tahoma" panose="020B0604030504040204" pitchFamily="34" charset="0"/>
              </a:rPr>
              <a:t>umaber.co.uk</a:t>
            </a:r>
            <a:r>
              <a:rPr lang="en-US" sz="1400" b="0" cap="none" spc="0" baseline="0" dirty="0">
                <a:ln w="0"/>
                <a:solidFill>
                  <a:schemeClr val="bg1"/>
                </a:solidFill>
                <a:effectLst/>
                <a:latin typeface="Tahoma" panose="020B0604030504040204" pitchFamily="34" charset="0"/>
                <a:ea typeface="Tahoma" panose="020B0604030504040204" pitchFamily="34" charset="0"/>
                <a:cs typeface="Tahoma" panose="020B0604030504040204" pitchFamily="34" charset="0"/>
              </a:rPr>
              <a:t> | </a:t>
            </a:r>
            <a:r>
              <a:rPr lang="en-US" sz="1400" b="0" cap="none" spc="0" dirty="0">
                <a:ln w="0"/>
                <a:solidFill>
                  <a:schemeClr val="bg1"/>
                </a:solidFill>
                <a:effectLst/>
                <a:latin typeface="Tahoma" panose="020B0604030504040204" pitchFamily="34" charset="0"/>
                <a:ea typeface="Tahoma" panose="020B0604030504040204" pitchFamily="34" charset="0"/>
                <a:cs typeface="Tahoma" panose="020B0604030504040204" pitchFamily="34" charset="0"/>
              </a:rPr>
              <a:t>abersu.co.uk</a:t>
            </a:r>
          </a:p>
        </p:txBody>
      </p:sp>
      <p:pic>
        <p:nvPicPr>
          <p:cNvPr id="15" name="Picture 14"/>
          <p:cNvPicPr>
            <a:picLocks noChangeAspect="1"/>
          </p:cNvPicPr>
          <p:nvPr userDrawn="1"/>
        </p:nvPicPr>
        <p:blipFill>
          <a:blip r:embed="rId2" cstate="print">
            <a:extLst>
              <a:ext uri="{BEBA8EAE-BF5A-486C-A8C5-ECC9F3942E4B}">
                <a14:imgProps xmlns:a14="http://schemas.microsoft.com/office/drawing/2010/main">
                  <a14:imgLayer r:embed="rId3">
                    <a14:imgEffect>
                      <a14:backgroundRemoval t="9453" b="100000" l="9948" r="89529">
                        <a14:foregroundMark x1="47644" y1="53731" x2="47644" y2="53731"/>
                        <a14:foregroundMark x1="45550" y1="58209" x2="45550" y2="58209"/>
                        <a14:foregroundMark x1="56545" y1="41791" x2="56545" y2="41791"/>
                        <a14:foregroundMark x1="63874" y1="50249" x2="63874" y2="50249"/>
                        <a14:foregroundMark x1="70157" y1="63184" x2="70157" y2="63184"/>
                        <a14:foregroundMark x1="40314" y1="20398" x2="40314" y2="20398"/>
                        <a14:foregroundMark x1="18848" y1="65672" x2="18848" y2="65672"/>
                        <a14:foregroundMark x1="35602" y1="94030" x2="35602" y2="94030"/>
                        <a14:backgroundMark x1="72775" y1="86070" x2="72775" y2="86070"/>
                        <a14:backgroundMark x1="18848" y1="89552" x2="18848" y2="89552"/>
                        <a14:backgroundMark x1="14136" y1="17910" x2="14136" y2="17910"/>
                        <a14:backgroundMark x1="95288" y1="20398" x2="95288" y2="20398"/>
                      </a14:backgroundRemoval>
                    </a14:imgEffect>
                  </a14:imgLayer>
                </a14:imgProps>
              </a:ext>
              <a:ext uri="{28A0092B-C50C-407E-A947-70E740481C1C}">
                <a14:useLocalDpi xmlns:a14="http://schemas.microsoft.com/office/drawing/2010/main" val="0"/>
              </a:ext>
            </a:extLst>
          </a:blip>
          <a:stretch>
            <a:fillRect/>
          </a:stretch>
        </p:blipFill>
        <p:spPr>
          <a:xfrm>
            <a:off x="11397803" y="-1"/>
            <a:ext cx="794197" cy="833559"/>
          </a:xfrm>
          <a:prstGeom prst="rect">
            <a:avLst/>
          </a:prstGeom>
        </p:spPr>
      </p:pic>
      <p:pic>
        <p:nvPicPr>
          <p:cNvPr id="2" name="Picture 2">
            <a:extLst>
              <a:ext uri="{FF2B5EF4-FFF2-40B4-BE49-F238E27FC236}">
                <a16:creationId xmlns:a16="http://schemas.microsoft.com/office/drawing/2014/main" id="{E6E4320B-C5A4-B4FD-F920-B837B7ED106D}"/>
              </a:ext>
            </a:extLst>
          </p:cNvPr>
          <p:cNvPicPr>
            <a:picLocks noChangeAspect="1" noChangeArrowheads="1"/>
          </p:cNvPicPr>
          <p:nvPr userDrawn="1"/>
        </p:nvPicPr>
        <p:blipFill>
          <a:blip r:embed="rId4">
            <a:biLevel thresh="25000"/>
            <a:extLst>
              <a:ext uri="{28A0092B-C50C-407E-A947-70E740481C1C}">
                <a14:useLocalDpi xmlns:a14="http://schemas.microsoft.com/office/drawing/2010/main" val="0"/>
              </a:ext>
            </a:extLst>
          </a:blip>
          <a:srcRect/>
          <a:stretch>
            <a:fillRect/>
          </a:stretch>
        </p:blipFill>
        <p:spPr bwMode="auto">
          <a:xfrm>
            <a:off x="11397802" y="-2220"/>
            <a:ext cx="794197" cy="83577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316721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3_Title Slide">
    <p:spTree>
      <p:nvGrpSpPr>
        <p:cNvPr id="1" name=""/>
        <p:cNvGrpSpPr/>
        <p:nvPr/>
      </p:nvGrpSpPr>
      <p:grpSpPr>
        <a:xfrm>
          <a:off x="0" y="0"/>
          <a:ext cx="0" cy="0"/>
          <a:chOff x="0" y="0"/>
          <a:chExt cx="0" cy="0"/>
        </a:xfrm>
      </p:grpSpPr>
      <p:sp>
        <p:nvSpPr>
          <p:cNvPr id="20" name="TextBox 19"/>
          <p:cNvSpPr txBox="1"/>
          <p:nvPr userDrawn="1"/>
        </p:nvSpPr>
        <p:spPr>
          <a:xfrm>
            <a:off x="9667248" y="6404044"/>
            <a:ext cx="2559587" cy="523220"/>
          </a:xfrm>
          <a:prstGeom prst="rect">
            <a:avLst/>
          </a:prstGeom>
          <a:noFill/>
        </p:spPr>
        <p:txBody>
          <a:bodyPr wrap="square" rtlCol="0">
            <a:sp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b="0" cap="none" spc="0" dirty="0">
                <a:ln w="0"/>
                <a:solidFill>
                  <a:srgbClr val="993365"/>
                </a:solidFill>
                <a:effectLst/>
                <a:latin typeface="Tahoma" panose="020B0604030504040204" pitchFamily="34" charset="0"/>
                <a:ea typeface="Tahoma" panose="020B0604030504040204" pitchFamily="34" charset="0"/>
                <a:cs typeface="Tahoma" panose="020B0604030504040204" pitchFamily="34" charset="0"/>
              </a:rPr>
              <a:t>umaber.co.uk</a:t>
            </a:r>
            <a:r>
              <a:rPr lang="en-US" sz="1400" b="0" cap="none" spc="0" baseline="0" dirty="0">
                <a:ln w="0"/>
                <a:solidFill>
                  <a:srgbClr val="993365"/>
                </a:solidFill>
                <a:effectLst/>
                <a:latin typeface="Tahoma" panose="020B0604030504040204" pitchFamily="34" charset="0"/>
                <a:ea typeface="Tahoma" panose="020B0604030504040204" pitchFamily="34" charset="0"/>
                <a:cs typeface="Tahoma" panose="020B0604030504040204" pitchFamily="34" charset="0"/>
              </a:rPr>
              <a:t> | </a:t>
            </a:r>
            <a:r>
              <a:rPr lang="en-US" sz="1400" b="0" cap="none" spc="0" dirty="0">
                <a:ln w="0"/>
                <a:solidFill>
                  <a:srgbClr val="993365"/>
                </a:solidFill>
                <a:effectLst/>
                <a:latin typeface="Tahoma" panose="020B0604030504040204" pitchFamily="34" charset="0"/>
                <a:ea typeface="Tahoma" panose="020B0604030504040204" pitchFamily="34" charset="0"/>
                <a:cs typeface="Tahoma" panose="020B0604030504040204" pitchFamily="34" charset="0"/>
              </a:rPr>
              <a:t>abersu.co.uk</a:t>
            </a:r>
          </a:p>
          <a:p>
            <a:endParaRPr lang="en-GB" sz="1400" b="0" dirty="0">
              <a:effectLst/>
              <a:latin typeface="Tahoma" panose="020B0604030504040204" pitchFamily="34" charset="0"/>
              <a:ea typeface="Tahoma" panose="020B0604030504040204" pitchFamily="34" charset="0"/>
              <a:cs typeface="Tahoma" panose="020B0604030504040204" pitchFamily="34" charset="0"/>
            </a:endParaRPr>
          </a:p>
        </p:txBody>
      </p:sp>
      <p:grpSp>
        <p:nvGrpSpPr>
          <p:cNvPr id="2" name="Group 1">
            <a:extLst>
              <a:ext uri="{FF2B5EF4-FFF2-40B4-BE49-F238E27FC236}">
                <a16:creationId xmlns:a16="http://schemas.microsoft.com/office/drawing/2014/main" id="{565BD6B0-70C1-7A54-5B0D-336502995E24}"/>
              </a:ext>
            </a:extLst>
          </p:cNvPr>
          <p:cNvGrpSpPr/>
          <p:nvPr userDrawn="1"/>
        </p:nvGrpSpPr>
        <p:grpSpPr>
          <a:xfrm>
            <a:off x="126561" y="6188197"/>
            <a:ext cx="3064471" cy="503583"/>
            <a:chOff x="126561" y="6188197"/>
            <a:chExt cx="3064471" cy="503583"/>
          </a:xfrm>
        </p:grpSpPr>
        <p:sp>
          <p:nvSpPr>
            <p:cNvPr id="21" name="Oval 20"/>
            <p:cNvSpPr/>
            <p:nvPr userDrawn="1"/>
          </p:nvSpPr>
          <p:spPr>
            <a:xfrm>
              <a:off x="126561" y="6188197"/>
              <a:ext cx="528007" cy="503583"/>
            </a:xfrm>
            <a:prstGeom prst="ellipse">
              <a:avLst/>
            </a:prstGeom>
            <a:solidFill>
              <a:srgbClr val="CA252C"/>
            </a:solidFill>
            <a:ln>
              <a:solidFill>
                <a:srgbClr val="CA252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 name="Oval 21"/>
            <p:cNvSpPr/>
            <p:nvPr userDrawn="1"/>
          </p:nvSpPr>
          <p:spPr>
            <a:xfrm>
              <a:off x="760677" y="6188197"/>
              <a:ext cx="528007" cy="503583"/>
            </a:xfrm>
            <a:prstGeom prst="ellipse">
              <a:avLst/>
            </a:prstGeom>
            <a:solidFill>
              <a:srgbClr val="F7941F"/>
            </a:solidFill>
            <a:ln>
              <a:solidFill>
                <a:srgbClr val="F7941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Oval 22"/>
            <p:cNvSpPr/>
            <p:nvPr userDrawn="1"/>
          </p:nvSpPr>
          <p:spPr>
            <a:xfrm>
              <a:off x="1394793" y="6188197"/>
              <a:ext cx="528007" cy="503583"/>
            </a:xfrm>
            <a:prstGeom prst="ellipse">
              <a:avLst/>
            </a:prstGeom>
            <a:solidFill>
              <a:srgbClr val="00AF50"/>
            </a:solidFill>
            <a:ln>
              <a:solidFill>
                <a:srgbClr val="00AF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 name="Oval 23"/>
            <p:cNvSpPr/>
            <p:nvPr userDrawn="1"/>
          </p:nvSpPr>
          <p:spPr>
            <a:xfrm>
              <a:off x="2028909" y="6188197"/>
              <a:ext cx="528007" cy="503583"/>
            </a:xfrm>
            <a:prstGeom prst="ellipse">
              <a:avLst/>
            </a:prstGeom>
            <a:solidFill>
              <a:srgbClr val="0171A3"/>
            </a:solidFill>
            <a:ln>
              <a:solidFill>
                <a:srgbClr val="0171A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 name="Oval 24"/>
            <p:cNvSpPr/>
            <p:nvPr userDrawn="1"/>
          </p:nvSpPr>
          <p:spPr>
            <a:xfrm>
              <a:off x="2663025" y="6188197"/>
              <a:ext cx="528007" cy="503583"/>
            </a:xfrm>
            <a:prstGeom prst="ellipse">
              <a:avLst/>
            </a:prstGeom>
            <a:solidFill>
              <a:srgbClr val="95277D"/>
            </a:solidFill>
            <a:ln>
              <a:solidFill>
                <a:srgbClr val="95277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26" name="Oval 25"/>
          <p:cNvSpPr/>
          <p:nvPr userDrawn="1"/>
        </p:nvSpPr>
        <p:spPr>
          <a:xfrm>
            <a:off x="3297141" y="6188197"/>
            <a:ext cx="528007" cy="503583"/>
          </a:xfrm>
          <a:prstGeom prst="ellipse">
            <a:avLst/>
          </a:prstGeom>
          <a:solidFill>
            <a:srgbClr val="CA252C"/>
          </a:solidFill>
          <a:ln>
            <a:solidFill>
              <a:srgbClr val="CA252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7" name="Oval 26"/>
          <p:cNvSpPr/>
          <p:nvPr userDrawn="1"/>
        </p:nvSpPr>
        <p:spPr>
          <a:xfrm>
            <a:off x="3931257" y="6188197"/>
            <a:ext cx="528007" cy="503583"/>
          </a:xfrm>
          <a:prstGeom prst="ellipse">
            <a:avLst/>
          </a:prstGeom>
          <a:solidFill>
            <a:srgbClr val="F7941F"/>
          </a:solidFill>
          <a:ln>
            <a:solidFill>
              <a:srgbClr val="F7941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 name="Oval 27"/>
          <p:cNvSpPr/>
          <p:nvPr userDrawn="1"/>
        </p:nvSpPr>
        <p:spPr>
          <a:xfrm>
            <a:off x="4565373" y="6188197"/>
            <a:ext cx="528007" cy="503583"/>
          </a:xfrm>
          <a:prstGeom prst="ellipse">
            <a:avLst/>
          </a:prstGeom>
          <a:solidFill>
            <a:srgbClr val="00AF50"/>
          </a:solidFill>
          <a:ln>
            <a:solidFill>
              <a:srgbClr val="00AF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9" name="Oval 28"/>
          <p:cNvSpPr/>
          <p:nvPr userDrawn="1"/>
        </p:nvSpPr>
        <p:spPr>
          <a:xfrm>
            <a:off x="5199488" y="6188197"/>
            <a:ext cx="528007" cy="503583"/>
          </a:xfrm>
          <a:prstGeom prst="ellipse">
            <a:avLst/>
          </a:prstGeom>
          <a:solidFill>
            <a:srgbClr val="0171A3"/>
          </a:solidFill>
          <a:ln>
            <a:solidFill>
              <a:srgbClr val="0171A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0" name="Oval 29"/>
          <p:cNvSpPr/>
          <p:nvPr userDrawn="1"/>
        </p:nvSpPr>
        <p:spPr>
          <a:xfrm>
            <a:off x="5833604" y="6188197"/>
            <a:ext cx="528007" cy="503583"/>
          </a:xfrm>
          <a:prstGeom prst="ellipse">
            <a:avLst/>
          </a:prstGeom>
          <a:solidFill>
            <a:srgbClr val="95277D"/>
          </a:solidFill>
          <a:ln>
            <a:solidFill>
              <a:srgbClr val="95277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5" name="Picture 14"/>
          <p:cNvPicPr>
            <a:picLocks noChangeAspect="1"/>
          </p:cNvPicPr>
          <p:nvPr userDrawn="1"/>
        </p:nvPicPr>
        <p:blipFill>
          <a:blip r:embed="rId2" cstate="print">
            <a:extLst>
              <a:ext uri="{BEBA8EAE-BF5A-486C-A8C5-ECC9F3942E4B}">
                <a14:imgProps xmlns:a14="http://schemas.microsoft.com/office/drawing/2010/main">
                  <a14:imgLayer r:embed="rId3">
                    <a14:imgEffect>
                      <a14:backgroundRemoval t="9453" b="100000" l="9948" r="89529">
                        <a14:foregroundMark x1="47644" y1="53731" x2="47644" y2="53731"/>
                        <a14:foregroundMark x1="45550" y1="58209" x2="45550" y2="58209"/>
                        <a14:foregroundMark x1="56545" y1="41791" x2="56545" y2="41791"/>
                        <a14:foregroundMark x1="63874" y1="50249" x2="63874" y2="50249"/>
                        <a14:foregroundMark x1="70157" y1="63184" x2="70157" y2="63184"/>
                        <a14:foregroundMark x1="40314" y1="20398" x2="40314" y2="20398"/>
                        <a14:foregroundMark x1="18848" y1="65672" x2="18848" y2="65672"/>
                        <a14:foregroundMark x1="35602" y1="94030" x2="35602" y2="94030"/>
                        <a14:backgroundMark x1="72775" y1="86070" x2="72775" y2="86070"/>
                        <a14:backgroundMark x1="18848" y1="89552" x2="18848" y2="89552"/>
                        <a14:backgroundMark x1="14136" y1="17910" x2="14136" y2="17910"/>
                        <a14:backgroundMark x1="95288" y1="20398" x2="95288" y2="20398"/>
                      </a14:backgroundRemoval>
                    </a14:imgEffect>
                  </a14:imgLayer>
                </a14:imgProps>
              </a:ext>
              <a:ext uri="{28A0092B-C50C-407E-A947-70E740481C1C}">
                <a14:useLocalDpi xmlns:a14="http://schemas.microsoft.com/office/drawing/2010/main" val="0"/>
              </a:ext>
            </a:extLst>
          </a:blip>
          <a:stretch>
            <a:fillRect/>
          </a:stretch>
        </p:blipFill>
        <p:spPr>
          <a:xfrm>
            <a:off x="11397803" y="-1"/>
            <a:ext cx="794197" cy="833559"/>
          </a:xfrm>
          <a:prstGeom prst="rect">
            <a:avLst/>
          </a:prstGeom>
        </p:spPr>
      </p:pic>
      <p:grpSp>
        <p:nvGrpSpPr>
          <p:cNvPr id="3" name="Group 2">
            <a:extLst>
              <a:ext uri="{FF2B5EF4-FFF2-40B4-BE49-F238E27FC236}">
                <a16:creationId xmlns:a16="http://schemas.microsoft.com/office/drawing/2014/main" id="{55EE7D1F-F62E-C29B-7E04-8CE3DAEA18CB}"/>
              </a:ext>
            </a:extLst>
          </p:cNvPr>
          <p:cNvGrpSpPr/>
          <p:nvPr userDrawn="1"/>
        </p:nvGrpSpPr>
        <p:grpSpPr>
          <a:xfrm>
            <a:off x="760677" y="6188197"/>
            <a:ext cx="3064471" cy="503583"/>
            <a:chOff x="126561" y="6188197"/>
            <a:chExt cx="3064471" cy="503583"/>
          </a:xfrm>
          <a:solidFill>
            <a:schemeClr val="bg1"/>
          </a:solidFill>
        </p:grpSpPr>
        <p:sp>
          <p:nvSpPr>
            <p:cNvPr id="4" name="Oval 3">
              <a:extLst>
                <a:ext uri="{FF2B5EF4-FFF2-40B4-BE49-F238E27FC236}">
                  <a16:creationId xmlns:a16="http://schemas.microsoft.com/office/drawing/2014/main" id="{2C6F4C41-4CF0-4E33-0ACB-680A4B159876}"/>
                </a:ext>
              </a:extLst>
            </p:cNvPr>
            <p:cNvSpPr/>
            <p:nvPr userDrawn="1"/>
          </p:nvSpPr>
          <p:spPr>
            <a:xfrm>
              <a:off x="126561" y="6188197"/>
              <a:ext cx="528007" cy="503583"/>
            </a:xfrm>
            <a:prstGeom prst="ellipse">
              <a:avLst/>
            </a:prstGeom>
            <a:grpFill/>
            <a:ln>
              <a:solidFill>
                <a:srgbClr val="CA252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bg1"/>
                </a:solidFill>
              </a:endParaRPr>
            </a:p>
          </p:txBody>
        </p:sp>
        <p:sp>
          <p:nvSpPr>
            <p:cNvPr id="5" name="Oval 4">
              <a:extLst>
                <a:ext uri="{FF2B5EF4-FFF2-40B4-BE49-F238E27FC236}">
                  <a16:creationId xmlns:a16="http://schemas.microsoft.com/office/drawing/2014/main" id="{7C67F3B6-26AA-8000-CF3B-C5E261616507}"/>
                </a:ext>
              </a:extLst>
            </p:cNvPr>
            <p:cNvSpPr/>
            <p:nvPr userDrawn="1"/>
          </p:nvSpPr>
          <p:spPr>
            <a:xfrm>
              <a:off x="760677" y="6188197"/>
              <a:ext cx="528007" cy="503583"/>
            </a:xfrm>
            <a:prstGeom prst="ellipse">
              <a:avLst/>
            </a:prstGeom>
            <a:grpFill/>
            <a:ln>
              <a:solidFill>
                <a:srgbClr val="F7941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bg1"/>
                </a:solidFill>
              </a:endParaRPr>
            </a:p>
          </p:txBody>
        </p:sp>
        <p:sp>
          <p:nvSpPr>
            <p:cNvPr id="6" name="Oval 5">
              <a:extLst>
                <a:ext uri="{FF2B5EF4-FFF2-40B4-BE49-F238E27FC236}">
                  <a16:creationId xmlns:a16="http://schemas.microsoft.com/office/drawing/2014/main" id="{0DC777DB-1F8E-9213-9CEA-B35305E0156C}"/>
                </a:ext>
              </a:extLst>
            </p:cNvPr>
            <p:cNvSpPr/>
            <p:nvPr userDrawn="1"/>
          </p:nvSpPr>
          <p:spPr>
            <a:xfrm>
              <a:off x="1394793" y="6188197"/>
              <a:ext cx="528007" cy="503583"/>
            </a:xfrm>
            <a:prstGeom prst="ellipse">
              <a:avLst/>
            </a:prstGeom>
            <a:grpFill/>
            <a:ln>
              <a:solidFill>
                <a:srgbClr val="00AF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bg1"/>
                </a:solidFill>
              </a:endParaRPr>
            </a:p>
          </p:txBody>
        </p:sp>
        <p:sp>
          <p:nvSpPr>
            <p:cNvPr id="7" name="Oval 6">
              <a:extLst>
                <a:ext uri="{FF2B5EF4-FFF2-40B4-BE49-F238E27FC236}">
                  <a16:creationId xmlns:a16="http://schemas.microsoft.com/office/drawing/2014/main" id="{2C7110ED-5FBE-E120-4DFD-F3DE1AA741ED}"/>
                </a:ext>
              </a:extLst>
            </p:cNvPr>
            <p:cNvSpPr/>
            <p:nvPr userDrawn="1"/>
          </p:nvSpPr>
          <p:spPr>
            <a:xfrm>
              <a:off x="2028909" y="6188197"/>
              <a:ext cx="528007" cy="503583"/>
            </a:xfrm>
            <a:prstGeom prst="ellipse">
              <a:avLst/>
            </a:prstGeom>
            <a:grpFill/>
            <a:ln>
              <a:solidFill>
                <a:srgbClr val="0171A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bg1"/>
                </a:solidFill>
              </a:endParaRPr>
            </a:p>
          </p:txBody>
        </p:sp>
        <p:sp>
          <p:nvSpPr>
            <p:cNvPr id="8" name="Oval 7">
              <a:extLst>
                <a:ext uri="{FF2B5EF4-FFF2-40B4-BE49-F238E27FC236}">
                  <a16:creationId xmlns:a16="http://schemas.microsoft.com/office/drawing/2014/main" id="{1D4E6750-1449-4889-F2D2-68310CA70BE5}"/>
                </a:ext>
              </a:extLst>
            </p:cNvPr>
            <p:cNvSpPr/>
            <p:nvPr userDrawn="1"/>
          </p:nvSpPr>
          <p:spPr>
            <a:xfrm>
              <a:off x="2663025" y="6188197"/>
              <a:ext cx="528007" cy="503583"/>
            </a:xfrm>
            <a:prstGeom prst="ellipse">
              <a:avLst/>
            </a:prstGeom>
            <a:grpFill/>
            <a:ln>
              <a:solidFill>
                <a:srgbClr val="95277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bg1"/>
                </a:solidFill>
              </a:endParaRPr>
            </a:p>
          </p:txBody>
        </p:sp>
      </p:grpSp>
      <p:sp>
        <p:nvSpPr>
          <p:cNvPr id="9" name="Oval 8">
            <a:extLst>
              <a:ext uri="{FF2B5EF4-FFF2-40B4-BE49-F238E27FC236}">
                <a16:creationId xmlns:a16="http://schemas.microsoft.com/office/drawing/2014/main" id="{84D81655-9836-4663-7056-D3B662900A5D}"/>
              </a:ext>
            </a:extLst>
          </p:cNvPr>
          <p:cNvSpPr/>
          <p:nvPr userDrawn="1"/>
        </p:nvSpPr>
        <p:spPr>
          <a:xfrm>
            <a:off x="3944264" y="6188197"/>
            <a:ext cx="528007" cy="503583"/>
          </a:xfrm>
          <a:prstGeom prst="ellipse">
            <a:avLst/>
          </a:prstGeom>
          <a:solidFill>
            <a:schemeClr val="bg1"/>
          </a:solidFill>
          <a:ln>
            <a:solidFill>
              <a:srgbClr val="CA252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bg1"/>
              </a:solidFill>
            </a:endParaRPr>
          </a:p>
        </p:txBody>
      </p:sp>
      <p:sp>
        <p:nvSpPr>
          <p:cNvPr id="10" name="Oval 9">
            <a:extLst>
              <a:ext uri="{FF2B5EF4-FFF2-40B4-BE49-F238E27FC236}">
                <a16:creationId xmlns:a16="http://schemas.microsoft.com/office/drawing/2014/main" id="{A2D1C0B6-E904-4583-4085-E798C888804D}"/>
              </a:ext>
            </a:extLst>
          </p:cNvPr>
          <p:cNvSpPr/>
          <p:nvPr userDrawn="1"/>
        </p:nvSpPr>
        <p:spPr>
          <a:xfrm>
            <a:off x="4578380" y="6188197"/>
            <a:ext cx="528007" cy="503583"/>
          </a:xfrm>
          <a:prstGeom prst="ellipse">
            <a:avLst/>
          </a:prstGeom>
          <a:solidFill>
            <a:schemeClr val="bg1"/>
          </a:solidFill>
          <a:ln>
            <a:solidFill>
              <a:srgbClr val="F7941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bg1"/>
              </a:solidFill>
            </a:endParaRPr>
          </a:p>
        </p:txBody>
      </p:sp>
      <p:sp>
        <p:nvSpPr>
          <p:cNvPr id="11" name="Oval 10">
            <a:extLst>
              <a:ext uri="{FF2B5EF4-FFF2-40B4-BE49-F238E27FC236}">
                <a16:creationId xmlns:a16="http://schemas.microsoft.com/office/drawing/2014/main" id="{FB75EE5B-1985-BAC7-8672-A8C480187F9E}"/>
              </a:ext>
            </a:extLst>
          </p:cNvPr>
          <p:cNvSpPr/>
          <p:nvPr userDrawn="1"/>
        </p:nvSpPr>
        <p:spPr>
          <a:xfrm>
            <a:off x="5212496" y="6188197"/>
            <a:ext cx="528007" cy="503583"/>
          </a:xfrm>
          <a:prstGeom prst="ellipse">
            <a:avLst/>
          </a:prstGeom>
          <a:solidFill>
            <a:schemeClr val="bg1"/>
          </a:solidFill>
          <a:ln>
            <a:solidFill>
              <a:srgbClr val="00AF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bg1"/>
              </a:solidFill>
            </a:endParaRPr>
          </a:p>
        </p:txBody>
      </p:sp>
      <p:sp>
        <p:nvSpPr>
          <p:cNvPr id="12" name="Oval 11">
            <a:extLst>
              <a:ext uri="{FF2B5EF4-FFF2-40B4-BE49-F238E27FC236}">
                <a16:creationId xmlns:a16="http://schemas.microsoft.com/office/drawing/2014/main" id="{C979EEDE-0D35-75DD-114F-FA7A3E8BA23A}"/>
              </a:ext>
            </a:extLst>
          </p:cNvPr>
          <p:cNvSpPr/>
          <p:nvPr userDrawn="1"/>
        </p:nvSpPr>
        <p:spPr>
          <a:xfrm>
            <a:off x="5846611" y="6188197"/>
            <a:ext cx="528007" cy="503583"/>
          </a:xfrm>
          <a:prstGeom prst="ellipse">
            <a:avLst/>
          </a:prstGeom>
          <a:solidFill>
            <a:schemeClr val="bg1"/>
          </a:solidFill>
          <a:ln>
            <a:solidFill>
              <a:srgbClr val="0171A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bg1"/>
              </a:solidFill>
            </a:endParaRPr>
          </a:p>
        </p:txBody>
      </p:sp>
      <p:sp>
        <p:nvSpPr>
          <p:cNvPr id="13" name="Oval 12">
            <a:extLst>
              <a:ext uri="{FF2B5EF4-FFF2-40B4-BE49-F238E27FC236}">
                <a16:creationId xmlns:a16="http://schemas.microsoft.com/office/drawing/2014/main" id="{C53AD9D6-C89C-34A4-418C-313EF9E32A0D}"/>
              </a:ext>
            </a:extLst>
          </p:cNvPr>
          <p:cNvSpPr/>
          <p:nvPr userDrawn="1"/>
        </p:nvSpPr>
        <p:spPr>
          <a:xfrm>
            <a:off x="6480727" y="6188197"/>
            <a:ext cx="528007" cy="503583"/>
          </a:xfrm>
          <a:prstGeom prst="ellipse">
            <a:avLst/>
          </a:prstGeom>
          <a:solidFill>
            <a:schemeClr val="bg1"/>
          </a:solidFill>
          <a:ln>
            <a:solidFill>
              <a:srgbClr val="95277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bg1"/>
              </a:solidFill>
            </a:endParaRPr>
          </a:p>
        </p:txBody>
      </p:sp>
      <p:pic>
        <p:nvPicPr>
          <p:cNvPr id="14" name="Picture 2">
            <a:extLst>
              <a:ext uri="{FF2B5EF4-FFF2-40B4-BE49-F238E27FC236}">
                <a16:creationId xmlns:a16="http://schemas.microsoft.com/office/drawing/2014/main" id="{7BB188FF-61F1-7CFE-451D-6206DBB6E75B}"/>
              </a:ext>
            </a:extLst>
          </p:cNvPr>
          <p:cNvPicPr>
            <a:picLocks noChangeAspect="1" noChangeArrowheads="1"/>
          </p:cNvPicPr>
          <p:nvPr userDrawn="1"/>
        </p:nvPicPr>
        <p:blipFill>
          <a:blip r:embed="rId4">
            <a:biLevel thresh="25000"/>
            <a:extLst>
              <a:ext uri="{28A0092B-C50C-407E-A947-70E740481C1C}">
                <a14:useLocalDpi xmlns:a14="http://schemas.microsoft.com/office/drawing/2010/main" val="0"/>
              </a:ext>
            </a:extLst>
          </a:blip>
          <a:srcRect/>
          <a:stretch>
            <a:fillRect/>
          </a:stretch>
        </p:blipFill>
        <p:spPr bwMode="auto">
          <a:xfrm>
            <a:off x="11397802" y="-2220"/>
            <a:ext cx="794197" cy="83577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370687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44_Title Slide">
    <p:spTree>
      <p:nvGrpSpPr>
        <p:cNvPr id="1" name=""/>
        <p:cNvGrpSpPr/>
        <p:nvPr/>
      </p:nvGrpSpPr>
      <p:grpSpPr>
        <a:xfrm>
          <a:off x="0" y="0"/>
          <a:ext cx="0" cy="0"/>
          <a:chOff x="0" y="0"/>
          <a:chExt cx="0" cy="0"/>
        </a:xfrm>
      </p:grpSpPr>
      <p:pic>
        <p:nvPicPr>
          <p:cNvPr id="31" name="Picture 30"/>
          <p:cNvPicPr>
            <a:picLocks noChangeAspect="1"/>
          </p:cNvPicPr>
          <p:nvPr userDrawn="1"/>
        </p:nvPicPr>
        <p:blipFill>
          <a:blip r:embed="rId2" cstate="print">
            <a:extLst>
              <a:ext uri="{BEBA8EAE-BF5A-486C-A8C5-ECC9F3942E4B}">
                <a14:imgProps xmlns:a14="http://schemas.microsoft.com/office/drawing/2010/main">
                  <a14:imgLayer r:embed="rId3">
                    <a14:imgEffect>
                      <a14:backgroundRemoval t="9950" b="94527" l="9948" r="89529">
                        <a14:foregroundMark x1="49215" y1="53234" x2="49215" y2="53234"/>
                        <a14:foregroundMark x1="38220" y1="43781" x2="38220" y2="43781"/>
                        <a14:foregroundMark x1="35602" y1="94527" x2="35602" y2="94527"/>
                        <a14:foregroundMark x1="60209" y1="31841" x2="60209" y2="31841"/>
                        <a14:foregroundMark x1="34555" y1="49751" x2="34555" y2="49751"/>
                        <a14:foregroundMark x1="55497" y1="29353" x2="55497" y2="29353"/>
                        <a14:foregroundMark x1="59162" y1="34328" x2="39267" y2="48259"/>
                        <a14:foregroundMark x1="49215" y1="42289" x2="60209" y2="35323"/>
                        <a14:foregroundMark x1="29843" y1="68657" x2="29843" y2="63184"/>
                        <a14:foregroundMark x1="55497" y1="39801" x2="50785" y2="31343"/>
                        <a14:foregroundMark x1="59162" y1="45274" x2="43455" y2="52736"/>
                        <a14:foregroundMark x1="47120" y1="52736" x2="58115" y2="70149"/>
                        <a14:foregroundMark x1="58115" y1="70149" x2="51832" y2="37313"/>
                        <a14:foregroundMark x1="32461" y1="29353" x2="32461" y2="29353"/>
                        <a14:foregroundMark x1="20942" y1="47761" x2="20942" y2="47761"/>
                        <a14:foregroundMark x1="37173" y1="86567" x2="37173" y2="86567"/>
                        <a14:backgroundMark x1="83770" y1="88557" x2="83770" y2="88557"/>
                        <a14:backgroundMark x1="83770" y1="88557" x2="83770" y2="88557"/>
                        <a14:backgroundMark x1="83770" y1="88557" x2="83770" y2="83582"/>
                        <a14:backgroundMark x1="83770" y1="82587" x2="83770" y2="82587"/>
                        <a14:backgroundMark x1="85340" y1="8458" x2="95812" y2="66169"/>
                        <a14:backgroundMark x1="95812" y1="66169" x2="66492" y2="99005"/>
                        <a14:backgroundMark x1="4188" y1="5970" x2="4188" y2="5970"/>
                      </a14:backgroundRemoval>
                    </a14:imgEffect>
                  </a14:imgLayer>
                </a14:imgProps>
              </a:ext>
              <a:ext uri="{28A0092B-C50C-407E-A947-70E740481C1C}">
                <a14:useLocalDpi xmlns:a14="http://schemas.microsoft.com/office/drawing/2010/main" val="0"/>
              </a:ext>
            </a:extLst>
          </a:blip>
          <a:stretch>
            <a:fillRect/>
          </a:stretch>
        </p:blipFill>
        <p:spPr>
          <a:xfrm>
            <a:off x="11397803" y="-1"/>
            <a:ext cx="794197" cy="833559"/>
          </a:xfrm>
          <a:prstGeom prst="rect">
            <a:avLst/>
          </a:prstGeom>
        </p:spPr>
      </p:pic>
      <p:pic>
        <p:nvPicPr>
          <p:cNvPr id="1026" name="Picture 2">
            <a:extLst>
              <a:ext uri="{FF2B5EF4-FFF2-40B4-BE49-F238E27FC236}">
                <a16:creationId xmlns:a16="http://schemas.microsoft.com/office/drawing/2014/main" id="{7C49EEFE-785A-C1AE-C286-383737278019}"/>
              </a:ext>
            </a:extLst>
          </p:cNvPr>
          <p:cNvPicPr>
            <a:picLocks noChangeAspect="1" noChangeArrowheads="1"/>
          </p:cNvPicPr>
          <p:nvPr userDrawn="1"/>
        </p:nvPicPr>
        <p:blipFill>
          <a:blip r:embed="rId4">
            <a:biLevel thresh="25000"/>
            <a:extLst>
              <a:ext uri="{28A0092B-C50C-407E-A947-70E740481C1C}">
                <a14:useLocalDpi xmlns:a14="http://schemas.microsoft.com/office/drawing/2010/main" val="0"/>
              </a:ext>
            </a:extLst>
          </a:blip>
          <a:srcRect/>
          <a:stretch>
            <a:fillRect/>
          </a:stretch>
        </p:blipFill>
        <p:spPr bwMode="auto">
          <a:xfrm>
            <a:off x="11397802" y="-2220"/>
            <a:ext cx="794197" cy="83577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403847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46_Title Slide">
    <p:spTree>
      <p:nvGrpSpPr>
        <p:cNvPr id="1" name=""/>
        <p:cNvGrpSpPr/>
        <p:nvPr/>
      </p:nvGrpSpPr>
      <p:grpSpPr>
        <a:xfrm>
          <a:off x="0" y="0"/>
          <a:ext cx="0" cy="0"/>
          <a:chOff x="0" y="0"/>
          <a:chExt cx="0" cy="0"/>
        </a:xfrm>
      </p:grpSpPr>
      <p:sp>
        <p:nvSpPr>
          <p:cNvPr id="20" name="TextBox 19"/>
          <p:cNvSpPr txBox="1"/>
          <p:nvPr userDrawn="1"/>
        </p:nvSpPr>
        <p:spPr>
          <a:xfrm>
            <a:off x="9632413" y="6270870"/>
            <a:ext cx="2559587" cy="523220"/>
          </a:xfrm>
          <a:prstGeom prst="rect">
            <a:avLst/>
          </a:prstGeom>
          <a:noFill/>
        </p:spPr>
        <p:txBody>
          <a:bodyPr wrap="square" rtlCol="0">
            <a:sp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b="0" cap="none" spc="0" dirty="0">
                <a:ln w="0"/>
                <a:solidFill>
                  <a:schemeClr val="bg1"/>
                </a:solidFill>
                <a:effectLst/>
                <a:latin typeface="Tahoma" panose="020B0604030504040204" pitchFamily="34" charset="0"/>
                <a:ea typeface="Tahoma" panose="020B0604030504040204" pitchFamily="34" charset="0"/>
                <a:cs typeface="Tahoma" panose="020B0604030504040204" pitchFamily="34" charset="0"/>
              </a:rPr>
              <a:t>umaber.co.uk</a:t>
            </a:r>
            <a:r>
              <a:rPr lang="en-US" sz="1400" b="0" cap="none" spc="0" baseline="0" dirty="0">
                <a:ln w="0"/>
                <a:solidFill>
                  <a:schemeClr val="bg1"/>
                </a:solidFill>
                <a:effectLst/>
                <a:latin typeface="Tahoma" panose="020B0604030504040204" pitchFamily="34" charset="0"/>
                <a:ea typeface="Tahoma" panose="020B0604030504040204" pitchFamily="34" charset="0"/>
                <a:cs typeface="Tahoma" panose="020B0604030504040204" pitchFamily="34" charset="0"/>
              </a:rPr>
              <a:t> | </a:t>
            </a:r>
            <a:r>
              <a:rPr lang="en-US" sz="1400" b="0" cap="none" spc="0" dirty="0">
                <a:ln w="0"/>
                <a:solidFill>
                  <a:schemeClr val="bg1"/>
                </a:solidFill>
                <a:effectLst/>
                <a:latin typeface="Tahoma" panose="020B0604030504040204" pitchFamily="34" charset="0"/>
                <a:ea typeface="Tahoma" panose="020B0604030504040204" pitchFamily="34" charset="0"/>
                <a:cs typeface="Tahoma" panose="020B0604030504040204" pitchFamily="34" charset="0"/>
              </a:rPr>
              <a:t>abersu.co.uk</a:t>
            </a:r>
          </a:p>
          <a:p>
            <a:endParaRPr lang="en-GB" sz="1400" b="0" dirty="0">
              <a:effectLst/>
              <a:latin typeface="Tahoma" panose="020B0604030504040204" pitchFamily="34" charset="0"/>
              <a:ea typeface="Tahoma" panose="020B0604030504040204" pitchFamily="34" charset="0"/>
              <a:cs typeface="Tahoma" panose="020B0604030504040204" pitchFamily="34" charset="0"/>
            </a:endParaRPr>
          </a:p>
        </p:txBody>
      </p:sp>
      <p:grpSp>
        <p:nvGrpSpPr>
          <p:cNvPr id="32" name="Group 31"/>
          <p:cNvGrpSpPr/>
          <p:nvPr userDrawn="1"/>
        </p:nvGrpSpPr>
        <p:grpSpPr>
          <a:xfrm>
            <a:off x="224884" y="6112922"/>
            <a:ext cx="6235050" cy="503583"/>
            <a:chOff x="126561" y="6188197"/>
            <a:chExt cx="6235050" cy="503583"/>
          </a:xfrm>
        </p:grpSpPr>
        <p:sp>
          <p:nvSpPr>
            <p:cNvPr id="21" name="Oval 20"/>
            <p:cNvSpPr/>
            <p:nvPr userDrawn="1"/>
          </p:nvSpPr>
          <p:spPr>
            <a:xfrm>
              <a:off x="126561" y="6188197"/>
              <a:ext cx="528007" cy="503583"/>
            </a:xfrm>
            <a:prstGeom prst="ellipse">
              <a:avLst/>
            </a:prstGeom>
            <a:solidFill>
              <a:srgbClr val="CA252C"/>
            </a:solidFill>
            <a:ln>
              <a:solidFill>
                <a:srgbClr val="CA252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 name="Oval 21"/>
            <p:cNvSpPr/>
            <p:nvPr userDrawn="1"/>
          </p:nvSpPr>
          <p:spPr>
            <a:xfrm>
              <a:off x="760677" y="6188197"/>
              <a:ext cx="528007" cy="503583"/>
            </a:xfrm>
            <a:prstGeom prst="ellipse">
              <a:avLst/>
            </a:prstGeom>
            <a:solidFill>
              <a:srgbClr val="F7941F"/>
            </a:solidFill>
            <a:ln>
              <a:solidFill>
                <a:srgbClr val="F7941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Oval 22"/>
            <p:cNvSpPr/>
            <p:nvPr userDrawn="1"/>
          </p:nvSpPr>
          <p:spPr>
            <a:xfrm>
              <a:off x="1394793" y="6188197"/>
              <a:ext cx="528007" cy="503583"/>
            </a:xfrm>
            <a:prstGeom prst="ellipse">
              <a:avLst/>
            </a:prstGeom>
            <a:solidFill>
              <a:srgbClr val="00AF50"/>
            </a:solidFill>
            <a:ln>
              <a:solidFill>
                <a:srgbClr val="00AF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 name="Oval 23"/>
            <p:cNvSpPr/>
            <p:nvPr userDrawn="1"/>
          </p:nvSpPr>
          <p:spPr>
            <a:xfrm>
              <a:off x="2028909" y="6188197"/>
              <a:ext cx="528007" cy="503583"/>
            </a:xfrm>
            <a:prstGeom prst="ellipse">
              <a:avLst/>
            </a:prstGeom>
            <a:solidFill>
              <a:srgbClr val="0171A3"/>
            </a:solidFill>
            <a:ln>
              <a:solidFill>
                <a:srgbClr val="0171A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 name="Oval 24"/>
            <p:cNvSpPr/>
            <p:nvPr userDrawn="1"/>
          </p:nvSpPr>
          <p:spPr>
            <a:xfrm>
              <a:off x="2663025" y="6188197"/>
              <a:ext cx="528007" cy="503583"/>
            </a:xfrm>
            <a:prstGeom prst="ellipse">
              <a:avLst/>
            </a:prstGeom>
            <a:solidFill>
              <a:srgbClr val="95277D"/>
            </a:solidFill>
            <a:ln>
              <a:solidFill>
                <a:srgbClr val="95277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 name="Oval 25"/>
            <p:cNvSpPr/>
            <p:nvPr userDrawn="1"/>
          </p:nvSpPr>
          <p:spPr>
            <a:xfrm>
              <a:off x="3297141" y="6188197"/>
              <a:ext cx="528007" cy="503583"/>
            </a:xfrm>
            <a:prstGeom prst="ellipse">
              <a:avLst/>
            </a:prstGeom>
            <a:solidFill>
              <a:srgbClr val="CA252C"/>
            </a:solidFill>
            <a:ln>
              <a:solidFill>
                <a:srgbClr val="CA252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7" name="Oval 26"/>
            <p:cNvSpPr/>
            <p:nvPr userDrawn="1"/>
          </p:nvSpPr>
          <p:spPr>
            <a:xfrm>
              <a:off x="3931257" y="6188197"/>
              <a:ext cx="528007" cy="503583"/>
            </a:xfrm>
            <a:prstGeom prst="ellipse">
              <a:avLst/>
            </a:prstGeom>
            <a:solidFill>
              <a:srgbClr val="F7941F"/>
            </a:solidFill>
            <a:ln>
              <a:solidFill>
                <a:srgbClr val="F7941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 name="Oval 27"/>
            <p:cNvSpPr/>
            <p:nvPr userDrawn="1"/>
          </p:nvSpPr>
          <p:spPr>
            <a:xfrm>
              <a:off x="4565373" y="6188197"/>
              <a:ext cx="528007" cy="503583"/>
            </a:xfrm>
            <a:prstGeom prst="ellipse">
              <a:avLst/>
            </a:prstGeom>
            <a:solidFill>
              <a:srgbClr val="00AF50"/>
            </a:solidFill>
            <a:ln>
              <a:solidFill>
                <a:srgbClr val="00AF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9" name="Oval 28"/>
            <p:cNvSpPr/>
            <p:nvPr userDrawn="1"/>
          </p:nvSpPr>
          <p:spPr>
            <a:xfrm>
              <a:off x="5199488" y="6188197"/>
              <a:ext cx="528007" cy="503583"/>
            </a:xfrm>
            <a:prstGeom prst="ellipse">
              <a:avLst/>
            </a:prstGeom>
            <a:solidFill>
              <a:srgbClr val="0171A3"/>
            </a:solidFill>
            <a:ln>
              <a:solidFill>
                <a:srgbClr val="0171A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0" name="Oval 29"/>
            <p:cNvSpPr/>
            <p:nvPr userDrawn="1"/>
          </p:nvSpPr>
          <p:spPr>
            <a:xfrm>
              <a:off x="5833604" y="6188197"/>
              <a:ext cx="528007" cy="503583"/>
            </a:xfrm>
            <a:prstGeom prst="ellipse">
              <a:avLst/>
            </a:prstGeom>
            <a:solidFill>
              <a:srgbClr val="95277D"/>
            </a:solidFill>
            <a:ln>
              <a:solidFill>
                <a:srgbClr val="95277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pic>
        <p:nvPicPr>
          <p:cNvPr id="16" name="Picture 15"/>
          <p:cNvPicPr>
            <a:picLocks noChangeAspect="1"/>
          </p:cNvPicPr>
          <p:nvPr userDrawn="1"/>
        </p:nvPicPr>
        <p:blipFill>
          <a:blip r:embed="rId2" cstate="print">
            <a:extLst>
              <a:ext uri="{BEBA8EAE-BF5A-486C-A8C5-ECC9F3942E4B}">
                <a14:imgProps xmlns:a14="http://schemas.microsoft.com/office/drawing/2010/main">
                  <a14:imgLayer r:embed="rId3">
                    <a14:imgEffect>
                      <a14:backgroundRemoval t="9453" b="100000" l="9948" r="89529">
                        <a14:foregroundMark x1="47644" y1="53731" x2="47644" y2="53731"/>
                        <a14:foregroundMark x1="45550" y1="58209" x2="45550" y2="58209"/>
                        <a14:foregroundMark x1="56545" y1="41791" x2="56545" y2="41791"/>
                        <a14:foregroundMark x1="63874" y1="50249" x2="63874" y2="50249"/>
                        <a14:foregroundMark x1="70157" y1="63184" x2="70157" y2="63184"/>
                        <a14:foregroundMark x1="40314" y1="20398" x2="40314" y2="20398"/>
                        <a14:foregroundMark x1="18848" y1="65672" x2="18848" y2="65672"/>
                        <a14:foregroundMark x1="35602" y1="94030" x2="35602" y2="94030"/>
                        <a14:backgroundMark x1="72775" y1="86070" x2="72775" y2="86070"/>
                        <a14:backgroundMark x1="18848" y1="89552" x2="18848" y2="89552"/>
                        <a14:backgroundMark x1="14136" y1="17910" x2="14136" y2="17910"/>
                        <a14:backgroundMark x1="95288" y1="20398" x2="95288" y2="20398"/>
                      </a14:backgroundRemoval>
                    </a14:imgEffect>
                  </a14:imgLayer>
                </a14:imgProps>
              </a:ext>
              <a:ext uri="{28A0092B-C50C-407E-A947-70E740481C1C}">
                <a14:useLocalDpi xmlns:a14="http://schemas.microsoft.com/office/drawing/2010/main" val="0"/>
              </a:ext>
            </a:extLst>
          </a:blip>
          <a:stretch>
            <a:fillRect/>
          </a:stretch>
        </p:blipFill>
        <p:spPr>
          <a:xfrm>
            <a:off x="11397803" y="-1"/>
            <a:ext cx="794197" cy="833559"/>
          </a:xfrm>
          <a:prstGeom prst="rect">
            <a:avLst/>
          </a:prstGeom>
        </p:spPr>
      </p:pic>
      <p:grpSp>
        <p:nvGrpSpPr>
          <p:cNvPr id="2" name="Group 1">
            <a:extLst>
              <a:ext uri="{FF2B5EF4-FFF2-40B4-BE49-F238E27FC236}">
                <a16:creationId xmlns:a16="http://schemas.microsoft.com/office/drawing/2014/main" id="{35CA7E08-78BA-9106-A001-FA0ADA1EAB76}"/>
              </a:ext>
            </a:extLst>
          </p:cNvPr>
          <p:cNvGrpSpPr/>
          <p:nvPr userDrawn="1"/>
        </p:nvGrpSpPr>
        <p:grpSpPr>
          <a:xfrm>
            <a:off x="211877" y="6112923"/>
            <a:ext cx="3064471" cy="503583"/>
            <a:chOff x="126561" y="6188197"/>
            <a:chExt cx="3064471" cy="503583"/>
          </a:xfrm>
          <a:solidFill>
            <a:schemeClr val="bg1"/>
          </a:solidFill>
        </p:grpSpPr>
        <p:sp>
          <p:nvSpPr>
            <p:cNvPr id="3" name="Oval 2">
              <a:extLst>
                <a:ext uri="{FF2B5EF4-FFF2-40B4-BE49-F238E27FC236}">
                  <a16:creationId xmlns:a16="http://schemas.microsoft.com/office/drawing/2014/main" id="{8CD438A5-2208-EB89-C961-0D8DAD99F140}"/>
                </a:ext>
              </a:extLst>
            </p:cNvPr>
            <p:cNvSpPr/>
            <p:nvPr userDrawn="1"/>
          </p:nvSpPr>
          <p:spPr>
            <a:xfrm>
              <a:off x="126561" y="6188197"/>
              <a:ext cx="528007" cy="503583"/>
            </a:xfrm>
            <a:prstGeom prst="ellipse">
              <a:avLst/>
            </a:prstGeom>
            <a:grpFill/>
            <a:ln>
              <a:solidFill>
                <a:srgbClr val="CA252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bg1"/>
                </a:solidFill>
              </a:endParaRPr>
            </a:p>
          </p:txBody>
        </p:sp>
        <p:sp>
          <p:nvSpPr>
            <p:cNvPr id="4" name="Oval 3">
              <a:extLst>
                <a:ext uri="{FF2B5EF4-FFF2-40B4-BE49-F238E27FC236}">
                  <a16:creationId xmlns:a16="http://schemas.microsoft.com/office/drawing/2014/main" id="{96004EBB-C256-8984-B3E7-3E3AC803F91D}"/>
                </a:ext>
              </a:extLst>
            </p:cNvPr>
            <p:cNvSpPr/>
            <p:nvPr userDrawn="1"/>
          </p:nvSpPr>
          <p:spPr>
            <a:xfrm>
              <a:off x="760677" y="6188197"/>
              <a:ext cx="528007" cy="503583"/>
            </a:xfrm>
            <a:prstGeom prst="ellipse">
              <a:avLst/>
            </a:prstGeom>
            <a:grpFill/>
            <a:ln>
              <a:solidFill>
                <a:srgbClr val="F7941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bg1"/>
                </a:solidFill>
              </a:endParaRPr>
            </a:p>
          </p:txBody>
        </p:sp>
        <p:sp>
          <p:nvSpPr>
            <p:cNvPr id="5" name="Oval 4">
              <a:extLst>
                <a:ext uri="{FF2B5EF4-FFF2-40B4-BE49-F238E27FC236}">
                  <a16:creationId xmlns:a16="http://schemas.microsoft.com/office/drawing/2014/main" id="{42C4860C-E9AF-8C44-D4F1-4E39AF3AF539}"/>
                </a:ext>
              </a:extLst>
            </p:cNvPr>
            <p:cNvSpPr/>
            <p:nvPr userDrawn="1"/>
          </p:nvSpPr>
          <p:spPr>
            <a:xfrm>
              <a:off x="1394793" y="6188197"/>
              <a:ext cx="528007" cy="503583"/>
            </a:xfrm>
            <a:prstGeom prst="ellipse">
              <a:avLst/>
            </a:prstGeom>
            <a:grpFill/>
            <a:ln>
              <a:solidFill>
                <a:srgbClr val="00AF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bg1"/>
                </a:solidFill>
              </a:endParaRPr>
            </a:p>
          </p:txBody>
        </p:sp>
        <p:sp>
          <p:nvSpPr>
            <p:cNvPr id="6" name="Oval 5">
              <a:extLst>
                <a:ext uri="{FF2B5EF4-FFF2-40B4-BE49-F238E27FC236}">
                  <a16:creationId xmlns:a16="http://schemas.microsoft.com/office/drawing/2014/main" id="{7CE3D8C9-0A67-7D4F-1829-1AFDF001D8B9}"/>
                </a:ext>
              </a:extLst>
            </p:cNvPr>
            <p:cNvSpPr/>
            <p:nvPr userDrawn="1"/>
          </p:nvSpPr>
          <p:spPr>
            <a:xfrm>
              <a:off x="2028909" y="6188197"/>
              <a:ext cx="528007" cy="503583"/>
            </a:xfrm>
            <a:prstGeom prst="ellipse">
              <a:avLst/>
            </a:prstGeom>
            <a:grpFill/>
            <a:ln>
              <a:solidFill>
                <a:srgbClr val="0171A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bg1"/>
                </a:solidFill>
              </a:endParaRPr>
            </a:p>
          </p:txBody>
        </p:sp>
        <p:sp>
          <p:nvSpPr>
            <p:cNvPr id="7" name="Oval 6">
              <a:extLst>
                <a:ext uri="{FF2B5EF4-FFF2-40B4-BE49-F238E27FC236}">
                  <a16:creationId xmlns:a16="http://schemas.microsoft.com/office/drawing/2014/main" id="{74EA92C7-B4FA-B66D-7741-F4329522C598}"/>
                </a:ext>
              </a:extLst>
            </p:cNvPr>
            <p:cNvSpPr/>
            <p:nvPr userDrawn="1"/>
          </p:nvSpPr>
          <p:spPr>
            <a:xfrm>
              <a:off x="2663025" y="6188197"/>
              <a:ext cx="528007" cy="503583"/>
            </a:xfrm>
            <a:prstGeom prst="ellipse">
              <a:avLst/>
            </a:prstGeom>
            <a:grpFill/>
            <a:ln>
              <a:solidFill>
                <a:srgbClr val="95277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bg1"/>
                </a:solidFill>
              </a:endParaRPr>
            </a:p>
          </p:txBody>
        </p:sp>
      </p:grpSp>
      <p:sp>
        <p:nvSpPr>
          <p:cNvPr id="8" name="Oval 7">
            <a:extLst>
              <a:ext uri="{FF2B5EF4-FFF2-40B4-BE49-F238E27FC236}">
                <a16:creationId xmlns:a16="http://schemas.microsoft.com/office/drawing/2014/main" id="{945304D0-8E6B-5487-6FC2-7110A0DDC920}"/>
              </a:ext>
            </a:extLst>
          </p:cNvPr>
          <p:cNvSpPr/>
          <p:nvPr userDrawn="1"/>
        </p:nvSpPr>
        <p:spPr>
          <a:xfrm>
            <a:off x="3395464" y="6112923"/>
            <a:ext cx="528007" cy="503583"/>
          </a:xfrm>
          <a:prstGeom prst="ellipse">
            <a:avLst/>
          </a:prstGeom>
          <a:solidFill>
            <a:schemeClr val="bg1"/>
          </a:solidFill>
          <a:ln>
            <a:solidFill>
              <a:srgbClr val="CA252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bg1"/>
              </a:solidFill>
            </a:endParaRPr>
          </a:p>
        </p:txBody>
      </p:sp>
      <p:sp>
        <p:nvSpPr>
          <p:cNvPr id="9" name="Oval 8">
            <a:extLst>
              <a:ext uri="{FF2B5EF4-FFF2-40B4-BE49-F238E27FC236}">
                <a16:creationId xmlns:a16="http://schemas.microsoft.com/office/drawing/2014/main" id="{2A057560-F3BF-8072-3DE4-A35082CC334D}"/>
              </a:ext>
            </a:extLst>
          </p:cNvPr>
          <p:cNvSpPr/>
          <p:nvPr userDrawn="1"/>
        </p:nvSpPr>
        <p:spPr>
          <a:xfrm>
            <a:off x="4029580" y="6112923"/>
            <a:ext cx="528007" cy="503583"/>
          </a:xfrm>
          <a:prstGeom prst="ellipse">
            <a:avLst/>
          </a:prstGeom>
          <a:solidFill>
            <a:schemeClr val="bg1"/>
          </a:solidFill>
          <a:ln>
            <a:solidFill>
              <a:srgbClr val="F7941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bg1"/>
              </a:solidFill>
            </a:endParaRPr>
          </a:p>
        </p:txBody>
      </p:sp>
      <p:sp>
        <p:nvSpPr>
          <p:cNvPr id="10" name="Oval 9">
            <a:extLst>
              <a:ext uri="{FF2B5EF4-FFF2-40B4-BE49-F238E27FC236}">
                <a16:creationId xmlns:a16="http://schemas.microsoft.com/office/drawing/2014/main" id="{4DC7C6B7-872A-C346-C927-43E6914EF811}"/>
              </a:ext>
            </a:extLst>
          </p:cNvPr>
          <p:cNvSpPr/>
          <p:nvPr userDrawn="1"/>
        </p:nvSpPr>
        <p:spPr>
          <a:xfrm>
            <a:off x="4663696" y="6112923"/>
            <a:ext cx="528007" cy="503583"/>
          </a:xfrm>
          <a:prstGeom prst="ellipse">
            <a:avLst/>
          </a:prstGeom>
          <a:solidFill>
            <a:schemeClr val="bg1"/>
          </a:solidFill>
          <a:ln>
            <a:solidFill>
              <a:srgbClr val="00AF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bg1"/>
              </a:solidFill>
            </a:endParaRPr>
          </a:p>
        </p:txBody>
      </p:sp>
      <p:sp>
        <p:nvSpPr>
          <p:cNvPr id="11" name="Oval 10">
            <a:extLst>
              <a:ext uri="{FF2B5EF4-FFF2-40B4-BE49-F238E27FC236}">
                <a16:creationId xmlns:a16="http://schemas.microsoft.com/office/drawing/2014/main" id="{3ECBDABD-C9AA-CFD1-6385-E83DE9EE504A}"/>
              </a:ext>
            </a:extLst>
          </p:cNvPr>
          <p:cNvSpPr/>
          <p:nvPr userDrawn="1"/>
        </p:nvSpPr>
        <p:spPr>
          <a:xfrm>
            <a:off x="5297811" y="6112923"/>
            <a:ext cx="528007" cy="503583"/>
          </a:xfrm>
          <a:prstGeom prst="ellipse">
            <a:avLst/>
          </a:prstGeom>
          <a:solidFill>
            <a:schemeClr val="bg1"/>
          </a:solidFill>
          <a:ln>
            <a:solidFill>
              <a:srgbClr val="0171A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bg1"/>
              </a:solidFill>
            </a:endParaRPr>
          </a:p>
        </p:txBody>
      </p:sp>
      <p:sp>
        <p:nvSpPr>
          <p:cNvPr id="12" name="Oval 11">
            <a:extLst>
              <a:ext uri="{FF2B5EF4-FFF2-40B4-BE49-F238E27FC236}">
                <a16:creationId xmlns:a16="http://schemas.microsoft.com/office/drawing/2014/main" id="{AF6FE09C-22E7-DD0D-BCD9-3E8C8F5D4174}"/>
              </a:ext>
            </a:extLst>
          </p:cNvPr>
          <p:cNvSpPr/>
          <p:nvPr userDrawn="1"/>
        </p:nvSpPr>
        <p:spPr>
          <a:xfrm>
            <a:off x="5931927" y="6112923"/>
            <a:ext cx="528007" cy="503583"/>
          </a:xfrm>
          <a:prstGeom prst="ellipse">
            <a:avLst/>
          </a:prstGeom>
          <a:solidFill>
            <a:schemeClr val="bg1"/>
          </a:solidFill>
          <a:ln>
            <a:solidFill>
              <a:srgbClr val="95277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bg1"/>
              </a:solidFill>
            </a:endParaRPr>
          </a:p>
        </p:txBody>
      </p:sp>
      <p:pic>
        <p:nvPicPr>
          <p:cNvPr id="13" name="Picture 2">
            <a:extLst>
              <a:ext uri="{FF2B5EF4-FFF2-40B4-BE49-F238E27FC236}">
                <a16:creationId xmlns:a16="http://schemas.microsoft.com/office/drawing/2014/main" id="{B65DA4F5-018E-8F26-C259-D34C74F987AA}"/>
              </a:ext>
            </a:extLst>
          </p:cNvPr>
          <p:cNvPicPr>
            <a:picLocks noChangeAspect="1" noChangeArrowheads="1"/>
          </p:cNvPicPr>
          <p:nvPr userDrawn="1"/>
        </p:nvPicPr>
        <p:blipFill>
          <a:blip r:embed="rId4">
            <a:biLevel thresh="25000"/>
            <a:extLst>
              <a:ext uri="{28A0092B-C50C-407E-A947-70E740481C1C}">
                <a14:useLocalDpi xmlns:a14="http://schemas.microsoft.com/office/drawing/2010/main" val="0"/>
              </a:ext>
            </a:extLst>
          </a:blip>
          <a:srcRect/>
          <a:stretch>
            <a:fillRect/>
          </a:stretch>
        </p:blipFill>
        <p:spPr bwMode="auto">
          <a:xfrm>
            <a:off x="11397802" y="-2220"/>
            <a:ext cx="794197" cy="83577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858175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49_Title Slide">
    <p:spTree>
      <p:nvGrpSpPr>
        <p:cNvPr id="1" name=""/>
        <p:cNvGrpSpPr/>
        <p:nvPr/>
      </p:nvGrpSpPr>
      <p:grpSpPr>
        <a:xfrm>
          <a:off x="0" y="0"/>
          <a:ext cx="0" cy="0"/>
          <a:chOff x="0" y="0"/>
          <a:chExt cx="0" cy="0"/>
        </a:xfrm>
      </p:grpSpPr>
      <p:sp>
        <p:nvSpPr>
          <p:cNvPr id="20" name="TextBox 19"/>
          <p:cNvSpPr txBox="1"/>
          <p:nvPr userDrawn="1"/>
        </p:nvSpPr>
        <p:spPr>
          <a:xfrm>
            <a:off x="9667248" y="6404044"/>
            <a:ext cx="2559587" cy="523220"/>
          </a:xfrm>
          <a:prstGeom prst="rect">
            <a:avLst/>
          </a:prstGeom>
          <a:noFill/>
        </p:spPr>
        <p:txBody>
          <a:bodyPr wrap="square" rtlCol="0">
            <a:sp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b="0" cap="none" spc="0" dirty="0">
                <a:ln w="0"/>
                <a:solidFill>
                  <a:srgbClr val="993365"/>
                </a:solidFill>
                <a:effectLst/>
                <a:latin typeface="Tahoma" panose="020B0604030504040204" pitchFamily="34" charset="0"/>
                <a:ea typeface="Tahoma" panose="020B0604030504040204" pitchFamily="34" charset="0"/>
                <a:cs typeface="Tahoma" panose="020B0604030504040204" pitchFamily="34" charset="0"/>
              </a:rPr>
              <a:t>umaber.co.uk</a:t>
            </a:r>
            <a:r>
              <a:rPr lang="en-US" sz="1400" b="0" cap="none" spc="0" baseline="0" dirty="0">
                <a:ln w="0"/>
                <a:solidFill>
                  <a:srgbClr val="993365"/>
                </a:solidFill>
                <a:effectLst/>
                <a:latin typeface="Tahoma" panose="020B0604030504040204" pitchFamily="34" charset="0"/>
                <a:ea typeface="Tahoma" panose="020B0604030504040204" pitchFamily="34" charset="0"/>
                <a:cs typeface="Tahoma" panose="020B0604030504040204" pitchFamily="34" charset="0"/>
              </a:rPr>
              <a:t> | </a:t>
            </a:r>
            <a:r>
              <a:rPr lang="en-US" sz="1400" b="0" cap="none" spc="0" dirty="0">
                <a:ln w="0"/>
                <a:solidFill>
                  <a:srgbClr val="993365"/>
                </a:solidFill>
                <a:effectLst/>
                <a:latin typeface="Tahoma" panose="020B0604030504040204" pitchFamily="34" charset="0"/>
                <a:ea typeface="Tahoma" panose="020B0604030504040204" pitchFamily="34" charset="0"/>
                <a:cs typeface="Tahoma" panose="020B0604030504040204" pitchFamily="34" charset="0"/>
              </a:rPr>
              <a:t>abersu.co.uk</a:t>
            </a:r>
          </a:p>
          <a:p>
            <a:endParaRPr lang="en-GB" sz="1400" b="0" dirty="0">
              <a:effectLst/>
              <a:latin typeface="Tahoma" panose="020B0604030504040204" pitchFamily="34" charset="0"/>
              <a:ea typeface="Tahoma" panose="020B0604030504040204" pitchFamily="34" charset="0"/>
              <a:cs typeface="Tahoma" panose="020B0604030504040204" pitchFamily="34" charset="0"/>
            </a:endParaRPr>
          </a:p>
        </p:txBody>
      </p:sp>
      <p:pic>
        <p:nvPicPr>
          <p:cNvPr id="15" name="Picture 14"/>
          <p:cNvPicPr>
            <a:picLocks noChangeAspect="1"/>
          </p:cNvPicPr>
          <p:nvPr userDrawn="1"/>
        </p:nvPicPr>
        <p:blipFill>
          <a:blip r:embed="rId2" cstate="print">
            <a:extLst>
              <a:ext uri="{BEBA8EAE-BF5A-486C-A8C5-ECC9F3942E4B}">
                <a14:imgProps xmlns:a14="http://schemas.microsoft.com/office/drawing/2010/main">
                  <a14:imgLayer r:embed="rId3">
                    <a14:imgEffect>
                      <a14:backgroundRemoval t="9453" b="100000" l="9948" r="89529">
                        <a14:foregroundMark x1="47644" y1="53731" x2="47644" y2="53731"/>
                        <a14:foregroundMark x1="45550" y1="58209" x2="45550" y2="58209"/>
                        <a14:foregroundMark x1="56545" y1="41791" x2="56545" y2="41791"/>
                        <a14:foregroundMark x1="63874" y1="50249" x2="63874" y2="50249"/>
                        <a14:foregroundMark x1="70157" y1="63184" x2="70157" y2="63184"/>
                        <a14:foregroundMark x1="40314" y1="20398" x2="40314" y2="20398"/>
                        <a14:foregroundMark x1="18848" y1="65672" x2="18848" y2="65672"/>
                        <a14:foregroundMark x1="35602" y1="94030" x2="35602" y2="94030"/>
                        <a14:backgroundMark x1="72775" y1="86070" x2="72775" y2="86070"/>
                        <a14:backgroundMark x1="18848" y1="89552" x2="18848" y2="89552"/>
                        <a14:backgroundMark x1="14136" y1="17910" x2="14136" y2="17910"/>
                        <a14:backgroundMark x1="95288" y1="20398" x2="95288" y2="20398"/>
                      </a14:backgroundRemoval>
                    </a14:imgEffect>
                  </a14:imgLayer>
                </a14:imgProps>
              </a:ext>
              <a:ext uri="{28A0092B-C50C-407E-A947-70E740481C1C}">
                <a14:useLocalDpi xmlns:a14="http://schemas.microsoft.com/office/drawing/2010/main" val="0"/>
              </a:ext>
            </a:extLst>
          </a:blip>
          <a:stretch>
            <a:fillRect/>
          </a:stretch>
        </p:blipFill>
        <p:spPr>
          <a:xfrm>
            <a:off x="11397803" y="-1"/>
            <a:ext cx="794197" cy="833559"/>
          </a:xfrm>
          <a:prstGeom prst="rect">
            <a:avLst/>
          </a:prstGeom>
        </p:spPr>
      </p:pic>
      <p:pic>
        <p:nvPicPr>
          <p:cNvPr id="2" name="Picture 2">
            <a:extLst>
              <a:ext uri="{FF2B5EF4-FFF2-40B4-BE49-F238E27FC236}">
                <a16:creationId xmlns:a16="http://schemas.microsoft.com/office/drawing/2014/main" id="{0E0D1E75-6A6E-0905-47BD-F48B6837F277}"/>
              </a:ext>
            </a:extLst>
          </p:cNvPr>
          <p:cNvPicPr>
            <a:picLocks noChangeAspect="1" noChangeArrowheads="1"/>
          </p:cNvPicPr>
          <p:nvPr userDrawn="1"/>
        </p:nvPicPr>
        <p:blipFill>
          <a:blip r:embed="rId4">
            <a:biLevel thresh="25000"/>
            <a:extLst>
              <a:ext uri="{28A0092B-C50C-407E-A947-70E740481C1C}">
                <a14:useLocalDpi xmlns:a14="http://schemas.microsoft.com/office/drawing/2010/main" val="0"/>
              </a:ext>
            </a:extLst>
          </a:blip>
          <a:srcRect/>
          <a:stretch>
            <a:fillRect/>
          </a:stretch>
        </p:blipFill>
        <p:spPr bwMode="auto">
          <a:xfrm>
            <a:off x="11397802" y="-2220"/>
            <a:ext cx="794197" cy="83577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169877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50_Title Slide">
    <p:spTree>
      <p:nvGrpSpPr>
        <p:cNvPr id="1" name=""/>
        <p:cNvGrpSpPr/>
        <p:nvPr/>
      </p:nvGrpSpPr>
      <p:grpSpPr>
        <a:xfrm>
          <a:off x="0" y="0"/>
          <a:ext cx="0" cy="0"/>
          <a:chOff x="0" y="0"/>
          <a:chExt cx="0" cy="0"/>
        </a:xfrm>
      </p:grpSpPr>
      <p:pic>
        <p:nvPicPr>
          <p:cNvPr id="15" name="Picture 14"/>
          <p:cNvPicPr>
            <a:picLocks noChangeAspect="1"/>
          </p:cNvPicPr>
          <p:nvPr userDrawn="1"/>
        </p:nvPicPr>
        <p:blipFill>
          <a:blip r:embed="rId2" cstate="print">
            <a:extLst>
              <a:ext uri="{BEBA8EAE-BF5A-486C-A8C5-ECC9F3942E4B}">
                <a14:imgProps xmlns:a14="http://schemas.microsoft.com/office/drawing/2010/main">
                  <a14:imgLayer r:embed="rId3">
                    <a14:imgEffect>
                      <a14:backgroundRemoval t="9453" b="100000" l="9948" r="89529">
                        <a14:foregroundMark x1="47644" y1="53731" x2="47644" y2="53731"/>
                        <a14:foregroundMark x1="45550" y1="58209" x2="45550" y2="58209"/>
                        <a14:foregroundMark x1="56545" y1="41791" x2="56545" y2="41791"/>
                        <a14:foregroundMark x1="63874" y1="50249" x2="63874" y2="50249"/>
                        <a14:foregroundMark x1="70157" y1="63184" x2="70157" y2="63184"/>
                        <a14:foregroundMark x1="40314" y1="20398" x2="40314" y2="20398"/>
                        <a14:foregroundMark x1="18848" y1="65672" x2="18848" y2="65672"/>
                        <a14:foregroundMark x1="35602" y1="94030" x2="35602" y2="94030"/>
                        <a14:backgroundMark x1="72775" y1="86070" x2="72775" y2="86070"/>
                        <a14:backgroundMark x1="18848" y1="89552" x2="18848" y2="89552"/>
                        <a14:backgroundMark x1="14136" y1="17910" x2="14136" y2="17910"/>
                        <a14:backgroundMark x1="95288" y1="20398" x2="95288" y2="20398"/>
                      </a14:backgroundRemoval>
                    </a14:imgEffect>
                  </a14:imgLayer>
                </a14:imgProps>
              </a:ext>
              <a:ext uri="{28A0092B-C50C-407E-A947-70E740481C1C}">
                <a14:useLocalDpi xmlns:a14="http://schemas.microsoft.com/office/drawing/2010/main" val="0"/>
              </a:ext>
            </a:extLst>
          </a:blip>
          <a:stretch>
            <a:fillRect/>
          </a:stretch>
        </p:blipFill>
        <p:spPr>
          <a:xfrm>
            <a:off x="11397803" y="-1"/>
            <a:ext cx="794197" cy="833559"/>
          </a:xfrm>
          <a:prstGeom prst="rect">
            <a:avLst/>
          </a:prstGeom>
        </p:spPr>
      </p:pic>
    </p:spTree>
    <p:extLst>
      <p:ext uri="{BB962C8B-B14F-4D97-AF65-F5344CB8AC3E}">
        <p14:creationId xmlns:p14="http://schemas.microsoft.com/office/powerpoint/2010/main" val="34357128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51_Title Slide">
    <p:spTree>
      <p:nvGrpSpPr>
        <p:cNvPr id="1" name=""/>
        <p:cNvGrpSpPr/>
        <p:nvPr/>
      </p:nvGrpSpPr>
      <p:grpSpPr>
        <a:xfrm>
          <a:off x="0" y="0"/>
          <a:ext cx="0" cy="0"/>
          <a:chOff x="0" y="0"/>
          <a:chExt cx="0" cy="0"/>
        </a:xfrm>
      </p:grpSpPr>
      <p:sp>
        <p:nvSpPr>
          <p:cNvPr id="20" name="TextBox 19"/>
          <p:cNvSpPr txBox="1"/>
          <p:nvPr userDrawn="1"/>
        </p:nvSpPr>
        <p:spPr>
          <a:xfrm>
            <a:off x="9667248" y="6404044"/>
            <a:ext cx="2559587" cy="523220"/>
          </a:xfrm>
          <a:prstGeom prst="rect">
            <a:avLst/>
          </a:prstGeom>
          <a:noFill/>
        </p:spPr>
        <p:txBody>
          <a:bodyPr wrap="square" rtlCol="0">
            <a:sp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b="0" cap="none" spc="0" dirty="0">
                <a:ln w="0"/>
                <a:solidFill>
                  <a:srgbClr val="993365"/>
                </a:solidFill>
                <a:effectLst/>
                <a:latin typeface="Tahoma" panose="020B0604030504040204" pitchFamily="34" charset="0"/>
                <a:ea typeface="Tahoma" panose="020B0604030504040204" pitchFamily="34" charset="0"/>
                <a:cs typeface="Tahoma" panose="020B0604030504040204" pitchFamily="34" charset="0"/>
              </a:rPr>
              <a:t>umaber.co.uk</a:t>
            </a:r>
            <a:r>
              <a:rPr lang="en-US" sz="1400" b="0" cap="none" spc="0" baseline="0" dirty="0">
                <a:ln w="0"/>
                <a:solidFill>
                  <a:srgbClr val="993365"/>
                </a:solidFill>
                <a:effectLst/>
                <a:latin typeface="Tahoma" panose="020B0604030504040204" pitchFamily="34" charset="0"/>
                <a:ea typeface="Tahoma" panose="020B0604030504040204" pitchFamily="34" charset="0"/>
                <a:cs typeface="Tahoma" panose="020B0604030504040204" pitchFamily="34" charset="0"/>
              </a:rPr>
              <a:t> | </a:t>
            </a:r>
            <a:r>
              <a:rPr lang="en-US" sz="1400" b="0" cap="none" spc="0" dirty="0">
                <a:ln w="0"/>
                <a:solidFill>
                  <a:srgbClr val="993365"/>
                </a:solidFill>
                <a:effectLst/>
                <a:latin typeface="Tahoma" panose="020B0604030504040204" pitchFamily="34" charset="0"/>
                <a:ea typeface="Tahoma" panose="020B0604030504040204" pitchFamily="34" charset="0"/>
                <a:cs typeface="Tahoma" panose="020B0604030504040204" pitchFamily="34" charset="0"/>
              </a:rPr>
              <a:t>abersu.co.uk</a:t>
            </a:r>
          </a:p>
          <a:p>
            <a:endParaRPr lang="en-GB" sz="1400" b="0" dirty="0">
              <a:effectLst/>
              <a:latin typeface="Tahoma" panose="020B0604030504040204" pitchFamily="34" charset="0"/>
              <a:ea typeface="Tahoma" panose="020B0604030504040204" pitchFamily="34" charset="0"/>
              <a:cs typeface="Tahoma" panose="020B0604030504040204" pitchFamily="34" charset="0"/>
            </a:endParaRPr>
          </a:p>
        </p:txBody>
      </p:sp>
      <p:grpSp>
        <p:nvGrpSpPr>
          <p:cNvPr id="32" name="Group 31"/>
          <p:cNvGrpSpPr/>
          <p:nvPr userDrawn="1"/>
        </p:nvGrpSpPr>
        <p:grpSpPr>
          <a:xfrm>
            <a:off x="126561" y="6188197"/>
            <a:ext cx="6235050" cy="503583"/>
            <a:chOff x="126561" y="6188197"/>
            <a:chExt cx="6235050" cy="503583"/>
          </a:xfrm>
        </p:grpSpPr>
        <p:sp>
          <p:nvSpPr>
            <p:cNvPr id="21" name="Oval 20"/>
            <p:cNvSpPr/>
            <p:nvPr userDrawn="1"/>
          </p:nvSpPr>
          <p:spPr>
            <a:xfrm>
              <a:off x="126561" y="6188197"/>
              <a:ext cx="528007" cy="503583"/>
            </a:xfrm>
            <a:prstGeom prst="ellipse">
              <a:avLst/>
            </a:prstGeom>
            <a:solidFill>
              <a:srgbClr val="CA252C"/>
            </a:solidFill>
            <a:ln>
              <a:solidFill>
                <a:srgbClr val="CA252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 name="Oval 21"/>
            <p:cNvSpPr/>
            <p:nvPr userDrawn="1"/>
          </p:nvSpPr>
          <p:spPr>
            <a:xfrm>
              <a:off x="760677" y="6188197"/>
              <a:ext cx="528007" cy="503583"/>
            </a:xfrm>
            <a:prstGeom prst="ellipse">
              <a:avLst/>
            </a:prstGeom>
            <a:solidFill>
              <a:srgbClr val="F7941F"/>
            </a:solidFill>
            <a:ln>
              <a:solidFill>
                <a:srgbClr val="F7941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Oval 22"/>
            <p:cNvSpPr/>
            <p:nvPr userDrawn="1"/>
          </p:nvSpPr>
          <p:spPr>
            <a:xfrm>
              <a:off x="1394793" y="6188197"/>
              <a:ext cx="528007" cy="503583"/>
            </a:xfrm>
            <a:prstGeom prst="ellipse">
              <a:avLst/>
            </a:prstGeom>
            <a:solidFill>
              <a:srgbClr val="00AF50"/>
            </a:solidFill>
            <a:ln>
              <a:solidFill>
                <a:srgbClr val="00AF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 name="Oval 23"/>
            <p:cNvSpPr/>
            <p:nvPr userDrawn="1"/>
          </p:nvSpPr>
          <p:spPr>
            <a:xfrm>
              <a:off x="2028909" y="6188197"/>
              <a:ext cx="528007" cy="503583"/>
            </a:xfrm>
            <a:prstGeom prst="ellipse">
              <a:avLst/>
            </a:prstGeom>
            <a:solidFill>
              <a:srgbClr val="0171A3"/>
            </a:solidFill>
            <a:ln>
              <a:solidFill>
                <a:srgbClr val="0171A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 name="Oval 24"/>
            <p:cNvSpPr/>
            <p:nvPr userDrawn="1"/>
          </p:nvSpPr>
          <p:spPr>
            <a:xfrm>
              <a:off x="2663025" y="6188197"/>
              <a:ext cx="528007" cy="503583"/>
            </a:xfrm>
            <a:prstGeom prst="ellipse">
              <a:avLst/>
            </a:prstGeom>
            <a:solidFill>
              <a:srgbClr val="95277D"/>
            </a:solidFill>
            <a:ln>
              <a:solidFill>
                <a:srgbClr val="95277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 name="Oval 25"/>
            <p:cNvSpPr/>
            <p:nvPr userDrawn="1"/>
          </p:nvSpPr>
          <p:spPr>
            <a:xfrm>
              <a:off x="3297141" y="6188197"/>
              <a:ext cx="528007" cy="503583"/>
            </a:xfrm>
            <a:prstGeom prst="ellipse">
              <a:avLst/>
            </a:prstGeom>
            <a:solidFill>
              <a:srgbClr val="CA252C"/>
            </a:solidFill>
            <a:ln>
              <a:solidFill>
                <a:srgbClr val="CA252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7" name="Oval 26"/>
            <p:cNvSpPr/>
            <p:nvPr userDrawn="1"/>
          </p:nvSpPr>
          <p:spPr>
            <a:xfrm>
              <a:off x="3931257" y="6188197"/>
              <a:ext cx="528007" cy="503583"/>
            </a:xfrm>
            <a:prstGeom prst="ellipse">
              <a:avLst/>
            </a:prstGeom>
            <a:solidFill>
              <a:srgbClr val="F7941F"/>
            </a:solidFill>
            <a:ln>
              <a:solidFill>
                <a:srgbClr val="F7941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 name="Oval 27"/>
            <p:cNvSpPr/>
            <p:nvPr userDrawn="1"/>
          </p:nvSpPr>
          <p:spPr>
            <a:xfrm>
              <a:off x="4565373" y="6188197"/>
              <a:ext cx="528007" cy="503583"/>
            </a:xfrm>
            <a:prstGeom prst="ellipse">
              <a:avLst/>
            </a:prstGeom>
            <a:solidFill>
              <a:srgbClr val="00AF50"/>
            </a:solidFill>
            <a:ln>
              <a:solidFill>
                <a:srgbClr val="00AF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9" name="Oval 28"/>
            <p:cNvSpPr/>
            <p:nvPr userDrawn="1"/>
          </p:nvSpPr>
          <p:spPr>
            <a:xfrm>
              <a:off x="5199488" y="6188197"/>
              <a:ext cx="528007" cy="503583"/>
            </a:xfrm>
            <a:prstGeom prst="ellipse">
              <a:avLst/>
            </a:prstGeom>
            <a:solidFill>
              <a:srgbClr val="0171A3"/>
            </a:solidFill>
            <a:ln>
              <a:solidFill>
                <a:srgbClr val="0171A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0" name="Oval 29"/>
            <p:cNvSpPr/>
            <p:nvPr userDrawn="1"/>
          </p:nvSpPr>
          <p:spPr>
            <a:xfrm>
              <a:off x="5833604" y="6188197"/>
              <a:ext cx="528007" cy="503583"/>
            </a:xfrm>
            <a:prstGeom prst="ellipse">
              <a:avLst/>
            </a:prstGeom>
            <a:solidFill>
              <a:srgbClr val="95277D"/>
            </a:solidFill>
            <a:ln>
              <a:solidFill>
                <a:srgbClr val="95277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pic>
        <p:nvPicPr>
          <p:cNvPr id="15" name="Picture 14"/>
          <p:cNvPicPr>
            <a:picLocks noChangeAspect="1"/>
          </p:cNvPicPr>
          <p:nvPr userDrawn="1"/>
        </p:nvPicPr>
        <p:blipFill>
          <a:blip r:embed="rId2" cstate="print">
            <a:extLst>
              <a:ext uri="{BEBA8EAE-BF5A-486C-A8C5-ECC9F3942E4B}">
                <a14:imgProps xmlns:a14="http://schemas.microsoft.com/office/drawing/2010/main">
                  <a14:imgLayer r:embed="rId3">
                    <a14:imgEffect>
                      <a14:backgroundRemoval t="9453" b="100000" l="9948" r="89529">
                        <a14:foregroundMark x1="47644" y1="53731" x2="47644" y2="53731"/>
                        <a14:foregroundMark x1="45550" y1="58209" x2="45550" y2="58209"/>
                        <a14:foregroundMark x1="56545" y1="41791" x2="56545" y2="41791"/>
                        <a14:foregroundMark x1="63874" y1="50249" x2="63874" y2="50249"/>
                        <a14:foregroundMark x1="70157" y1="63184" x2="70157" y2="63184"/>
                        <a14:foregroundMark x1="40314" y1="20398" x2="40314" y2="20398"/>
                        <a14:foregroundMark x1="18848" y1="65672" x2="18848" y2="65672"/>
                        <a14:foregroundMark x1="35602" y1="94030" x2="35602" y2="94030"/>
                        <a14:backgroundMark x1="72775" y1="86070" x2="72775" y2="86070"/>
                        <a14:backgroundMark x1="18848" y1="89552" x2="18848" y2="89552"/>
                        <a14:backgroundMark x1="14136" y1="17910" x2="14136" y2="17910"/>
                        <a14:backgroundMark x1="95288" y1="20398" x2="95288" y2="20398"/>
                      </a14:backgroundRemoval>
                    </a14:imgEffect>
                  </a14:imgLayer>
                </a14:imgProps>
              </a:ext>
              <a:ext uri="{28A0092B-C50C-407E-A947-70E740481C1C}">
                <a14:useLocalDpi xmlns:a14="http://schemas.microsoft.com/office/drawing/2010/main" val="0"/>
              </a:ext>
            </a:extLst>
          </a:blip>
          <a:stretch>
            <a:fillRect/>
          </a:stretch>
        </p:blipFill>
        <p:spPr>
          <a:xfrm>
            <a:off x="11397803" y="-1"/>
            <a:ext cx="794197" cy="833559"/>
          </a:xfrm>
          <a:prstGeom prst="rect">
            <a:avLst/>
          </a:prstGeom>
        </p:spPr>
      </p:pic>
    </p:spTree>
    <p:extLst>
      <p:ext uri="{BB962C8B-B14F-4D97-AF65-F5344CB8AC3E}">
        <p14:creationId xmlns:p14="http://schemas.microsoft.com/office/powerpoint/2010/main" val="8796406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B906FE-77EC-2C58-AE73-FD3FC869C833}"/>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0019FF6D-AAFE-D038-9E4A-245E2A69103E}"/>
              </a:ext>
            </a:extLst>
          </p:cNvPr>
          <p:cNvSpPr>
            <a:spLocks noGrp="1"/>
          </p:cNvSpPr>
          <p:nvPr>
            <p:ph type="dt" sz="half" idx="10"/>
          </p:nvPr>
        </p:nvSpPr>
        <p:spPr/>
        <p:txBody>
          <a:bodyPr/>
          <a:lstStyle/>
          <a:p>
            <a:fld id="{5551650B-4354-4F94-894B-C608F5976BC6}" type="datetimeFigureOut">
              <a:rPr lang="en-GB" smtClean="0"/>
              <a:t>19/04/2023</a:t>
            </a:fld>
            <a:endParaRPr lang="en-GB"/>
          </a:p>
        </p:txBody>
      </p:sp>
      <p:sp>
        <p:nvSpPr>
          <p:cNvPr id="4" name="Footer Placeholder 3">
            <a:extLst>
              <a:ext uri="{FF2B5EF4-FFF2-40B4-BE49-F238E27FC236}">
                <a16:creationId xmlns:a16="http://schemas.microsoft.com/office/drawing/2014/main" id="{20CC641B-B47B-D4DE-9A6A-B7EB5EF2C19C}"/>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44D60560-9A84-C72C-56D9-7E0F844F63BE}"/>
              </a:ext>
            </a:extLst>
          </p:cNvPr>
          <p:cNvSpPr>
            <a:spLocks noGrp="1"/>
          </p:cNvSpPr>
          <p:nvPr>
            <p:ph type="sldNum" sz="quarter" idx="12"/>
          </p:nvPr>
        </p:nvSpPr>
        <p:spPr/>
        <p:txBody>
          <a:bodyPr/>
          <a:lstStyle/>
          <a:p>
            <a:fld id="{E73D885C-2E47-4405-B749-978102DA75E9}" type="slidenum">
              <a:rPr lang="en-GB" smtClean="0"/>
              <a:t>‹#›</a:t>
            </a:fld>
            <a:endParaRPr lang="en-GB"/>
          </a:p>
        </p:txBody>
      </p:sp>
    </p:spTree>
    <p:extLst>
      <p:ext uri="{BB962C8B-B14F-4D97-AF65-F5344CB8AC3E}">
        <p14:creationId xmlns:p14="http://schemas.microsoft.com/office/powerpoint/2010/main" val="13937746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52_Title Slide">
    <p:spTree>
      <p:nvGrpSpPr>
        <p:cNvPr id="1" name=""/>
        <p:cNvGrpSpPr/>
        <p:nvPr/>
      </p:nvGrpSpPr>
      <p:grpSpPr>
        <a:xfrm>
          <a:off x="0" y="0"/>
          <a:ext cx="0" cy="0"/>
          <a:chOff x="0" y="0"/>
          <a:chExt cx="0" cy="0"/>
        </a:xfrm>
      </p:grpSpPr>
      <p:sp>
        <p:nvSpPr>
          <p:cNvPr id="20" name="TextBox 19"/>
          <p:cNvSpPr txBox="1"/>
          <p:nvPr userDrawn="1"/>
        </p:nvSpPr>
        <p:spPr>
          <a:xfrm>
            <a:off x="9667248" y="6404044"/>
            <a:ext cx="2559587" cy="523220"/>
          </a:xfrm>
          <a:prstGeom prst="rect">
            <a:avLst/>
          </a:prstGeom>
          <a:noFill/>
        </p:spPr>
        <p:txBody>
          <a:bodyPr wrap="square" rtlCol="0">
            <a:sp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b="0" cap="none" spc="0" dirty="0">
                <a:ln w="0"/>
                <a:solidFill>
                  <a:srgbClr val="993365"/>
                </a:solidFill>
                <a:effectLst/>
                <a:latin typeface="Tahoma" panose="020B0604030504040204" pitchFamily="34" charset="0"/>
                <a:ea typeface="Tahoma" panose="020B0604030504040204" pitchFamily="34" charset="0"/>
                <a:cs typeface="Tahoma" panose="020B0604030504040204" pitchFamily="34" charset="0"/>
              </a:rPr>
              <a:t>umaber.co.uk</a:t>
            </a:r>
            <a:r>
              <a:rPr lang="en-US" sz="1400" b="0" cap="none" spc="0" baseline="0" dirty="0">
                <a:ln w="0"/>
                <a:solidFill>
                  <a:srgbClr val="993365"/>
                </a:solidFill>
                <a:effectLst/>
                <a:latin typeface="Tahoma" panose="020B0604030504040204" pitchFamily="34" charset="0"/>
                <a:ea typeface="Tahoma" panose="020B0604030504040204" pitchFamily="34" charset="0"/>
                <a:cs typeface="Tahoma" panose="020B0604030504040204" pitchFamily="34" charset="0"/>
              </a:rPr>
              <a:t> | </a:t>
            </a:r>
            <a:r>
              <a:rPr lang="en-US" sz="1400" b="0" cap="none" spc="0" dirty="0">
                <a:ln w="0"/>
                <a:solidFill>
                  <a:srgbClr val="993365"/>
                </a:solidFill>
                <a:effectLst/>
                <a:latin typeface="Tahoma" panose="020B0604030504040204" pitchFamily="34" charset="0"/>
                <a:ea typeface="Tahoma" panose="020B0604030504040204" pitchFamily="34" charset="0"/>
                <a:cs typeface="Tahoma" panose="020B0604030504040204" pitchFamily="34" charset="0"/>
              </a:rPr>
              <a:t>abersu.co.uk</a:t>
            </a:r>
          </a:p>
          <a:p>
            <a:endParaRPr lang="en-GB" sz="1400" b="0" dirty="0">
              <a:effectLst/>
              <a:latin typeface="Tahoma" panose="020B0604030504040204" pitchFamily="34" charset="0"/>
              <a:ea typeface="Tahoma" panose="020B0604030504040204" pitchFamily="34" charset="0"/>
              <a:cs typeface="Tahoma" panose="020B0604030504040204" pitchFamily="34" charset="0"/>
            </a:endParaRPr>
          </a:p>
        </p:txBody>
      </p:sp>
      <p:grpSp>
        <p:nvGrpSpPr>
          <p:cNvPr id="32" name="Group 31"/>
          <p:cNvGrpSpPr/>
          <p:nvPr userDrawn="1"/>
        </p:nvGrpSpPr>
        <p:grpSpPr>
          <a:xfrm>
            <a:off x="126561" y="6188197"/>
            <a:ext cx="6235050" cy="503583"/>
            <a:chOff x="126561" y="6188197"/>
            <a:chExt cx="6235050" cy="503583"/>
          </a:xfrm>
        </p:grpSpPr>
        <p:sp>
          <p:nvSpPr>
            <p:cNvPr id="21" name="Oval 20"/>
            <p:cNvSpPr/>
            <p:nvPr userDrawn="1"/>
          </p:nvSpPr>
          <p:spPr>
            <a:xfrm>
              <a:off x="126561" y="6188197"/>
              <a:ext cx="528007" cy="503583"/>
            </a:xfrm>
            <a:prstGeom prst="ellipse">
              <a:avLst/>
            </a:prstGeom>
            <a:solidFill>
              <a:srgbClr val="CA252C"/>
            </a:solidFill>
            <a:ln>
              <a:solidFill>
                <a:srgbClr val="CA252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 name="Oval 21"/>
            <p:cNvSpPr/>
            <p:nvPr userDrawn="1"/>
          </p:nvSpPr>
          <p:spPr>
            <a:xfrm>
              <a:off x="760677" y="6188197"/>
              <a:ext cx="528007" cy="503583"/>
            </a:xfrm>
            <a:prstGeom prst="ellipse">
              <a:avLst/>
            </a:prstGeom>
            <a:solidFill>
              <a:srgbClr val="F7941F"/>
            </a:solidFill>
            <a:ln>
              <a:solidFill>
                <a:srgbClr val="F7941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Oval 22"/>
            <p:cNvSpPr/>
            <p:nvPr userDrawn="1"/>
          </p:nvSpPr>
          <p:spPr>
            <a:xfrm>
              <a:off x="1394793" y="6188197"/>
              <a:ext cx="528007" cy="503583"/>
            </a:xfrm>
            <a:prstGeom prst="ellipse">
              <a:avLst/>
            </a:prstGeom>
            <a:solidFill>
              <a:srgbClr val="00AF50"/>
            </a:solidFill>
            <a:ln>
              <a:solidFill>
                <a:srgbClr val="00AF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 name="Oval 23"/>
            <p:cNvSpPr/>
            <p:nvPr userDrawn="1"/>
          </p:nvSpPr>
          <p:spPr>
            <a:xfrm>
              <a:off x="2028909" y="6188197"/>
              <a:ext cx="528007" cy="503583"/>
            </a:xfrm>
            <a:prstGeom prst="ellipse">
              <a:avLst/>
            </a:prstGeom>
            <a:solidFill>
              <a:srgbClr val="0171A3"/>
            </a:solidFill>
            <a:ln>
              <a:solidFill>
                <a:srgbClr val="0171A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 name="Oval 24"/>
            <p:cNvSpPr/>
            <p:nvPr userDrawn="1"/>
          </p:nvSpPr>
          <p:spPr>
            <a:xfrm>
              <a:off x="2663025" y="6188197"/>
              <a:ext cx="528007" cy="503583"/>
            </a:xfrm>
            <a:prstGeom prst="ellipse">
              <a:avLst/>
            </a:prstGeom>
            <a:solidFill>
              <a:srgbClr val="95277D"/>
            </a:solidFill>
            <a:ln>
              <a:solidFill>
                <a:srgbClr val="95277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 name="Oval 25"/>
            <p:cNvSpPr/>
            <p:nvPr userDrawn="1"/>
          </p:nvSpPr>
          <p:spPr>
            <a:xfrm>
              <a:off x="3297141" y="6188197"/>
              <a:ext cx="528007" cy="503583"/>
            </a:xfrm>
            <a:prstGeom prst="ellipse">
              <a:avLst/>
            </a:prstGeom>
            <a:solidFill>
              <a:srgbClr val="CA252C"/>
            </a:solidFill>
            <a:ln>
              <a:solidFill>
                <a:srgbClr val="CA252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7" name="Oval 26"/>
            <p:cNvSpPr/>
            <p:nvPr userDrawn="1"/>
          </p:nvSpPr>
          <p:spPr>
            <a:xfrm>
              <a:off x="3931257" y="6188197"/>
              <a:ext cx="528007" cy="503583"/>
            </a:xfrm>
            <a:prstGeom prst="ellipse">
              <a:avLst/>
            </a:prstGeom>
            <a:solidFill>
              <a:srgbClr val="F7941F"/>
            </a:solidFill>
            <a:ln>
              <a:solidFill>
                <a:srgbClr val="F7941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 name="Oval 27"/>
            <p:cNvSpPr/>
            <p:nvPr userDrawn="1"/>
          </p:nvSpPr>
          <p:spPr>
            <a:xfrm>
              <a:off x="4565373" y="6188197"/>
              <a:ext cx="528007" cy="503583"/>
            </a:xfrm>
            <a:prstGeom prst="ellipse">
              <a:avLst/>
            </a:prstGeom>
            <a:solidFill>
              <a:srgbClr val="00AF50"/>
            </a:solidFill>
            <a:ln>
              <a:solidFill>
                <a:srgbClr val="00AF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9" name="Oval 28"/>
            <p:cNvSpPr/>
            <p:nvPr userDrawn="1"/>
          </p:nvSpPr>
          <p:spPr>
            <a:xfrm>
              <a:off x="5199488" y="6188197"/>
              <a:ext cx="528007" cy="503583"/>
            </a:xfrm>
            <a:prstGeom prst="ellipse">
              <a:avLst/>
            </a:prstGeom>
            <a:solidFill>
              <a:srgbClr val="0171A3"/>
            </a:solidFill>
            <a:ln>
              <a:solidFill>
                <a:srgbClr val="0171A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0" name="Oval 29"/>
            <p:cNvSpPr/>
            <p:nvPr userDrawn="1"/>
          </p:nvSpPr>
          <p:spPr>
            <a:xfrm>
              <a:off x="5833604" y="6188197"/>
              <a:ext cx="528007" cy="503583"/>
            </a:xfrm>
            <a:prstGeom prst="ellipse">
              <a:avLst/>
            </a:prstGeom>
            <a:solidFill>
              <a:srgbClr val="95277D"/>
            </a:solidFill>
            <a:ln>
              <a:solidFill>
                <a:srgbClr val="95277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pic>
        <p:nvPicPr>
          <p:cNvPr id="15" name="Picture 14"/>
          <p:cNvPicPr>
            <a:picLocks noChangeAspect="1"/>
          </p:cNvPicPr>
          <p:nvPr userDrawn="1"/>
        </p:nvPicPr>
        <p:blipFill>
          <a:blip r:embed="rId2" cstate="print">
            <a:extLst>
              <a:ext uri="{BEBA8EAE-BF5A-486C-A8C5-ECC9F3942E4B}">
                <a14:imgProps xmlns:a14="http://schemas.microsoft.com/office/drawing/2010/main">
                  <a14:imgLayer r:embed="rId3">
                    <a14:imgEffect>
                      <a14:backgroundRemoval t="9453" b="100000" l="9948" r="89529">
                        <a14:foregroundMark x1="47644" y1="53731" x2="47644" y2="53731"/>
                        <a14:foregroundMark x1="45550" y1="58209" x2="45550" y2="58209"/>
                        <a14:foregroundMark x1="56545" y1="41791" x2="56545" y2="41791"/>
                        <a14:foregroundMark x1="63874" y1="50249" x2="63874" y2="50249"/>
                        <a14:foregroundMark x1="70157" y1="63184" x2="70157" y2="63184"/>
                        <a14:foregroundMark x1="40314" y1="20398" x2="40314" y2="20398"/>
                        <a14:foregroundMark x1="18848" y1="65672" x2="18848" y2="65672"/>
                        <a14:foregroundMark x1="35602" y1="94030" x2="35602" y2="94030"/>
                        <a14:backgroundMark x1="72775" y1="86070" x2="72775" y2="86070"/>
                        <a14:backgroundMark x1="18848" y1="89552" x2="18848" y2="89552"/>
                        <a14:backgroundMark x1="14136" y1="17910" x2="14136" y2="17910"/>
                        <a14:backgroundMark x1="95288" y1="20398" x2="95288" y2="20398"/>
                      </a14:backgroundRemoval>
                    </a14:imgEffect>
                  </a14:imgLayer>
                </a14:imgProps>
              </a:ext>
              <a:ext uri="{28A0092B-C50C-407E-A947-70E740481C1C}">
                <a14:useLocalDpi xmlns:a14="http://schemas.microsoft.com/office/drawing/2010/main" val="0"/>
              </a:ext>
            </a:extLst>
          </a:blip>
          <a:stretch>
            <a:fillRect/>
          </a:stretch>
        </p:blipFill>
        <p:spPr>
          <a:xfrm>
            <a:off x="11397803" y="-1"/>
            <a:ext cx="794197" cy="833559"/>
          </a:xfrm>
          <a:prstGeom prst="rect">
            <a:avLst/>
          </a:prstGeom>
        </p:spPr>
      </p:pic>
    </p:spTree>
    <p:extLst>
      <p:ext uri="{BB962C8B-B14F-4D97-AF65-F5344CB8AC3E}">
        <p14:creationId xmlns:p14="http://schemas.microsoft.com/office/powerpoint/2010/main" val="30899560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E73D885C-2E47-4405-B749-978102DA75E9}" type="slidenum">
              <a:rPr lang="en-GB" smtClean="0"/>
              <a:t>‹#›</a:t>
            </a:fld>
            <a:endParaRPr lang="en-GB"/>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5551650B-4354-4F94-894B-C608F5976BC6}" type="datetimeFigureOut">
              <a:rPr lang="en-GB" smtClean="0"/>
              <a:t>19/04/2023</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E73D885C-2E47-4405-B749-978102DA75E9}" type="slidenum">
              <a:rPr lang="en-GB" smtClean="0"/>
              <a:t>‹#›</a:t>
            </a:fld>
            <a:endParaRPr lang="en-GB"/>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5551650B-4354-4F94-894B-C608F5976BC6}" type="datetimeFigureOut">
              <a:rPr lang="en-GB" smtClean="0"/>
              <a:t>19/04/2023</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E73D885C-2E47-4405-B749-978102DA75E9}" type="slidenum">
              <a:rPr lang="en-GB" smtClean="0"/>
              <a:t>‹#›</a:t>
            </a:fld>
            <a:endParaRPr lang="en-GB"/>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551650B-4354-4F94-894B-C608F5976BC6}" type="datetimeFigureOut">
              <a:rPr lang="en-GB" smtClean="0"/>
              <a:t>19/04/2023</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E73D885C-2E47-4405-B749-978102DA75E9}" type="slidenum">
              <a:rPr lang="en-GB" smtClean="0"/>
              <a:t>‹#›</a:t>
            </a:fld>
            <a:endParaRPr lang="en-GB"/>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E73D885C-2E47-4405-B749-978102DA75E9}" type="slidenum">
              <a:rPr lang="en-GB" smtClean="0"/>
              <a:t>‹#›</a:t>
            </a:fld>
            <a:endParaRPr lang="en-GB"/>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5551650B-4354-4F94-894B-C608F5976BC6}" type="datetimeFigureOut">
              <a:rPr lang="en-GB" smtClean="0"/>
              <a:t>19/04/2023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73D885C-2E47-4405-B749-978102DA75E9}" type="slidenum">
              <a:rPr lang="en-GB" smtClean="0"/>
              <a:t>‹#›</a:t>
            </a:fld>
            <a:endParaRPr lang="en-GB"/>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microsoft.com/office/2007/relationships/hdphoto" Target="../media/hdphoto1.wdp"/></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7.xml"/><Relationship Id="rId13" Type="http://schemas.openxmlformats.org/officeDocument/2006/relationships/slideLayout" Target="../slideLayouts/slideLayout32.xml"/><Relationship Id="rId18" Type="http://schemas.openxmlformats.org/officeDocument/2006/relationships/slideLayout" Target="../slideLayouts/slideLayout37.xml"/><Relationship Id="rId3" Type="http://schemas.openxmlformats.org/officeDocument/2006/relationships/slideLayout" Target="../slideLayouts/slideLayout22.xml"/><Relationship Id="rId21" Type="http://schemas.openxmlformats.org/officeDocument/2006/relationships/theme" Target="../theme/theme2.xml"/><Relationship Id="rId7" Type="http://schemas.openxmlformats.org/officeDocument/2006/relationships/slideLayout" Target="../slideLayouts/slideLayout26.xml"/><Relationship Id="rId12" Type="http://schemas.openxmlformats.org/officeDocument/2006/relationships/slideLayout" Target="../slideLayouts/slideLayout31.xml"/><Relationship Id="rId17" Type="http://schemas.openxmlformats.org/officeDocument/2006/relationships/slideLayout" Target="../slideLayouts/slideLayout36.xml"/><Relationship Id="rId2" Type="http://schemas.openxmlformats.org/officeDocument/2006/relationships/slideLayout" Target="../slideLayouts/slideLayout21.xml"/><Relationship Id="rId16" Type="http://schemas.openxmlformats.org/officeDocument/2006/relationships/slideLayout" Target="../slideLayouts/slideLayout35.xml"/><Relationship Id="rId20" Type="http://schemas.openxmlformats.org/officeDocument/2006/relationships/slideLayout" Target="../slideLayouts/slideLayout39.xml"/><Relationship Id="rId1" Type="http://schemas.openxmlformats.org/officeDocument/2006/relationships/slideLayout" Target="../slideLayouts/slideLayout20.xml"/><Relationship Id="rId6" Type="http://schemas.openxmlformats.org/officeDocument/2006/relationships/slideLayout" Target="../slideLayouts/slideLayout25.xml"/><Relationship Id="rId11" Type="http://schemas.openxmlformats.org/officeDocument/2006/relationships/slideLayout" Target="../slideLayouts/slideLayout30.xml"/><Relationship Id="rId5" Type="http://schemas.openxmlformats.org/officeDocument/2006/relationships/slideLayout" Target="../slideLayouts/slideLayout24.xml"/><Relationship Id="rId15" Type="http://schemas.openxmlformats.org/officeDocument/2006/relationships/slideLayout" Target="../slideLayouts/slideLayout34.xml"/><Relationship Id="rId10" Type="http://schemas.openxmlformats.org/officeDocument/2006/relationships/slideLayout" Target="../slideLayouts/slideLayout29.xml"/><Relationship Id="rId19" Type="http://schemas.openxmlformats.org/officeDocument/2006/relationships/slideLayout" Target="../slideLayouts/slideLayout38.xml"/><Relationship Id="rId4" Type="http://schemas.openxmlformats.org/officeDocument/2006/relationships/slideLayout" Target="../slideLayouts/slideLayout23.xml"/><Relationship Id="rId9" Type="http://schemas.openxmlformats.org/officeDocument/2006/relationships/slideLayout" Target="../slideLayouts/slideLayout28.xml"/><Relationship Id="rId14" Type="http://schemas.openxmlformats.org/officeDocument/2006/relationships/slideLayout" Target="../slideLayouts/slideLayout3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CA252C"/>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endParaRPr lang="en-GB"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551650B-4354-4F94-894B-C608F5976BC6}" type="datetimeFigureOut">
              <a:rPr lang="en-GB" smtClean="0"/>
              <a:t>19/04/2023</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73D885C-2E47-4405-B749-978102DA75E9}" type="slidenum">
              <a:rPr lang="en-GB" smtClean="0"/>
              <a:t>‹#›</a:t>
            </a:fld>
            <a:endParaRPr lang="en-GB"/>
          </a:p>
        </p:txBody>
      </p:sp>
      <p:grpSp>
        <p:nvGrpSpPr>
          <p:cNvPr id="7" name="Group 6">
            <a:extLst>
              <a:ext uri="{FF2B5EF4-FFF2-40B4-BE49-F238E27FC236}">
                <a16:creationId xmlns:a16="http://schemas.microsoft.com/office/drawing/2014/main" id="{0BA9026D-D418-1837-0907-1F994F4367A5}"/>
              </a:ext>
            </a:extLst>
          </p:cNvPr>
          <p:cNvGrpSpPr/>
          <p:nvPr userDrawn="1"/>
        </p:nvGrpSpPr>
        <p:grpSpPr>
          <a:xfrm>
            <a:off x="224884" y="6112922"/>
            <a:ext cx="6235050" cy="503583"/>
            <a:chOff x="126561" y="6188197"/>
            <a:chExt cx="6235050" cy="503583"/>
          </a:xfrm>
        </p:grpSpPr>
        <p:sp>
          <p:nvSpPr>
            <p:cNvPr id="8" name="Oval 7">
              <a:extLst>
                <a:ext uri="{FF2B5EF4-FFF2-40B4-BE49-F238E27FC236}">
                  <a16:creationId xmlns:a16="http://schemas.microsoft.com/office/drawing/2014/main" id="{19A1EDBF-8C45-4E49-9EE9-A15B4ED48F61}"/>
                </a:ext>
              </a:extLst>
            </p:cNvPr>
            <p:cNvSpPr/>
            <p:nvPr userDrawn="1"/>
          </p:nvSpPr>
          <p:spPr>
            <a:xfrm>
              <a:off x="126561" y="6188197"/>
              <a:ext cx="528007" cy="503583"/>
            </a:xfrm>
            <a:prstGeom prst="ellipse">
              <a:avLst/>
            </a:prstGeom>
            <a:solidFill>
              <a:srgbClr val="CA252C"/>
            </a:solidFill>
            <a:ln>
              <a:solidFill>
                <a:srgbClr val="CA252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Oval 8">
              <a:extLst>
                <a:ext uri="{FF2B5EF4-FFF2-40B4-BE49-F238E27FC236}">
                  <a16:creationId xmlns:a16="http://schemas.microsoft.com/office/drawing/2014/main" id="{84090B1C-73F9-1EC2-1ED4-435581ADA64C}"/>
                </a:ext>
              </a:extLst>
            </p:cNvPr>
            <p:cNvSpPr/>
            <p:nvPr userDrawn="1"/>
          </p:nvSpPr>
          <p:spPr>
            <a:xfrm>
              <a:off x="760677" y="6188197"/>
              <a:ext cx="528007" cy="503583"/>
            </a:xfrm>
            <a:prstGeom prst="ellipse">
              <a:avLst/>
            </a:prstGeom>
            <a:solidFill>
              <a:srgbClr val="F7941F"/>
            </a:solidFill>
            <a:ln>
              <a:solidFill>
                <a:srgbClr val="F7941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Oval 9">
              <a:extLst>
                <a:ext uri="{FF2B5EF4-FFF2-40B4-BE49-F238E27FC236}">
                  <a16:creationId xmlns:a16="http://schemas.microsoft.com/office/drawing/2014/main" id="{00F57BF6-D69E-961D-D1A6-A5822A537CAA}"/>
                </a:ext>
              </a:extLst>
            </p:cNvPr>
            <p:cNvSpPr/>
            <p:nvPr userDrawn="1"/>
          </p:nvSpPr>
          <p:spPr>
            <a:xfrm>
              <a:off x="1394793" y="6188197"/>
              <a:ext cx="528007" cy="503583"/>
            </a:xfrm>
            <a:prstGeom prst="ellipse">
              <a:avLst/>
            </a:prstGeom>
            <a:solidFill>
              <a:srgbClr val="00AF50"/>
            </a:solidFill>
            <a:ln>
              <a:solidFill>
                <a:srgbClr val="00AF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Oval 10">
              <a:extLst>
                <a:ext uri="{FF2B5EF4-FFF2-40B4-BE49-F238E27FC236}">
                  <a16:creationId xmlns:a16="http://schemas.microsoft.com/office/drawing/2014/main" id="{E087331F-EEF0-6787-61EF-C5791C654B49}"/>
                </a:ext>
              </a:extLst>
            </p:cNvPr>
            <p:cNvSpPr/>
            <p:nvPr userDrawn="1"/>
          </p:nvSpPr>
          <p:spPr>
            <a:xfrm>
              <a:off x="2028909" y="6188197"/>
              <a:ext cx="528007" cy="503583"/>
            </a:xfrm>
            <a:prstGeom prst="ellipse">
              <a:avLst/>
            </a:prstGeom>
            <a:solidFill>
              <a:srgbClr val="0171A3"/>
            </a:solidFill>
            <a:ln>
              <a:solidFill>
                <a:srgbClr val="0171A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Oval 11">
              <a:extLst>
                <a:ext uri="{FF2B5EF4-FFF2-40B4-BE49-F238E27FC236}">
                  <a16:creationId xmlns:a16="http://schemas.microsoft.com/office/drawing/2014/main" id="{E2539223-B37C-398D-70A5-152E2273D886}"/>
                </a:ext>
              </a:extLst>
            </p:cNvPr>
            <p:cNvSpPr/>
            <p:nvPr userDrawn="1"/>
          </p:nvSpPr>
          <p:spPr>
            <a:xfrm>
              <a:off x="2663025" y="6188197"/>
              <a:ext cx="528007" cy="503583"/>
            </a:xfrm>
            <a:prstGeom prst="ellipse">
              <a:avLst/>
            </a:prstGeom>
            <a:solidFill>
              <a:srgbClr val="95277D"/>
            </a:solidFill>
            <a:ln>
              <a:solidFill>
                <a:srgbClr val="95277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Oval 12">
              <a:extLst>
                <a:ext uri="{FF2B5EF4-FFF2-40B4-BE49-F238E27FC236}">
                  <a16:creationId xmlns:a16="http://schemas.microsoft.com/office/drawing/2014/main" id="{1CFA4D62-3C54-75AE-7F2F-1CD67428FEA0}"/>
                </a:ext>
              </a:extLst>
            </p:cNvPr>
            <p:cNvSpPr/>
            <p:nvPr userDrawn="1"/>
          </p:nvSpPr>
          <p:spPr>
            <a:xfrm>
              <a:off x="3297141" y="6188197"/>
              <a:ext cx="528007" cy="503583"/>
            </a:xfrm>
            <a:prstGeom prst="ellipse">
              <a:avLst/>
            </a:prstGeom>
            <a:solidFill>
              <a:srgbClr val="CA252C"/>
            </a:solidFill>
            <a:ln>
              <a:solidFill>
                <a:srgbClr val="CA252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Oval 13">
              <a:extLst>
                <a:ext uri="{FF2B5EF4-FFF2-40B4-BE49-F238E27FC236}">
                  <a16:creationId xmlns:a16="http://schemas.microsoft.com/office/drawing/2014/main" id="{8A7E6AB9-7E17-0D8B-08EE-C522275C9F0E}"/>
                </a:ext>
              </a:extLst>
            </p:cNvPr>
            <p:cNvSpPr/>
            <p:nvPr userDrawn="1"/>
          </p:nvSpPr>
          <p:spPr>
            <a:xfrm>
              <a:off x="3931257" y="6188197"/>
              <a:ext cx="528007" cy="503583"/>
            </a:xfrm>
            <a:prstGeom prst="ellipse">
              <a:avLst/>
            </a:prstGeom>
            <a:solidFill>
              <a:srgbClr val="F7941F"/>
            </a:solidFill>
            <a:ln>
              <a:solidFill>
                <a:srgbClr val="F7941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Oval 14">
              <a:extLst>
                <a:ext uri="{FF2B5EF4-FFF2-40B4-BE49-F238E27FC236}">
                  <a16:creationId xmlns:a16="http://schemas.microsoft.com/office/drawing/2014/main" id="{C641C042-E669-2F97-D610-A97B18BE7D27}"/>
                </a:ext>
              </a:extLst>
            </p:cNvPr>
            <p:cNvSpPr/>
            <p:nvPr userDrawn="1"/>
          </p:nvSpPr>
          <p:spPr>
            <a:xfrm>
              <a:off x="4565373" y="6188197"/>
              <a:ext cx="528007" cy="503583"/>
            </a:xfrm>
            <a:prstGeom prst="ellipse">
              <a:avLst/>
            </a:prstGeom>
            <a:solidFill>
              <a:srgbClr val="00AF50"/>
            </a:solidFill>
            <a:ln>
              <a:solidFill>
                <a:srgbClr val="00AF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Oval 15">
              <a:extLst>
                <a:ext uri="{FF2B5EF4-FFF2-40B4-BE49-F238E27FC236}">
                  <a16:creationId xmlns:a16="http://schemas.microsoft.com/office/drawing/2014/main" id="{22CD9087-5D09-CCB4-4608-14FD68AF1267}"/>
                </a:ext>
              </a:extLst>
            </p:cNvPr>
            <p:cNvSpPr/>
            <p:nvPr userDrawn="1"/>
          </p:nvSpPr>
          <p:spPr>
            <a:xfrm>
              <a:off x="5199488" y="6188197"/>
              <a:ext cx="528007" cy="503583"/>
            </a:xfrm>
            <a:prstGeom prst="ellipse">
              <a:avLst/>
            </a:prstGeom>
            <a:solidFill>
              <a:srgbClr val="0171A3"/>
            </a:solidFill>
            <a:ln>
              <a:solidFill>
                <a:srgbClr val="0171A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Oval 16">
              <a:extLst>
                <a:ext uri="{FF2B5EF4-FFF2-40B4-BE49-F238E27FC236}">
                  <a16:creationId xmlns:a16="http://schemas.microsoft.com/office/drawing/2014/main" id="{60BC54D6-E5EE-B111-65F3-8EB71B548315}"/>
                </a:ext>
              </a:extLst>
            </p:cNvPr>
            <p:cNvSpPr/>
            <p:nvPr userDrawn="1"/>
          </p:nvSpPr>
          <p:spPr>
            <a:xfrm>
              <a:off x="5833604" y="6188197"/>
              <a:ext cx="528007" cy="503583"/>
            </a:xfrm>
            <a:prstGeom prst="ellipse">
              <a:avLst/>
            </a:prstGeom>
            <a:solidFill>
              <a:srgbClr val="95277D"/>
            </a:solidFill>
            <a:ln>
              <a:solidFill>
                <a:srgbClr val="95277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18" name="Group 17">
            <a:extLst>
              <a:ext uri="{FF2B5EF4-FFF2-40B4-BE49-F238E27FC236}">
                <a16:creationId xmlns:a16="http://schemas.microsoft.com/office/drawing/2014/main" id="{EBFC5307-7CBA-A427-5E96-24270C06E971}"/>
              </a:ext>
            </a:extLst>
          </p:cNvPr>
          <p:cNvGrpSpPr/>
          <p:nvPr userDrawn="1"/>
        </p:nvGrpSpPr>
        <p:grpSpPr>
          <a:xfrm>
            <a:off x="228299" y="6112922"/>
            <a:ext cx="3064471" cy="503583"/>
            <a:chOff x="126561" y="6188197"/>
            <a:chExt cx="3064471" cy="503583"/>
          </a:xfrm>
          <a:solidFill>
            <a:schemeClr val="bg1"/>
          </a:solidFill>
        </p:grpSpPr>
        <p:sp>
          <p:nvSpPr>
            <p:cNvPr id="19" name="Oval 18">
              <a:extLst>
                <a:ext uri="{FF2B5EF4-FFF2-40B4-BE49-F238E27FC236}">
                  <a16:creationId xmlns:a16="http://schemas.microsoft.com/office/drawing/2014/main" id="{3AA05EA1-04D5-E198-162D-B6243158772B}"/>
                </a:ext>
              </a:extLst>
            </p:cNvPr>
            <p:cNvSpPr/>
            <p:nvPr userDrawn="1"/>
          </p:nvSpPr>
          <p:spPr>
            <a:xfrm>
              <a:off x="126561" y="6188197"/>
              <a:ext cx="528007" cy="503583"/>
            </a:xfrm>
            <a:prstGeom prst="ellipse">
              <a:avLst/>
            </a:prstGeom>
            <a:grpFill/>
            <a:ln>
              <a:solidFill>
                <a:srgbClr val="CA252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bg1"/>
                </a:solidFill>
              </a:endParaRPr>
            </a:p>
          </p:txBody>
        </p:sp>
        <p:sp>
          <p:nvSpPr>
            <p:cNvPr id="20" name="Oval 19">
              <a:extLst>
                <a:ext uri="{FF2B5EF4-FFF2-40B4-BE49-F238E27FC236}">
                  <a16:creationId xmlns:a16="http://schemas.microsoft.com/office/drawing/2014/main" id="{9B3BD7EF-2E20-702D-9265-84789B54BA4F}"/>
                </a:ext>
              </a:extLst>
            </p:cNvPr>
            <p:cNvSpPr/>
            <p:nvPr userDrawn="1"/>
          </p:nvSpPr>
          <p:spPr>
            <a:xfrm>
              <a:off x="760677" y="6188197"/>
              <a:ext cx="528007" cy="503583"/>
            </a:xfrm>
            <a:prstGeom prst="ellipse">
              <a:avLst/>
            </a:prstGeom>
            <a:grpFill/>
            <a:ln>
              <a:solidFill>
                <a:srgbClr val="F7941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bg1"/>
                </a:solidFill>
              </a:endParaRPr>
            </a:p>
          </p:txBody>
        </p:sp>
        <p:sp>
          <p:nvSpPr>
            <p:cNvPr id="21" name="Oval 20">
              <a:extLst>
                <a:ext uri="{FF2B5EF4-FFF2-40B4-BE49-F238E27FC236}">
                  <a16:creationId xmlns:a16="http://schemas.microsoft.com/office/drawing/2014/main" id="{7F9FF824-A00E-C6C5-44C7-1A288B2D2CC3}"/>
                </a:ext>
              </a:extLst>
            </p:cNvPr>
            <p:cNvSpPr/>
            <p:nvPr userDrawn="1"/>
          </p:nvSpPr>
          <p:spPr>
            <a:xfrm>
              <a:off x="1394793" y="6188197"/>
              <a:ext cx="528007" cy="503583"/>
            </a:xfrm>
            <a:prstGeom prst="ellipse">
              <a:avLst/>
            </a:prstGeom>
            <a:grpFill/>
            <a:ln>
              <a:solidFill>
                <a:srgbClr val="00AF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bg1"/>
                </a:solidFill>
              </a:endParaRPr>
            </a:p>
          </p:txBody>
        </p:sp>
        <p:sp>
          <p:nvSpPr>
            <p:cNvPr id="22" name="Oval 21">
              <a:extLst>
                <a:ext uri="{FF2B5EF4-FFF2-40B4-BE49-F238E27FC236}">
                  <a16:creationId xmlns:a16="http://schemas.microsoft.com/office/drawing/2014/main" id="{22D7C803-816A-99F6-06FA-387BE5FE888B}"/>
                </a:ext>
              </a:extLst>
            </p:cNvPr>
            <p:cNvSpPr/>
            <p:nvPr userDrawn="1"/>
          </p:nvSpPr>
          <p:spPr>
            <a:xfrm>
              <a:off x="2028909" y="6188197"/>
              <a:ext cx="528007" cy="503583"/>
            </a:xfrm>
            <a:prstGeom prst="ellipse">
              <a:avLst/>
            </a:prstGeom>
            <a:grpFill/>
            <a:ln>
              <a:solidFill>
                <a:srgbClr val="0171A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bg1"/>
                </a:solidFill>
              </a:endParaRPr>
            </a:p>
          </p:txBody>
        </p:sp>
        <p:sp>
          <p:nvSpPr>
            <p:cNvPr id="23" name="Oval 22">
              <a:extLst>
                <a:ext uri="{FF2B5EF4-FFF2-40B4-BE49-F238E27FC236}">
                  <a16:creationId xmlns:a16="http://schemas.microsoft.com/office/drawing/2014/main" id="{829A06DC-A989-6AED-D03A-67495B774977}"/>
                </a:ext>
              </a:extLst>
            </p:cNvPr>
            <p:cNvSpPr/>
            <p:nvPr userDrawn="1"/>
          </p:nvSpPr>
          <p:spPr>
            <a:xfrm>
              <a:off x="2663025" y="6188197"/>
              <a:ext cx="528007" cy="503583"/>
            </a:xfrm>
            <a:prstGeom prst="ellipse">
              <a:avLst/>
            </a:prstGeom>
            <a:grpFill/>
            <a:ln>
              <a:solidFill>
                <a:srgbClr val="95277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bg1"/>
                </a:solidFill>
              </a:endParaRPr>
            </a:p>
          </p:txBody>
        </p:sp>
      </p:grpSp>
      <p:sp>
        <p:nvSpPr>
          <p:cNvPr id="24" name="Oval 23">
            <a:extLst>
              <a:ext uri="{FF2B5EF4-FFF2-40B4-BE49-F238E27FC236}">
                <a16:creationId xmlns:a16="http://schemas.microsoft.com/office/drawing/2014/main" id="{DAC7D184-17D4-D387-76C1-D4A2EA4DFF10}"/>
              </a:ext>
            </a:extLst>
          </p:cNvPr>
          <p:cNvSpPr/>
          <p:nvPr userDrawn="1"/>
        </p:nvSpPr>
        <p:spPr>
          <a:xfrm>
            <a:off x="3395464" y="6112923"/>
            <a:ext cx="528007" cy="503583"/>
          </a:xfrm>
          <a:prstGeom prst="ellipse">
            <a:avLst/>
          </a:prstGeom>
          <a:solidFill>
            <a:schemeClr val="bg1"/>
          </a:solidFill>
          <a:ln>
            <a:solidFill>
              <a:srgbClr val="CA252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bg1"/>
              </a:solidFill>
            </a:endParaRPr>
          </a:p>
        </p:txBody>
      </p:sp>
      <p:sp>
        <p:nvSpPr>
          <p:cNvPr id="25" name="Oval 24">
            <a:extLst>
              <a:ext uri="{FF2B5EF4-FFF2-40B4-BE49-F238E27FC236}">
                <a16:creationId xmlns:a16="http://schemas.microsoft.com/office/drawing/2014/main" id="{C79F192E-5391-1FBE-93D7-641EFE7F8673}"/>
              </a:ext>
            </a:extLst>
          </p:cNvPr>
          <p:cNvSpPr/>
          <p:nvPr userDrawn="1"/>
        </p:nvSpPr>
        <p:spPr>
          <a:xfrm>
            <a:off x="4029580" y="6112923"/>
            <a:ext cx="528007" cy="503583"/>
          </a:xfrm>
          <a:prstGeom prst="ellipse">
            <a:avLst/>
          </a:prstGeom>
          <a:solidFill>
            <a:schemeClr val="bg1"/>
          </a:solidFill>
          <a:ln>
            <a:solidFill>
              <a:srgbClr val="F7941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bg1"/>
              </a:solidFill>
            </a:endParaRPr>
          </a:p>
        </p:txBody>
      </p:sp>
      <p:sp>
        <p:nvSpPr>
          <p:cNvPr id="26" name="Oval 25">
            <a:extLst>
              <a:ext uri="{FF2B5EF4-FFF2-40B4-BE49-F238E27FC236}">
                <a16:creationId xmlns:a16="http://schemas.microsoft.com/office/drawing/2014/main" id="{C3A1A32C-D8CC-DEDD-09CD-50BEC7AD01E0}"/>
              </a:ext>
            </a:extLst>
          </p:cNvPr>
          <p:cNvSpPr/>
          <p:nvPr userDrawn="1"/>
        </p:nvSpPr>
        <p:spPr>
          <a:xfrm>
            <a:off x="4663696" y="6112923"/>
            <a:ext cx="528007" cy="503583"/>
          </a:xfrm>
          <a:prstGeom prst="ellipse">
            <a:avLst/>
          </a:prstGeom>
          <a:solidFill>
            <a:schemeClr val="bg1"/>
          </a:solidFill>
          <a:ln>
            <a:solidFill>
              <a:srgbClr val="00AF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bg1"/>
              </a:solidFill>
            </a:endParaRPr>
          </a:p>
        </p:txBody>
      </p:sp>
      <p:sp>
        <p:nvSpPr>
          <p:cNvPr id="27" name="Oval 26">
            <a:extLst>
              <a:ext uri="{FF2B5EF4-FFF2-40B4-BE49-F238E27FC236}">
                <a16:creationId xmlns:a16="http://schemas.microsoft.com/office/drawing/2014/main" id="{C8D8952C-FCCB-9783-7FC5-EA73EDE02E8C}"/>
              </a:ext>
            </a:extLst>
          </p:cNvPr>
          <p:cNvSpPr/>
          <p:nvPr userDrawn="1"/>
        </p:nvSpPr>
        <p:spPr>
          <a:xfrm>
            <a:off x="5297811" y="6112923"/>
            <a:ext cx="528007" cy="503583"/>
          </a:xfrm>
          <a:prstGeom prst="ellipse">
            <a:avLst/>
          </a:prstGeom>
          <a:solidFill>
            <a:schemeClr val="bg1"/>
          </a:solidFill>
          <a:ln>
            <a:solidFill>
              <a:srgbClr val="0171A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bg1"/>
              </a:solidFill>
            </a:endParaRPr>
          </a:p>
        </p:txBody>
      </p:sp>
      <p:sp>
        <p:nvSpPr>
          <p:cNvPr id="28" name="Oval 27">
            <a:extLst>
              <a:ext uri="{FF2B5EF4-FFF2-40B4-BE49-F238E27FC236}">
                <a16:creationId xmlns:a16="http://schemas.microsoft.com/office/drawing/2014/main" id="{DAC9C6FA-5248-0410-B3ED-0DA47370A3F7}"/>
              </a:ext>
            </a:extLst>
          </p:cNvPr>
          <p:cNvSpPr/>
          <p:nvPr userDrawn="1"/>
        </p:nvSpPr>
        <p:spPr>
          <a:xfrm>
            <a:off x="5931927" y="6112923"/>
            <a:ext cx="528007" cy="503583"/>
          </a:xfrm>
          <a:prstGeom prst="ellipse">
            <a:avLst/>
          </a:prstGeom>
          <a:solidFill>
            <a:schemeClr val="bg1"/>
          </a:solidFill>
          <a:ln>
            <a:solidFill>
              <a:srgbClr val="95277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bg1"/>
              </a:solidFill>
            </a:endParaRPr>
          </a:p>
        </p:txBody>
      </p:sp>
      <p:sp>
        <p:nvSpPr>
          <p:cNvPr id="30" name="TextBox 29">
            <a:extLst>
              <a:ext uri="{FF2B5EF4-FFF2-40B4-BE49-F238E27FC236}">
                <a16:creationId xmlns:a16="http://schemas.microsoft.com/office/drawing/2014/main" id="{893595F6-7865-1230-5FF3-880EF1C3D066}"/>
              </a:ext>
            </a:extLst>
          </p:cNvPr>
          <p:cNvSpPr txBox="1"/>
          <p:nvPr userDrawn="1"/>
        </p:nvSpPr>
        <p:spPr>
          <a:xfrm>
            <a:off x="9500100" y="6250154"/>
            <a:ext cx="2559587" cy="307777"/>
          </a:xfrm>
          <a:prstGeom prst="rect">
            <a:avLst/>
          </a:prstGeom>
          <a:noFill/>
        </p:spPr>
        <p:txBody>
          <a:bodyPr wrap="square" rtlCol="0">
            <a:sp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b="0" cap="none" spc="0" dirty="0">
                <a:ln w="0"/>
                <a:solidFill>
                  <a:schemeClr val="bg1"/>
                </a:solidFill>
                <a:effectLst/>
                <a:latin typeface="Tahoma" panose="020B0604030504040204" pitchFamily="34" charset="0"/>
                <a:ea typeface="Tahoma" panose="020B0604030504040204" pitchFamily="34" charset="0"/>
                <a:cs typeface="Tahoma" panose="020B0604030504040204" pitchFamily="34" charset="0"/>
              </a:rPr>
              <a:t>umaber.co.uk</a:t>
            </a:r>
            <a:r>
              <a:rPr lang="en-US" sz="1400" b="0" cap="none" spc="0" baseline="0" dirty="0">
                <a:ln w="0"/>
                <a:solidFill>
                  <a:schemeClr val="bg1"/>
                </a:solidFill>
                <a:effectLst/>
                <a:latin typeface="Tahoma" panose="020B0604030504040204" pitchFamily="34" charset="0"/>
                <a:ea typeface="Tahoma" panose="020B0604030504040204" pitchFamily="34" charset="0"/>
                <a:cs typeface="Tahoma" panose="020B0604030504040204" pitchFamily="34" charset="0"/>
              </a:rPr>
              <a:t> | </a:t>
            </a:r>
            <a:r>
              <a:rPr lang="en-US" sz="1400" b="0" cap="none" spc="0" dirty="0">
                <a:ln w="0"/>
                <a:solidFill>
                  <a:schemeClr val="bg1"/>
                </a:solidFill>
                <a:effectLst/>
                <a:latin typeface="Tahoma" panose="020B0604030504040204" pitchFamily="34" charset="0"/>
                <a:ea typeface="Tahoma" panose="020B0604030504040204" pitchFamily="34" charset="0"/>
                <a:cs typeface="Tahoma" panose="020B0604030504040204" pitchFamily="34" charset="0"/>
              </a:rPr>
              <a:t>abersu.co.uk</a:t>
            </a:r>
          </a:p>
        </p:txBody>
      </p:sp>
      <p:grpSp>
        <p:nvGrpSpPr>
          <p:cNvPr id="39" name="Group 38">
            <a:extLst>
              <a:ext uri="{FF2B5EF4-FFF2-40B4-BE49-F238E27FC236}">
                <a16:creationId xmlns:a16="http://schemas.microsoft.com/office/drawing/2014/main" id="{97F8A2AD-7ECE-D2E9-86D4-0BF3D1E40486}"/>
              </a:ext>
            </a:extLst>
          </p:cNvPr>
          <p:cNvGrpSpPr/>
          <p:nvPr userDrawn="1"/>
        </p:nvGrpSpPr>
        <p:grpSpPr>
          <a:xfrm>
            <a:off x="11336178" y="0"/>
            <a:ext cx="855822" cy="900630"/>
            <a:chOff x="12336780" y="365125"/>
            <a:chExt cx="855822" cy="900630"/>
          </a:xfrm>
        </p:grpSpPr>
        <p:sp>
          <p:nvSpPr>
            <p:cNvPr id="33" name="Oval 32">
              <a:extLst>
                <a:ext uri="{FF2B5EF4-FFF2-40B4-BE49-F238E27FC236}">
                  <a16:creationId xmlns:a16="http://schemas.microsoft.com/office/drawing/2014/main" id="{90439C8C-4F9D-0828-4C13-7DEB2C1B256C}"/>
                </a:ext>
              </a:extLst>
            </p:cNvPr>
            <p:cNvSpPr/>
            <p:nvPr userDrawn="1"/>
          </p:nvSpPr>
          <p:spPr>
            <a:xfrm>
              <a:off x="12481560" y="508811"/>
              <a:ext cx="566262" cy="604664"/>
            </a:xfrm>
            <a:prstGeom prst="ellipse">
              <a:avLst/>
            </a:prstGeom>
            <a:solidFill>
              <a:srgbClr val="CA252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38" name="Picture 2">
              <a:extLst>
                <a:ext uri="{FF2B5EF4-FFF2-40B4-BE49-F238E27FC236}">
                  <a16:creationId xmlns:a16="http://schemas.microsoft.com/office/drawing/2014/main" id="{C968A4F8-D9B2-9329-7F41-C89959551C10}"/>
                </a:ext>
              </a:extLst>
            </p:cNvPr>
            <p:cNvPicPr>
              <a:picLocks noChangeAspect="1" noChangeArrowheads="1"/>
            </p:cNvPicPr>
            <p:nvPr userDrawn="1"/>
          </p:nvPicPr>
          <p:blipFill>
            <a:blip r:embed="rId21">
              <a:biLevel thresh="25000"/>
              <a:extLst>
                <a:ext uri="{BEBA8EAE-BF5A-486C-A8C5-ECC9F3942E4B}">
                  <a14:imgProps xmlns:a14="http://schemas.microsoft.com/office/drawing/2010/main">
                    <a14:imgLayer r:embed="rId22">
                      <a14:imgEffect>
                        <a14:backgroundRemoval t="9950" b="95025" l="9948" r="89529">
                          <a14:foregroundMark x1="50117" y1="58538" x2="50827" y2="54488"/>
                          <a14:foregroundMark x1="51309" y1="56219" x2="48526" y2="58864"/>
                          <a14:foregroundMark x1="30366" y1="90547" x2="36126" y2="95025"/>
                          <a14:foregroundMark x1="36126" y1="95025" x2="36126" y2="95025"/>
                          <a14:foregroundMark x1="45288" y1="40299" x2="43979" y2="41791"/>
                          <a14:foregroundMark x1="46597" y1="38806" x2="45288" y2="40299"/>
                          <a14:foregroundMark x1="47034" y1="38308" x2="46597" y2="38806"/>
                          <a14:foregroundMark x1="47470" y1="37811" x2="47034" y2="38308"/>
                          <a14:foregroundMark x1="47906" y1="37313" x2="47470" y2="37811"/>
                          <a14:foregroundMark x1="49215" y1="35821" x2="47906" y2="37313"/>
                          <a14:foregroundMark x1="43455" y1="57214" x2="43455" y2="57214"/>
                          <a14:foregroundMark x1="43455" y1="57214" x2="48691" y2="62687"/>
                          <a14:foregroundMark x1="46597" y1="55224" x2="46597" y2="55224"/>
                          <a14:foregroundMark x1="45550" y1="53234" x2="45550" y2="53234"/>
                          <a14:foregroundMark x1="47120" y1="54229" x2="47120" y2="54229"/>
                          <a14:foregroundMark x1="46073" y1="54726" x2="46073" y2="54726"/>
                          <a14:foregroundMark x1="46073" y1="54726" x2="46073" y2="54726"/>
                          <a14:foregroundMark x1="46073" y1="52736" x2="46073" y2="53731"/>
                          <a14:foregroundMark x1="45026" y1="55224" x2="47644" y2="55224"/>
                          <a14:foregroundMark x1="46597" y1="59701" x2="45026" y2="54229"/>
                          <a14:foregroundMark x1="44503" y1="56219" x2="47644" y2="53731"/>
                          <a14:foregroundMark x1="49738" y1="40299" x2="51832" y2="42289"/>
                          <a14:foregroundMark x1="48167" y1="38806" x2="49738" y2="40299"/>
                          <a14:foregroundMark x1="47643" y1="38308" x2="48167" y2="38806"/>
                          <a14:foregroundMark x1="47120" y1="37811" x2="47643" y2="38308"/>
                          <a14:foregroundMark x1="46596" y1="37313" x2="47120" y2="37811"/>
                          <a14:foregroundMark x1="46073" y1="36816" x2="46596" y2="37313"/>
                          <a14:foregroundMark x1="51659" y1="37811" x2="52880" y2="38308"/>
                          <a14:foregroundMark x1="50436" y1="37313" x2="51659" y2="37811"/>
                          <a14:foregroundMark x1="49215" y1="36816" x2="50436" y2="37313"/>
                          <a14:foregroundMark x1="50262" y1="36816" x2="50262" y2="36816"/>
                          <a14:foregroundMark x1="47644" y1="34328" x2="47644" y2="34328"/>
                          <a14:foregroundMark x1="49215" y1="35323" x2="49215" y2="35323"/>
                          <a14:foregroundMark x1="49215" y1="35323" x2="46597" y2="35821"/>
                          <a14:foregroundMark x1="69795" y1="38308" x2="71204" y2="35821"/>
                          <a14:foregroundMark x1="68586" y1="38308" x2="68586" y2="36816"/>
                          <a14:foregroundMark x1="69634" y1="44776" x2="69634" y2="44776"/>
                          <a14:foregroundMark x1="51832" y1="38806" x2="51832" y2="38806"/>
                          <a14:foregroundMark x1="51832" y1="38806" x2="51832" y2="38806"/>
                          <a14:foregroundMark x1="51832" y1="40299" x2="51309" y2="37811"/>
                          <a14:foregroundMark x1="51832" y1="39801" x2="51832" y2="39801"/>
                          <a14:foregroundMark x1="51832" y1="38806" x2="51832" y2="38806"/>
                          <a14:foregroundMark x1="51832" y1="38806" x2="51832" y2="38806"/>
                          <a14:foregroundMark x1="51832" y1="38806" x2="51832" y2="38806"/>
                          <a14:foregroundMark x1="51832" y1="38806" x2="51832" y2="38806"/>
                          <a14:foregroundMark x1="51309" y1="38806" x2="51309" y2="38806"/>
                          <a14:foregroundMark x1="51832" y1="39303" x2="51832" y2="39303"/>
                          <a14:foregroundMark x1="51832" y1="39303" x2="51832" y2="39303"/>
                          <a14:foregroundMark x1="51832" y1="39801" x2="50785" y2="38308"/>
                          <a14:backgroundMark x1="62803" y1="39801" x2="65694" y2="40796"/>
                          <a14:backgroundMark x1="61356" y1="39303" x2="62803" y2="39801"/>
                          <a14:backgroundMark x1="59911" y1="38806" x2="61356" y2="39303"/>
                          <a14:backgroundMark x1="57575" y1="38002" x2="59911" y2="38806"/>
                          <a14:backgroundMark x1="38220" y1="31343" x2="38595" y2="31472"/>
                          <a14:backgroundMark x1="47452" y1="63547" x2="43455" y2="67662"/>
                          <a14:backgroundMark x1="56503" y1="54229" x2="56030" y2="54716"/>
                          <a14:backgroundMark x1="56987" y1="53731" x2="56503" y2="54229"/>
                          <a14:backgroundMark x1="65687" y1="44776" x2="57204" y2="53507"/>
                          <a14:backgroundMark x1="66088" y1="44363" x2="65687" y2="44776"/>
                          <a14:backgroundMark x1="56790" y1="43781" x2="57068" y2="43284"/>
                          <a14:backgroundMark x1="54882" y1="47200" x2="56790" y2="43781"/>
                          <a14:backgroundMark x1="53439" y1="49783" x2="54526" y2="47836"/>
                          <a14:backgroundMark x1="43455" y1="67662" x2="44653" y2="65518"/>
                          <a14:backgroundMark x1="37305" y1="32943" x2="37173" y2="32836"/>
                          <a14:backgroundMark x1="54268" y1="46760" x2="54144" y2="46659"/>
                          <a14:backgroundMark x1="59162" y1="50746" x2="54918" y2="47290"/>
                          <a14:backgroundMark x1="59895" y1="42289" x2="61810" y2="43247"/>
                          <a14:backgroundMark x1="56251" y1="40466" x2="56911" y2="40796"/>
                          <a14:backgroundMark x1="34031" y1="29353" x2="38495" y2="31586"/>
                          <a14:backgroundMark x1="63606" y1="44940" x2="58639" y2="57214"/>
                          <a14:backgroundMark x1="54669" y1="30773" x2="57068" y2="25871"/>
                          <a14:backgroundMark x1="46597" y1="47264" x2="47420" y2="45582"/>
                          <a14:backgroundMark x1="38220" y1="69652" x2="38941" y2="68137"/>
                          <a14:backgroundMark x1="49420" y1="66791" x2="67016" y2="63184"/>
                          <a14:backgroundMark x1="40314" y1="68657" x2="49207" y2="66834"/>
                          <a14:backgroundMark x1="53403" y1="38806" x2="53403" y2="38806"/>
                          <a14:backgroundMark x1="53927" y1="37313" x2="53927" y2="37313"/>
                          <a14:backgroundMark x1="53927" y1="40299" x2="53927" y2="40299"/>
                          <a14:backgroundMark x1="52880" y1="38308" x2="52880" y2="38308"/>
                          <a14:backgroundMark x1="52880" y1="37811" x2="52880" y2="37811"/>
                          <a14:backgroundMark x1="50785" y1="43284" x2="50785" y2="43284"/>
                          <a14:backgroundMark x1="52356" y1="42786" x2="52356" y2="42786"/>
                          <a14:backgroundMark x1="50785" y1="42786" x2="50785" y2="42786"/>
                          <a14:backgroundMark x1="48691" y1="63184" x2="48691" y2="63184"/>
                          <a14:backgroundMark x1="67539" y1="42786" x2="67539" y2="42786"/>
                          <a14:backgroundMark x1="67539" y1="38308" x2="67539" y2="44279"/>
                          <a14:backgroundMark x1="52356" y1="38806" x2="52356" y2="36318"/>
                          <a14:backgroundMark x1="48168" y1="33333" x2="48168" y2="33333"/>
                        </a14:backgroundRemoval>
                      </a14:imgEffect>
                    </a14:imgLayer>
                  </a14:imgProps>
                </a:ext>
                <a:ext uri="{28A0092B-C50C-407E-A947-70E740481C1C}">
                  <a14:useLocalDpi xmlns:a14="http://schemas.microsoft.com/office/drawing/2010/main" val="0"/>
                </a:ext>
              </a:extLst>
            </a:blip>
            <a:srcRect/>
            <a:stretch>
              <a:fillRect/>
            </a:stretch>
          </p:blipFill>
          <p:spPr bwMode="auto">
            <a:xfrm>
              <a:off x="12336780" y="365125"/>
              <a:ext cx="855822" cy="900630"/>
            </a:xfrm>
            <a:prstGeom prst="rect">
              <a:avLst/>
            </a:prstGeom>
            <a:noFill/>
            <a:extLst>
              <a:ext uri="{909E8E84-426E-40DD-AFC4-6F175D3DCCD1}">
                <a14:hiddenFill xmlns:a14="http://schemas.microsoft.com/office/drawing/2010/main">
                  <a:solidFill>
                    <a:srgbClr val="FFFFFF"/>
                  </a:solidFill>
                </a14:hiddenFill>
              </a:ext>
            </a:extLst>
          </p:spPr>
        </p:pic>
      </p:grpSp>
      <p:sp>
        <p:nvSpPr>
          <p:cNvPr id="29" name="TextBox 28">
            <a:extLst>
              <a:ext uri="{FF2B5EF4-FFF2-40B4-BE49-F238E27FC236}">
                <a16:creationId xmlns:a16="http://schemas.microsoft.com/office/drawing/2014/main" id="{7DF38210-79EA-200A-E169-FA1C2077377D}"/>
              </a:ext>
            </a:extLst>
          </p:cNvPr>
          <p:cNvSpPr txBox="1"/>
          <p:nvPr userDrawn="1"/>
        </p:nvSpPr>
        <p:spPr>
          <a:xfrm>
            <a:off x="9507775" y="6251066"/>
            <a:ext cx="2559587" cy="307777"/>
          </a:xfrm>
          <a:prstGeom prst="rect">
            <a:avLst/>
          </a:prstGeom>
          <a:noFill/>
        </p:spPr>
        <p:txBody>
          <a:bodyPr wrap="square" rtlCol="0">
            <a:sp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b="0" cap="none" spc="0" dirty="0">
                <a:ln w="0"/>
                <a:solidFill>
                  <a:schemeClr val="bg1"/>
                </a:solidFill>
                <a:effectLst/>
                <a:latin typeface="Tahoma" panose="020B0604030504040204" pitchFamily="34" charset="0"/>
                <a:ea typeface="Tahoma" panose="020B0604030504040204" pitchFamily="34" charset="0"/>
                <a:cs typeface="Tahoma" panose="020B0604030504040204" pitchFamily="34" charset="0"/>
              </a:rPr>
              <a:t>umaber.co.uk</a:t>
            </a:r>
            <a:r>
              <a:rPr lang="en-US" sz="1400" b="0" cap="none" spc="0" baseline="0" dirty="0">
                <a:ln w="0"/>
                <a:solidFill>
                  <a:schemeClr val="bg1"/>
                </a:solidFill>
                <a:effectLst/>
                <a:latin typeface="Tahoma" panose="020B0604030504040204" pitchFamily="34" charset="0"/>
                <a:ea typeface="Tahoma" panose="020B0604030504040204" pitchFamily="34" charset="0"/>
                <a:cs typeface="Tahoma" panose="020B0604030504040204" pitchFamily="34" charset="0"/>
              </a:rPr>
              <a:t> | </a:t>
            </a:r>
            <a:r>
              <a:rPr lang="en-US" sz="1400" b="0" cap="none" spc="0" dirty="0">
                <a:ln w="0"/>
                <a:solidFill>
                  <a:schemeClr val="bg1"/>
                </a:solidFill>
                <a:effectLst/>
                <a:latin typeface="Tahoma" panose="020B0604030504040204" pitchFamily="34" charset="0"/>
                <a:ea typeface="Tahoma" panose="020B0604030504040204" pitchFamily="34" charset="0"/>
                <a:cs typeface="Tahoma" panose="020B0604030504040204" pitchFamily="34" charset="0"/>
              </a:rPr>
              <a:t>abersu.co.uk</a:t>
            </a:r>
          </a:p>
        </p:txBody>
      </p:sp>
      <p:grpSp>
        <p:nvGrpSpPr>
          <p:cNvPr id="31" name="Group 30">
            <a:extLst>
              <a:ext uri="{FF2B5EF4-FFF2-40B4-BE49-F238E27FC236}">
                <a16:creationId xmlns:a16="http://schemas.microsoft.com/office/drawing/2014/main" id="{E98D035C-FBC2-63AA-00A9-B33F60917961}"/>
              </a:ext>
            </a:extLst>
          </p:cNvPr>
          <p:cNvGrpSpPr/>
          <p:nvPr userDrawn="1"/>
        </p:nvGrpSpPr>
        <p:grpSpPr>
          <a:xfrm>
            <a:off x="11343853" y="912"/>
            <a:ext cx="855822" cy="900630"/>
            <a:chOff x="12336780" y="365125"/>
            <a:chExt cx="855822" cy="900630"/>
          </a:xfrm>
        </p:grpSpPr>
        <p:sp>
          <p:nvSpPr>
            <p:cNvPr id="32" name="Oval 31">
              <a:extLst>
                <a:ext uri="{FF2B5EF4-FFF2-40B4-BE49-F238E27FC236}">
                  <a16:creationId xmlns:a16="http://schemas.microsoft.com/office/drawing/2014/main" id="{F939C727-0FC5-F4A8-8E80-0DBD5FCA9207}"/>
                </a:ext>
              </a:extLst>
            </p:cNvPr>
            <p:cNvSpPr/>
            <p:nvPr userDrawn="1"/>
          </p:nvSpPr>
          <p:spPr>
            <a:xfrm>
              <a:off x="12481560" y="508811"/>
              <a:ext cx="566262" cy="604664"/>
            </a:xfrm>
            <a:prstGeom prst="ellipse">
              <a:avLst/>
            </a:prstGeom>
            <a:solidFill>
              <a:srgbClr val="CA252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34" name="Picture 2">
              <a:extLst>
                <a:ext uri="{FF2B5EF4-FFF2-40B4-BE49-F238E27FC236}">
                  <a16:creationId xmlns:a16="http://schemas.microsoft.com/office/drawing/2014/main" id="{CC2A1D17-1846-D827-0AF8-41D8B42D152B}"/>
                </a:ext>
              </a:extLst>
            </p:cNvPr>
            <p:cNvPicPr>
              <a:picLocks noChangeAspect="1" noChangeArrowheads="1"/>
            </p:cNvPicPr>
            <p:nvPr userDrawn="1"/>
          </p:nvPicPr>
          <p:blipFill>
            <a:blip r:embed="rId21">
              <a:biLevel thresh="25000"/>
              <a:extLst>
                <a:ext uri="{BEBA8EAE-BF5A-486C-A8C5-ECC9F3942E4B}">
                  <a14:imgProps xmlns:a14="http://schemas.microsoft.com/office/drawing/2010/main">
                    <a14:imgLayer r:embed="rId22">
                      <a14:imgEffect>
                        <a14:backgroundRemoval t="9950" b="95025" l="9948" r="89529">
                          <a14:foregroundMark x1="50117" y1="58538" x2="50827" y2="54488"/>
                          <a14:foregroundMark x1="51309" y1="56219" x2="48526" y2="58864"/>
                          <a14:foregroundMark x1="30366" y1="90547" x2="36126" y2="95025"/>
                          <a14:foregroundMark x1="36126" y1="95025" x2="36126" y2="95025"/>
                          <a14:foregroundMark x1="45288" y1="40299" x2="43979" y2="41791"/>
                          <a14:foregroundMark x1="46597" y1="38806" x2="45288" y2="40299"/>
                          <a14:foregroundMark x1="47034" y1="38308" x2="46597" y2="38806"/>
                          <a14:foregroundMark x1="47470" y1="37811" x2="47034" y2="38308"/>
                          <a14:foregroundMark x1="47906" y1="37313" x2="47470" y2="37811"/>
                          <a14:foregroundMark x1="49215" y1="35821" x2="47906" y2="37313"/>
                          <a14:foregroundMark x1="43455" y1="57214" x2="43455" y2="57214"/>
                          <a14:foregroundMark x1="43455" y1="57214" x2="48691" y2="62687"/>
                          <a14:foregroundMark x1="46597" y1="55224" x2="46597" y2="55224"/>
                          <a14:foregroundMark x1="45550" y1="53234" x2="45550" y2="53234"/>
                          <a14:foregroundMark x1="47120" y1="54229" x2="47120" y2="54229"/>
                          <a14:foregroundMark x1="46073" y1="54726" x2="46073" y2="54726"/>
                          <a14:foregroundMark x1="46073" y1="54726" x2="46073" y2="54726"/>
                          <a14:foregroundMark x1="46073" y1="52736" x2="46073" y2="53731"/>
                          <a14:foregroundMark x1="45026" y1="55224" x2="47644" y2="55224"/>
                          <a14:foregroundMark x1="46597" y1="59701" x2="45026" y2="54229"/>
                          <a14:foregroundMark x1="44503" y1="56219" x2="47644" y2="53731"/>
                          <a14:foregroundMark x1="49738" y1="40299" x2="51832" y2="42289"/>
                          <a14:foregroundMark x1="48167" y1="38806" x2="49738" y2="40299"/>
                          <a14:foregroundMark x1="47643" y1="38308" x2="48167" y2="38806"/>
                          <a14:foregroundMark x1="47120" y1="37811" x2="47643" y2="38308"/>
                          <a14:foregroundMark x1="46596" y1="37313" x2="47120" y2="37811"/>
                          <a14:foregroundMark x1="46073" y1="36816" x2="46596" y2="37313"/>
                          <a14:foregroundMark x1="51659" y1="37811" x2="52880" y2="38308"/>
                          <a14:foregroundMark x1="50436" y1="37313" x2="51659" y2="37811"/>
                          <a14:foregroundMark x1="49215" y1="36816" x2="50436" y2="37313"/>
                          <a14:foregroundMark x1="50262" y1="36816" x2="50262" y2="36816"/>
                          <a14:foregroundMark x1="47644" y1="34328" x2="47644" y2="34328"/>
                          <a14:foregroundMark x1="49215" y1="35323" x2="49215" y2="35323"/>
                          <a14:foregroundMark x1="49215" y1="35323" x2="46597" y2="35821"/>
                          <a14:foregroundMark x1="69795" y1="38308" x2="71204" y2="35821"/>
                          <a14:foregroundMark x1="68586" y1="38308" x2="68586" y2="36816"/>
                          <a14:foregroundMark x1="69634" y1="44776" x2="69634" y2="44776"/>
                          <a14:foregroundMark x1="51832" y1="38806" x2="51832" y2="38806"/>
                          <a14:foregroundMark x1="51832" y1="38806" x2="51832" y2="38806"/>
                          <a14:foregroundMark x1="51832" y1="40299" x2="51309" y2="37811"/>
                          <a14:foregroundMark x1="51832" y1="39801" x2="51832" y2="39801"/>
                          <a14:foregroundMark x1="51832" y1="38806" x2="51832" y2="38806"/>
                          <a14:foregroundMark x1="51832" y1="38806" x2="51832" y2="38806"/>
                          <a14:foregroundMark x1="51832" y1="38806" x2="51832" y2="38806"/>
                          <a14:foregroundMark x1="51832" y1="38806" x2="51832" y2="38806"/>
                          <a14:foregroundMark x1="51309" y1="38806" x2="51309" y2="38806"/>
                          <a14:foregroundMark x1="51832" y1="39303" x2="51832" y2="39303"/>
                          <a14:foregroundMark x1="51832" y1="39303" x2="51832" y2="39303"/>
                          <a14:foregroundMark x1="51832" y1="39801" x2="50785" y2="38308"/>
                          <a14:backgroundMark x1="62803" y1="39801" x2="65694" y2="40796"/>
                          <a14:backgroundMark x1="61356" y1="39303" x2="62803" y2="39801"/>
                          <a14:backgroundMark x1="59911" y1="38806" x2="61356" y2="39303"/>
                          <a14:backgroundMark x1="57575" y1="38002" x2="59911" y2="38806"/>
                          <a14:backgroundMark x1="38220" y1="31343" x2="38595" y2="31472"/>
                          <a14:backgroundMark x1="47452" y1="63547" x2="43455" y2="67662"/>
                          <a14:backgroundMark x1="56503" y1="54229" x2="56030" y2="54716"/>
                          <a14:backgroundMark x1="56987" y1="53731" x2="56503" y2="54229"/>
                          <a14:backgroundMark x1="65687" y1="44776" x2="57204" y2="53507"/>
                          <a14:backgroundMark x1="66088" y1="44363" x2="65687" y2="44776"/>
                          <a14:backgroundMark x1="56790" y1="43781" x2="57068" y2="43284"/>
                          <a14:backgroundMark x1="54882" y1="47200" x2="56790" y2="43781"/>
                          <a14:backgroundMark x1="53439" y1="49783" x2="54526" y2="47836"/>
                          <a14:backgroundMark x1="43455" y1="67662" x2="44653" y2="65518"/>
                          <a14:backgroundMark x1="37305" y1="32943" x2="37173" y2="32836"/>
                          <a14:backgroundMark x1="54268" y1="46760" x2="54144" y2="46659"/>
                          <a14:backgroundMark x1="59162" y1="50746" x2="54918" y2="47290"/>
                          <a14:backgroundMark x1="59895" y1="42289" x2="61810" y2="43247"/>
                          <a14:backgroundMark x1="56251" y1="40466" x2="56911" y2="40796"/>
                          <a14:backgroundMark x1="34031" y1="29353" x2="38495" y2="31586"/>
                          <a14:backgroundMark x1="63606" y1="44940" x2="58639" y2="57214"/>
                          <a14:backgroundMark x1="54669" y1="30773" x2="57068" y2="25871"/>
                          <a14:backgroundMark x1="46597" y1="47264" x2="47420" y2="45582"/>
                          <a14:backgroundMark x1="38220" y1="69652" x2="38941" y2="68137"/>
                          <a14:backgroundMark x1="49420" y1="66791" x2="67016" y2="63184"/>
                          <a14:backgroundMark x1="40314" y1="68657" x2="49207" y2="66834"/>
                          <a14:backgroundMark x1="53403" y1="38806" x2="53403" y2="38806"/>
                          <a14:backgroundMark x1="53927" y1="37313" x2="53927" y2="37313"/>
                          <a14:backgroundMark x1="53927" y1="40299" x2="53927" y2="40299"/>
                          <a14:backgroundMark x1="52880" y1="38308" x2="52880" y2="38308"/>
                          <a14:backgroundMark x1="52880" y1="37811" x2="52880" y2="37811"/>
                          <a14:backgroundMark x1="50785" y1="43284" x2="50785" y2="43284"/>
                          <a14:backgroundMark x1="52356" y1="42786" x2="52356" y2="42786"/>
                          <a14:backgroundMark x1="50785" y1="42786" x2="50785" y2="42786"/>
                          <a14:backgroundMark x1="48691" y1="63184" x2="48691" y2="63184"/>
                          <a14:backgroundMark x1="67539" y1="42786" x2="67539" y2="42786"/>
                          <a14:backgroundMark x1="67539" y1="38308" x2="67539" y2="44279"/>
                          <a14:backgroundMark x1="52356" y1="38806" x2="52356" y2="36318"/>
                          <a14:backgroundMark x1="48168" y1="33333" x2="48168" y2="33333"/>
                        </a14:backgroundRemoval>
                      </a14:imgEffect>
                    </a14:imgLayer>
                  </a14:imgProps>
                </a:ext>
                <a:ext uri="{28A0092B-C50C-407E-A947-70E740481C1C}">
                  <a14:useLocalDpi xmlns:a14="http://schemas.microsoft.com/office/drawing/2010/main" val="0"/>
                </a:ext>
              </a:extLst>
            </a:blip>
            <a:srcRect/>
            <a:stretch>
              <a:fillRect/>
            </a:stretch>
          </p:blipFill>
          <p:spPr bwMode="auto">
            <a:xfrm>
              <a:off x="12336780" y="365125"/>
              <a:ext cx="855822" cy="900630"/>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226280107"/>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1" r:id="rId9"/>
    <p:sldLayoutId id="2147483672" r:id="rId10"/>
    <p:sldLayoutId id="2147483673" r:id="rId11"/>
    <p:sldLayoutId id="2147483674" r:id="rId12"/>
    <p:sldLayoutId id="2147483675" r:id="rId13"/>
    <p:sldLayoutId id="2147483716" r:id="rId14"/>
    <p:sldLayoutId id="2147483718" r:id="rId15"/>
    <p:sldLayoutId id="2147483721" r:id="rId16"/>
    <p:sldLayoutId id="2147483723" r:id="rId17"/>
    <p:sldLayoutId id="2147483725" r:id="rId18"/>
    <p:sldLayoutId id="2147483724" r:id="rId19"/>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kern="1200">
          <a:solidFill>
            <a:schemeClr val="bg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bg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bg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rgbClr val="CA252C"/>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endParaRPr lang="en-GB"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551650B-4354-4F94-894B-C608F5976BC6}" type="datetimeFigureOut">
              <a:rPr lang="en-GB" smtClean="0"/>
              <a:t>19/04/2023</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73D885C-2E47-4405-B749-978102DA75E9}" type="slidenum">
              <a:rPr lang="en-GB" smtClean="0"/>
              <a:t>‹#›</a:t>
            </a:fld>
            <a:endParaRPr lang="en-GB"/>
          </a:p>
        </p:txBody>
      </p:sp>
    </p:spTree>
    <p:extLst>
      <p:ext uri="{BB962C8B-B14F-4D97-AF65-F5344CB8AC3E}">
        <p14:creationId xmlns:p14="http://schemas.microsoft.com/office/powerpoint/2010/main" val="4139821132"/>
      </p:ext>
    </p:extLst>
  </p:cSld>
  <p:clrMap bg1="lt1" tx1="dk1" bg2="lt2" tx2="dk2" accent1="accent1" accent2="accent2" accent3="accent3" accent4="accent4" accent5="accent5" accent6="accent6" hlink="hlink" folHlink="folHlink"/>
  <p:sldLayoutIdLst>
    <p:sldLayoutId id="2147483727" r:id="rId1"/>
    <p:sldLayoutId id="2147483728" r:id="rId2"/>
    <p:sldLayoutId id="2147483729" r:id="rId3"/>
    <p:sldLayoutId id="2147483730" r:id="rId4"/>
    <p:sldLayoutId id="2147483731" r:id="rId5"/>
    <p:sldLayoutId id="2147483732" r:id="rId6"/>
    <p:sldLayoutId id="2147483733" r:id="rId7"/>
    <p:sldLayoutId id="2147483734" r:id="rId8"/>
    <p:sldLayoutId id="2147483735" r:id="rId9"/>
    <p:sldLayoutId id="2147483736" r:id="rId10"/>
    <p:sldLayoutId id="2147483737" r:id="rId11"/>
    <p:sldLayoutId id="2147483738" r:id="rId12"/>
    <p:sldLayoutId id="2147483739" r:id="rId13"/>
    <p:sldLayoutId id="2147483740" r:id="rId14"/>
    <p:sldLayoutId id="2147483741" r:id="rId15"/>
    <p:sldLayoutId id="2147483742" r:id="rId16"/>
    <p:sldLayoutId id="2147483743" r:id="rId17"/>
    <p:sldLayoutId id="2147483744" r:id="rId18"/>
    <p:sldLayoutId id="2147483745" r:id="rId19"/>
    <p:sldLayoutId id="2147483746" r:id="rId20"/>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kern="1200">
          <a:solidFill>
            <a:schemeClr val="bg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bg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bg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22.xml"/><Relationship Id="rId4" Type="http://schemas.openxmlformats.org/officeDocument/2006/relationships/image" Target="../media/image6.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5.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5.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5.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xml.rels><?xml version="1.0" encoding="UTF-8" standalone="yes"?>
<Relationships xmlns="http://schemas.openxmlformats.org/package/2006/relationships"><Relationship Id="rId8" Type="http://schemas.openxmlformats.org/officeDocument/2006/relationships/image" Target="../media/image1.png"/><Relationship Id="rId3" Type="http://schemas.microsoft.com/office/2007/relationships/hdphoto" Target="../media/hdphoto3.wdp"/><Relationship Id="rId7" Type="http://schemas.microsoft.com/office/2007/relationships/hdphoto" Target="../media/hdphoto4.wdp"/><Relationship Id="rId2" Type="http://schemas.openxmlformats.org/officeDocument/2006/relationships/image" Target="../media/image7.png"/><Relationship Id="rId1" Type="http://schemas.openxmlformats.org/officeDocument/2006/relationships/slideLayout" Target="../slideLayouts/slideLayout4.xml"/><Relationship Id="rId6" Type="http://schemas.openxmlformats.org/officeDocument/2006/relationships/image" Target="../media/image10.png"/><Relationship Id="rId5" Type="http://schemas.openxmlformats.org/officeDocument/2006/relationships/image" Target="../media/image9.svg"/><Relationship Id="rId4" Type="http://schemas.openxmlformats.org/officeDocument/2006/relationships/image" Target="../media/image8.png"/><Relationship Id="rId9" Type="http://schemas.microsoft.com/office/2007/relationships/hdphoto" Target="../media/hdphoto1.wdp"/></Relationships>
</file>

<file path=ppt/slides/_rels/slide20.xml.rels><?xml version="1.0" encoding="UTF-8" standalone="yes"?>
<Relationships xmlns="http://schemas.openxmlformats.org/package/2006/relationships"><Relationship Id="rId3" Type="http://schemas.openxmlformats.org/officeDocument/2006/relationships/hyperlink" Target="mailto:union.elections@aber.ac.uk" TargetMode="External"/><Relationship Id="rId2" Type="http://schemas.openxmlformats.org/officeDocument/2006/relationships/notesSlide" Target="../notesSlides/notesSlide7.xml"/><Relationship Id="rId1" Type="http://schemas.openxmlformats.org/officeDocument/2006/relationships/slideLayout" Target="../slideLayouts/slideLayout15.xml"/></Relationships>
</file>

<file path=ppt/slides/_rels/slide2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6.xml"/></Relationships>
</file>

<file path=ppt/slides/_rels/slide26.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9.xml"/><Relationship Id="rId1" Type="http://schemas.openxmlformats.org/officeDocument/2006/relationships/slideLayout" Target="../slideLayouts/slideLayout21.xml"/></Relationships>
</file>

<file path=ppt/slides/_rels/slide27.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10.xml"/><Relationship Id="rId1" Type="http://schemas.openxmlformats.org/officeDocument/2006/relationships/slideLayout" Target="../slideLayouts/slideLayout21.xml"/></Relationships>
</file>

<file path=ppt/slides/_rels/slide28.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11.xml"/><Relationship Id="rId1" Type="http://schemas.openxmlformats.org/officeDocument/2006/relationships/slideLayout" Target="../slideLayouts/slideLayout21.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6.xml"/></Relationships>
</file>

<file path=ppt/slides/_rels/slide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2.xml"/></Relationships>
</file>

<file path=ppt/slides/_rels/slide3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32.xml.rels><?xml version="1.0" encoding="UTF-8" standalone="yes"?>
<Relationships xmlns="http://schemas.openxmlformats.org/package/2006/relationships"><Relationship Id="rId2" Type="http://schemas.openxmlformats.org/officeDocument/2006/relationships/hyperlink" Target="mailto:union.elections@aber.ac.uk" TargetMode="External"/><Relationship Id="rId1" Type="http://schemas.openxmlformats.org/officeDocument/2006/relationships/slideLayout" Target="../slideLayouts/slideLayout15.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35.xml.rels><?xml version="1.0" encoding="UTF-8" standalone="yes"?>
<Relationships xmlns="http://schemas.openxmlformats.org/package/2006/relationships"><Relationship Id="rId3" Type="http://schemas.openxmlformats.org/officeDocument/2006/relationships/image" Target="../media/image15.svg"/><Relationship Id="rId2" Type="http://schemas.openxmlformats.org/officeDocument/2006/relationships/image" Target="../media/image14.png"/><Relationship Id="rId1" Type="http://schemas.openxmlformats.org/officeDocument/2006/relationships/slideLayout" Target="../slideLayouts/slideLayout15.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37.xml.rels><?xml version="1.0" encoding="UTF-8" standalone="yes"?>
<Relationships xmlns="http://schemas.openxmlformats.org/package/2006/relationships"><Relationship Id="rId3" Type="http://schemas.openxmlformats.org/officeDocument/2006/relationships/hyperlink" Target="http://www.later.com/" TargetMode="External"/><Relationship Id="rId2" Type="http://schemas.openxmlformats.org/officeDocument/2006/relationships/hyperlink" Target="http://www.canva.com/" TargetMode="External"/><Relationship Id="rId1" Type="http://schemas.openxmlformats.org/officeDocument/2006/relationships/slideLayout" Target="../slideLayouts/slideLayout15.xml"/><Relationship Id="rId5" Type="http://schemas.openxmlformats.org/officeDocument/2006/relationships/hyperlink" Target="http://www.powtoon.com/" TargetMode="External"/><Relationship Id="rId4" Type="http://schemas.openxmlformats.org/officeDocument/2006/relationships/hyperlink" Target="http://www.hootsuite.com/" TargetMode="External"/></Relationships>
</file>

<file path=ppt/slides/_rels/slide38.xml.rels><?xml version="1.0" encoding="UTF-8" standalone="yes"?>
<Relationships xmlns="http://schemas.openxmlformats.org/package/2006/relationships"><Relationship Id="rId3" Type="http://schemas.openxmlformats.org/officeDocument/2006/relationships/hyperlink" Target="mailto:union.elections@aber.ac.uk" TargetMode="External"/><Relationship Id="rId2" Type="http://schemas.openxmlformats.org/officeDocument/2006/relationships/notesSlide" Target="../notesSlides/notesSlide13.xml"/><Relationship Id="rId1" Type="http://schemas.openxmlformats.org/officeDocument/2006/relationships/slideLayout" Target="../slideLayouts/slideLayout15.xml"/></Relationships>
</file>

<file path=ppt/slides/_rels/slide39.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6.png"/><Relationship Id="rId1" Type="http://schemas.openxmlformats.org/officeDocument/2006/relationships/slideLayout" Target="../slideLayouts/slideLayout2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7.xml"/></Relationships>
</file>

<file path=ppt/slides/_rels/slide42.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15.xml"/><Relationship Id="rId1" Type="http://schemas.openxmlformats.org/officeDocument/2006/relationships/slideLayout" Target="../slideLayouts/slideLayout17.xml"/></Relationships>
</file>

<file path=ppt/slides/_rels/slide4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6.xml"/><Relationship Id="rId1" Type="http://schemas.openxmlformats.org/officeDocument/2006/relationships/slideLayout" Target="../slideLayouts/slideLayout17.xml"/><Relationship Id="rId4" Type="http://schemas.openxmlformats.org/officeDocument/2006/relationships/image" Target="../media/image5.png"/></Relationships>
</file>

<file path=ppt/slides/_rels/slide4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9.jpeg"/><Relationship Id="rId1" Type="http://schemas.openxmlformats.org/officeDocument/2006/relationships/slideLayout" Target="../slideLayouts/slideLayout17.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46.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0.jpg"/><Relationship Id="rId1" Type="http://schemas.openxmlformats.org/officeDocument/2006/relationships/slideLayout" Target="../slideLayouts/slideLayout11.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4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5.xml.rels><?xml version="1.0" encoding="UTF-8" standalone="yes"?>
<Relationships xmlns="http://schemas.openxmlformats.org/package/2006/relationships"><Relationship Id="rId3" Type="http://schemas.openxmlformats.org/officeDocument/2006/relationships/image" Target="../media/image13.svg"/><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51.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Layout" Target="../slideLayouts/slideLayout17.xml"/></Relationships>
</file>

<file path=ppt/slides/_rels/slide52.xml.rels><?xml version="1.0" encoding="UTF-8" standalone="yes"?>
<Relationships xmlns="http://schemas.openxmlformats.org/package/2006/relationships"><Relationship Id="rId3" Type="http://schemas.openxmlformats.org/officeDocument/2006/relationships/hyperlink" Target="mailto:union.elections@aber.ac.uk" TargetMode="External"/><Relationship Id="rId2" Type="http://schemas.openxmlformats.org/officeDocument/2006/relationships/notesSlide" Target="../notesSlides/notesSlide17.xml"/><Relationship Id="rId1" Type="http://schemas.openxmlformats.org/officeDocument/2006/relationships/slideLayout" Target="../slideLayouts/slideLayout21.xml"/><Relationship Id="rId5" Type="http://schemas.openxmlformats.org/officeDocument/2006/relationships/image" Target="../media/image5.png"/><Relationship Id="rId4" Type="http://schemas.openxmlformats.org/officeDocument/2006/relationships/hyperlink" Target="mailto:jaw151@aber.ac.uk" TargetMode="Externa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7941E"/>
        </a:solidFill>
        <a:effectLst/>
      </p:bgPr>
    </p:bg>
    <p:spTree>
      <p:nvGrpSpPr>
        <p:cNvPr id="1" name=""/>
        <p:cNvGrpSpPr/>
        <p:nvPr/>
      </p:nvGrpSpPr>
      <p:grpSpPr>
        <a:xfrm>
          <a:off x="0" y="0"/>
          <a:ext cx="0" cy="0"/>
          <a:chOff x="0" y="0"/>
          <a:chExt cx="0" cy="0"/>
        </a:xfrm>
      </p:grpSpPr>
      <p:grpSp>
        <p:nvGrpSpPr>
          <p:cNvPr id="2" name="Group 2"/>
          <p:cNvGrpSpPr/>
          <p:nvPr/>
        </p:nvGrpSpPr>
        <p:grpSpPr>
          <a:xfrm rot="555737">
            <a:off x="2952740" y="3143580"/>
            <a:ext cx="6412102" cy="1653752"/>
            <a:chOff x="135342" y="646050"/>
            <a:chExt cx="12824204" cy="3307504"/>
          </a:xfrm>
        </p:grpSpPr>
        <p:grpSp>
          <p:nvGrpSpPr>
            <p:cNvPr id="3" name="Group 3"/>
            <p:cNvGrpSpPr/>
            <p:nvPr/>
          </p:nvGrpSpPr>
          <p:grpSpPr>
            <a:xfrm rot="-351616">
              <a:off x="135342" y="646050"/>
              <a:ext cx="12824204" cy="3307504"/>
              <a:chOff x="0" y="0"/>
              <a:chExt cx="33757530" cy="8706439"/>
            </a:xfrm>
          </p:grpSpPr>
          <p:sp>
            <p:nvSpPr>
              <p:cNvPr id="4" name="Freeform 4"/>
              <p:cNvSpPr/>
              <p:nvPr/>
            </p:nvSpPr>
            <p:spPr>
              <a:xfrm>
                <a:off x="72390" y="72390"/>
                <a:ext cx="33612751" cy="8561659"/>
              </a:xfrm>
              <a:custGeom>
                <a:avLst/>
                <a:gdLst/>
                <a:ahLst/>
                <a:cxnLst/>
                <a:rect l="l" t="t" r="r" b="b"/>
                <a:pathLst>
                  <a:path w="33612751" h="8561659">
                    <a:moveTo>
                      <a:pt x="0" y="0"/>
                    </a:moveTo>
                    <a:lnTo>
                      <a:pt x="33612751" y="0"/>
                    </a:lnTo>
                    <a:lnTo>
                      <a:pt x="33612751" y="8561659"/>
                    </a:lnTo>
                    <a:lnTo>
                      <a:pt x="0" y="8561659"/>
                    </a:lnTo>
                    <a:lnTo>
                      <a:pt x="0" y="0"/>
                    </a:lnTo>
                    <a:close/>
                  </a:path>
                </a:pathLst>
              </a:custGeom>
              <a:solidFill>
                <a:srgbClr val="FFFFFF"/>
              </a:solidFill>
            </p:spPr>
          </p:sp>
          <p:sp>
            <p:nvSpPr>
              <p:cNvPr id="5" name="Freeform 5"/>
              <p:cNvSpPr/>
              <p:nvPr/>
            </p:nvSpPr>
            <p:spPr>
              <a:xfrm>
                <a:off x="0" y="0"/>
                <a:ext cx="33757530" cy="8706439"/>
              </a:xfrm>
              <a:custGeom>
                <a:avLst/>
                <a:gdLst/>
                <a:ahLst/>
                <a:cxnLst/>
                <a:rect l="l" t="t" r="r" b="b"/>
                <a:pathLst>
                  <a:path w="33757530" h="8706439">
                    <a:moveTo>
                      <a:pt x="33612751" y="8561659"/>
                    </a:moveTo>
                    <a:lnTo>
                      <a:pt x="33757530" y="8561659"/>
                    </a:lnTo>
                    <a:lnTo>
                      <a:pt x="33757530" y="8706439"/>
                    </a:lnTo>
                    <a:lnTo>
                      <a:pt x="33612751" y="8706439"/>
                    </a:lnTo>
                    <a:lnTo>
                      <a:pt x="33612751" y="8561659"/>
                    </a:lnTo>
                    <a:close/>
                    <a:moveTo>
                      <a:pt x="0" y="144780"/>
                    </a:moveTo>
                    <a:lnTo>
                      <a:pt x="144780" y="144780"/>
                    </a:lnTo>
                    <a:lnTo>
                      <a:pt x="144780" y="8561660"/>
                    </a:lnTo>
                    <a:lnTo>
                      <a:pt x="0" y="8561660"/>
                    </a:lnTo>
                    <a:lnTo>
                      <a:pt x="0" y="144780"/>
                    </a:lnTo>
                    <a:close/>
                    <a:moveTo>
                      <a:pt x="0" y="8561660"/>
                    </a:moveTo>
                    <a:lnTo>
                      <a:pt x="144780" y="8561660"/>
                    </a:lnTo>
                    <a:lnTo>
                      <a:pt x="144780" y="8706439"/>
                    </a:lnTo>
                    <a:lnTo>
                      <a:pt x="0" y="8706439"/>
                    </a:lnTo>
                    <a:lnTo>
                      <a:pt x="0" y="8561659"/>
                    </a:lnTo>
                    <a:close/>
                    <a:moveTo>
                      <a:pt x="33612751" y="144780"/>
                    </a:moveTo>
                    <a:lnTo>
                      <a:pt x="33757530" y="144780"/>
                    </a:lnTo>
                    <a:lnTo>
                      <a:pt x="33757530" y="8561660"/>
                    </a:lnTo>
                    <a:lnTo>
                      <a:pt x="33612751" y="8561660"/>
                    </a:lnTo>
                    <a:lnTo>
                      <a:pt x="33612751" y="144780"/>
                    </a:lnTo>
                    <a:close/>
                    <a:moveTo>
                      <a:pt x="144780" y="8561659"/>
                    </a:moveTo>
                    <a:lnTo>
                      <a:pt x="33612751" y="8561659"/>
                    </a:lnTo>
                    <a:lnTo>
                      <a:pt x="33612751" y="8706439"/>
                    </a:lnTo>
                    <a:lnTo>
                      <a:pt x="144780" y="8706439"/>
                    </a:lnTo>
                    <a:lnTo>
                      <a:pt x="144780" y="8561659"/>
                    </a:lnTo>
                    <a:close/>
                    <a:moveTo>
                      <a:pt x="33612751" y="0"/>
                    </a:moveTo>
                    <a:lnTo>
                      <a:pt x="33757530" y="0"/>
                    </a:lnTo>
                    <a:lnTo>
                      <a:pt x="33757530" y="144780"/>
                    </a:lnTo>
                    <a:lnTo>
                      <a:pt x="33612751" y="144780"/>
                    </a:lnTo>
                    <a:lnTo>
                      <a:pt x="33612751" y="0"/>
                    </a:lnTo>
                    <a:close/>
                    <a:moveTo>
                      <a:pt x="0" y="0"/>
                    </a:moveTo>
                    <a:lnTo>
                      <a:pt x="144780" y="0"/>
                    </a:lnTo>
                    <a:lnTo>
                      <a:pt x="144780" y="144780"/>
                    </a:lnTo>
                    <a:lnTo>
                      <a:pt x="0" y="144780"/>
                    </a:lnTo>
                    <a:lnTo>
                      <a:pt x="0" y="0"/>
                    </a:lnTo>
                    <a:close/>
                    <a:moveTo>
                      <a:pt x="144780" y="0"/>
                    </a:moveTo>
                    <a:lnTo>
                      <a:pt x="33612751" y="0"/>
                    </a:lnTo>
                    <a:lnTo>
                      <a:pt x="33612751" y="144780"/>
                    </a:lnTo>
                    <a:lnTo>
                      <a:pt x="144780" y="144780"/>
                    </a:lnTo>
                    <a:lnTo>
                      <a:pt x="144780" y="0"/>
                    </a:lnTo>
                    <a:close/>
                  </a:path>
                </a:pathLst>
              </a:custGeom>
              <a:solidFill>
                <a:srgbClr val="000000"/>
              </a:solidFill>
            </p:spPr>
          </p:sp>
        </p:grpSp>
        <p:sp>
          <p:nvSpPr>
            <p:cNvPr id="6" name="TextBox 6"/>
            <p:cNvSpPr txBox="1"/>
            <p:nvPr/>
          </p:nvSpPr>
          <p:spPr>
            <a:xfrm rot="21248384">
              <a:off x="525608" y="1323038"/>
              <a:ext cx="12084406" cy="2203296"/>
            </a:xfrm>
            <a:prstGeom prst="rect">
              <a:avLst/>
            </a:prstGeom>
          </p:spPr>
          <p:txBody>
            <a:bodyPr lIns="0" tIns="0" rIns="0" bIns="0" rtlCol="0" anchor="t">
              <a:spAutoFit/>
            </a:bodyPr>
            <a:lstStyle/>
            <a:p>
              <a:pPr marL="0" marR="0" lvl="0" indent="0" algn="ctr" defTabSz="914400" rtl="0" eaLnBrk="1" fontAlgn="auto" latinLnBrk="0" hangingPunct="1">
                <a:lnSpc>
                  <a:spcPts val="8416"/>
                </a:lnSpc>
                <a:spcBef>
                  <a:spcPts val="0"/>
                </a:spcBef>
                <a:spcAft>
                  <a:spcPts val="0"/>
                </a:spcAft>
                <a:buClrTx/>
                <a:buSzTx/>
                <a:buFontTx/>
                <a:buNone/>
                <a:tabLst/>
                <a:defRPr/>
              </a:pPr>
              <a:r>
                <a:rPr kumimoji="0" lang="en-US" sz="7200" b="0" i="0" u="none" strike="noStrike" kern="1200" cap="none" spc="347" normalizeH="0" baseline="0" noProof="0" dirty="0">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rPr>
                <a:t>ELECTIONS</a:t>
              </a:r>
            </a:p>
          </p:txBody>
        </p:sp>
      </p:grpSp>
      <p:grpSp>
        <p:nvGrpSpPr>
          <p:cNvPr id="7" name="Group 7"/>
          <p:cNvGrpSpPr/>
          <p:nvPr/>
        </p:nvGrpSpPr>
        <p:grpSpPr>
          <a:xfrm rot="185399">
            <a:off x="2362494" y="1481731"/>
            <a:ext cx="4497744" cy="1653752"/>
            <a:chOff x="145347" y="450413"/>
            <a:chExt cx="8995487" cy="3307504"/>
          </a:xfrm>
        </p:grpSpPr>
        <p:grpSp>
          <p:nvGrpSpPr>
            <p:cNvPr id="8" name="Group 8"/>
            <p:cNvGrpSpPr/>
            <p:nvPr/>
          </p:nvGrpSpPr>
          <p:grpSpPr>
            <a:xfrm rot="-351616">
              <a:off x="145347" y="450413"/>
              <a:ext cx="8995487" cy="3307504"/>
              <a:chOff x="0" y="0"/>
              <a:chExt cx="23679087" cy="8706439"/>
            </a:xfrm>
          </p:grpSpPr>
          <p:sp>
            <p:nvSpPr>
              <p:cNvPr id="9" name="Freeform 9"/>
              <p:cNvSpPr/>
              <p:nvPr/>
            </p:nvSpPr>
            <p:spPr>
              <a:xfrm>
                <a:off x="149301" y="51148"/>
                <a:ext cx="23529786" cy="8561661"/>
              </a:xfrm>
              <a:custGeom>
                <a:avLst/>
                <a:gdLst/>
                <a:ahLst/>
                <a:cxnLst/>
                <a:rect l="l" t="t" r="r" b="b"/>
                <a:pathLst>
                  <a:path w="23529785" h="8561659">
                    <a:moveTo>
                      <a:pt x="0" y="0"/>
                    </a:moveTo>
                    <a:lnTo>
                      <a:pt x="23529785" y="0"/>
                    </a:lnTo>
                    <a:lnTo>
                      <a:pt x="23529785" y="8561659"/>
                    </a:lnTo>
                    <a:lnTo>
                      <a:pt x="0" y="8561659"/>
                    </a:lnTo>
                    <a:lnTo>
                      <a:pt x="0" y="0"/>
                    </a:lnTo>
                    <a:close/>
                  </a:path>
                </a:pathLst>
              </a:custGeom>
              <a:solidFill>
                <a:srgbClr val="FFFFFF"/>
              </a:solidFill>
            </p:spPr>
          </p:sp>
          <p:sp>
            <p:nvSpPr>
              <p:cNvPr id="10" name="Freeform 10"/>
              <p:cNvSpPr/>
              <p:nvPr/>
            </p:nvSpPr>
            <p:spPr>
              <a:xfrm>
                <a:off x="0" y="0"/>
                <a:ext cx="23674564" cy="8706439"/>
              </a:xfrm>
              <a:custGeom>
                <a:avLst/>
                <a:gdLst/>
                <a:ahLst/>
                <a:cxnLst/>
                <a:rect l="l" t="t" r="r" b="b"/>
                <a:pathLst>
                  <a:path w="23674564" h="8706439">
                    <a:moveTo>
                      <a:pt x="23529784" y="8561659"/>
                    </a:moveTo>
                    <a:lnTo>
                      <a:pt x="23674564" y="8561659"/>
                    </a:lnTo>
                    <a:lnTo>
                      <a:pt x="23674564" y="8706439"/>
                    </a:lnTo>
                    <a:lnTo>
                      <a:pt x="23529784" y="8706439"/>
                    </a:lnTo>
                    <a:lnTo>
                      <a:pt x="23529784" y="8561659"/>
                    </a:lnTo>
                    <a:close/>
                    <a:moveTo>
                      <a:pt x="0" y="144780"/>
                    </a:moveTo>
                    <a:lnTo>
                      <a:pt x="144780" y="144780"/>
                    </a:lnTo>
                    <a:lnTo>
                      <a:pt x="144780" y="8561660"/>
                    </a:lnTo>
                    <a:lnTo>
                      <a:pt x="0" y="8561660"/>
                    </a:lnTo>
                    <a:lnTo>
                      <a:pt x="0" y="144780"/>
                    </a:lnTo>
                    <a:close/>
                    <a:moveTo>
                      <a:pt x="0" y="8561660"/>
                    </a:moveTo>
                    <a:lnTo>
                      <a:pt x="144780" y="8561660"/>
                    </a:lnTo>
                    <a:lnTo>
                      <a:pt x="144780" y="8706439"/>
                    </a:lnTo>
                    <a:lnTo>
                      <a:pt x="0" y="8706439"/>
                    </a:lnTo>
                    <a:lnTo>
                      <a:pt x="0" y="8561659"/>
                    </a:lnTo>
                    <a:close/>
                    <a:moveTo>
                      <a:pt x="23529784" y="144780"/>
                    </a:moveTo>
                    <a:lnTo>
                      <a:pt x="23674564" y="144780"/>
                    </a:lnTo>
                    <a:lnTo>
                      <a:pt x="23674564" y="8561660"/>
                    </a:lnTo>
                    <a:lnTo>
                      <a:pt x="23529784" y="8561660"/>
                    </a:lnTo>
                    <a:lnTo>
                      <a:pt x="23529784" y="144780"/>
                    </a:lnTo>
                    <a:close/>
                    <a:moveTo>
                      <a:pt x="144780" y="8561659"/>
                    </a:moveTo>
                    <a:lnTo>
                      <a:pt x="23529784" y="8561659"/>
                    </a:lnTo>
                    <a:lnTo>
                      <a:pt x="23529784" y="8706439"/>
                    </a:lnTo>
                    <a:lnTo>
                      <a:pt x="144780" y="8706439"/>
                    </a:lnTo>
                    <a:lnTo>
                      <a:pt x="144780" y="8561659"/>
                    </a:lnTo>
                    <a:close/>
                    <a:moveTo>
                      <a:pt x="23529784" y="0"/>
                    </a:moveTo>
                    <a:lnTo>
                      <a:pt x="23674564" y="0"/>
                    </a:lnTo>
                    <a:lnTo>
                      <a:pt x="23674564" y="144780"/>
                    </a:lnTo>
                    <a:lnTo>
                      <a:pt x="23529784" y="144780"/>
                    </a:lnTo>
                    <a:lnTo>
                      <a:pt x="23529784" y="0"/>
                    </a:lnTo>
                    <a:close/>
                    <a:moveTo>
                      <a:pt x="0" y="0"/>
                    </a:moveTo>
                    <a:lnTo>
                      <a:pt x="144780" y="0"/>
                    </a:lnTo>
                    <a:lnTo>
                      <a:pt x="144780" y="144780"/>
                    </a:lnTo>
                    <a:lnTo>
                      <a:pt x="0" y="144780"/>
                    </a:lnTo>
                    <a:lnTo>
                      <a:pt x="0" y="0"/>
                    </a:lnTo>
                    <a:close/>
                    <a:moveTo>
                      <a:pt x="144780" y="0"/>
                    </a:moveTo>
                    <a:lnTo>
                      <a:pt x="23529784" y="0"/>
                    </a:lnTo>
                    <a:lnTo>
                      <a:pt x="23529784" y="144780"/>
                    </a:lnTo>
                    <a:lnTo>
                      <a:pt x="144780" y="144780"/>
                    </a:lnTo>
                    <a:lnTo>
                      <a:pt x="144780" y="0"/>
                    </a:lnTo>
                    <a:close/>
                  </a:path>
                </a:pathLst>
              </a:custGeom>
              <a:solidFill>
                <a:srgbClr val="000000"/>
              </a:solidFill>
            </p:spPr>
          </p:sp>
        </p:grpSp>
        <p:sp>
          <p:nvSpPr>
            <p:cNvPr id="11" name="TextBox 11"/>
            <p:cNvSpPr txBox="1"/>
            <p:nvPr/>
          </p:nvSpPr>
          <p:spPr>
            <a:xfrm rot="21248384">
              <a:off x="404112" y="1057811"/>
              <a:ext cx="8519535" cy="1826398"/>
            </a:xfrm>
            <a:prstGeom prst="rect">
              <a:avLst/>
            </a:prstGeom>
          </p:spPr>
          <p:txBody>
            <a:bodyPr wrap="square" lIns="0" tIns="0" rIns="0" bIns="0" rtlCol="0" anchor="t">
              <a:spAutoFit/>
            </a:bodyPr>
            <a:lstStyle/>
            <a:p>
              <a:pPr marL="0" marR="0" lvl="0" indent="0" algn="ctr" defTabSz="914400" rtl="0" eaLnBrk="1" fontAlgn="auto" latinLnBrk="0" hangingPunct="1">
                <a:lnSpc>
                  <a:spcPts val="8416"/>
                </a:lnSpc>
                <a:spcBef>
                  <a:spcPts val="0"/>
                </a:spcBef>
                <a:spcAft>
                  <a:spcPts val="0"/>
                </a:spcAft>
                <a:buClrTx/>
                <a:buSzTx/>
                <a:buFontTx/>
                <a:buNone/>
                <a:tabLst/>
                <a:defRPr/>
              </a:pPr>
              <a:r>
                <a:rPr kumimoji="0" lang="en-US" sz="4000" b="1" i="0" u="none" strike="noStrike" kern="1200" cap="none" spc="347" normalizeH="0" baseline="0" noProof="0" dirty="0">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rPr>
                <a:t>2023 OFFICER</a:t>
              </a:r>
            </a:p>
          </p:txBody>
        </p:sp>
      </p:grpSp>
      <p:pic>
        <p:nvPicPr>
          <p:cNvPr id="2050" name="Picture 2">
            <a:extLst>
              <a:ext uri="{FF2B5EF4-FFF2-40B4-BE49-F238E27FC236}">
                <a16:creationId xmlns:a16="http://schemas.microsoft.com/office/drawing/2014/main" id="{3BA5C117-B88B-F844-E7AB-B1D0296351E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1372175">
            <a:off x="7399758" y="1062913"/>
            <a:ext cx="1916481" cy="2016819"/>
          </a:xfrm>
          <a:prstGeom prst="rect">
            <a:avLst/>
          </a:prstGeom>
          <a:noFill/>
          <a:extLst>
            <a:ext uri="{909E8E84-426E-40DD-AFC4-6F175D3DCCD1}">
              <a14:hiddenFill xmlns:a14="http://schemas.microsoft.com/office/drawing/2010/main">
                <a:solidFill>
                  <a:srgbClr val="FFFFFF"/>
                </a:solidFill>
              </a14:hiddenFill>
            </a:ext>
          </a:extLst>
        </p:spPr>
      </p:pic>
      <p:sp>
        <p:nvSpPr>
          <p:cNvPr id="16" name="TextBox 15">
            <a:extLst>
              <a:ext uri="{FF2B5EF4-FFF2-40B4-BE49-F238E27FC236}">
                <a16:creationId xmlns:a16="http://schemas.microsoft.com/office/drawing/2014/main" id="{CBC055E3-DE3C-0F7F-A0C4-A9956BEBDD97}"/>
              </a:ext>
            </a:extLst>
          </p:cNvPr>
          <p:cNvSpPr txBox="1"/>
          <p:nvPr/>
        </p:nvSpPr>
        <p:spPr>
          <a:xfrm>
            <a:off x="9500100" y="6250154"/>
            <a:ext cx="2559587"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w="0"/>
                <a:solidFill>
                  <a:prstClr val="white"/>
                </a:solidFill>
                <a:effectLst/>
                <a:uLnTx/>
                <a:uFillTx/>
                <a:latin typeface="Tahoma" panose="020B0604030504040204" pitchFamily="34" charset="0"/>
                <a:ea typeface="Tahoma" panose="020B0604030504040204" pitchFamily="34" charset="0"/>
                <a:cs typeface="Tahoma" panose="020B0604030504040204" pitchFamily="34" charset="0"/>
              </a:rPr>
              <a:t>umaber.co.uk | abersu.co.uk</a:t>
            </a:r>
          </a:p>
        </p:txBody>
      </p:sp>
      <p:sp>
        <p:nvSpPr>
          <p:cNvPr id="12" name="Freeform 5">
            <a:extLst>
              <a:ext uri="{FF2B5EF4-FFF2-40B4-BE49-F238E27FC236}">
                <a16:creationId xmlns:a16="http://schemas.microsoft.com/office/drawing/2014/main" id="{001A92C6-FFD5-2DBB-D598-C5156F11ED5C}"/>
              </a:ext>
            </a:extLst>
          </p:cNvPr>
          <p:cNvSpPr/>
          <p:nvPr/>
        </p:nvSpPr>
        <p:spPr>
          <a:xfrm>
            <a:off x="2952740" y="5277397"/>
            <a:ext cx="6412102" cy="739131"/>
          </a:xfrm>
          <a:custGeom>
            <a:avLst/>
            <a:gdLst/>
            <a:ahLst/>
            <a:cxnLst/>
            <a:rect l="l" t="t" r="r" b="b"/>
            <a:pathLst>
              <a:path w="33757530" h="8706439">
                <a:moveTo>
                  <a:pt x="33612751" y="8561659"/>
                </a:moveTo>
                <a:lnTo>
                  <a:pt x="33757530" y="8561659"/>
                </a:lnTo>
                <a:lnTo>
                  <a:pt x="33757530" y="8706439"/>
                </a:lnTo>
                <a:lnTo>
                  <a:pt x="33612751" y="8706439"/>
                </a:lnTo>
                <a:lnTo>
                  <a:pt x="33612751" y="8561659"/>
                </a:lnTo>
                <a:close/>
                <a:moveTo>
                  <a:pt x="0" y="144780"/>
                </a:moveTo>
                <a:lnTo>
                  <a:pt x="144780" y="144780"/>
                </a:lnTo>
                <a:lnTo>
                  <a:pt x="144780" y="8561660"/>
                </a:lnTo>
                <a:lnTo>
                  <a:pt x="0" y="8561660"/>
                </a:lnTo>
                <a:lnTo>
                  <a:pt x="0" y="144780"/>
                </a:lnTo>
                <a:close/>
                <a:moveTo>
                  <a:pt x="0" y="8561660"/>
                </a:moveTo>
                <a:lnTo>
                  <a:pt x="144780" y="8561660"/>
                </a:lnTo>
                <a:lnTo>
                  <a:pt x="144780" y="8706439"/>
                </a:lnTo>
                <a:lnTo>
                  <a:pt x="0" y="8706439"/>
                </a:lnTo>
                <a:lnTo>
                  <a:pt x="0" y="8561659"/>
                </a:lnTo>
                <a:close/>
                <a:moveTo>
                  <a:pt x="33612751" y="144780"/>
                </a:moveTo>
                <a:lnTo>
                  <a:pt x="33757530" y="144780"/>
                </a:lnTo>
                <a:lnTo>
                  <a:pt x="33757530" y="8561660"/>
                </a:lnTo>
                <a:lnTo>
                  <a:pt x="33612751" y="8561660"/>
                </a:lnTo>
                <a:lnTo>
                  <a:pt x="33612751" y="144780"/>
                </a:lnTo>
                <a:close/>
                <a:moveTo>
                  <a:pt x="144780" y="8561659"/>
                </a:moveTo>
                <a:lnTo>
                  <a:pt x="33612751" y="8561659"/>
                </a:lnTo>
                <a:lnTo>
                  <a:pt x="33612751" y="8706439"/>
                </a:lnTo>
                <a:lnTo>
                  <a:pt x="144780" y="8706439"/>
                </a:lnTo>
                <a:lnTo>
                  <a:pt x="144780" y="8561659"/>
                </a:lnTo>
                <a:close/>
                <a:moveTo>
                  <a:pt x="33612751" y="0"/>
                </a:moveTo>
                <a:lnTo>
                  <a:pt x="33757530" y="0"/>
                </a:lnTo>
                <a:lnTo>
                  <a:pt x="33757530" y="144780"/>
                </a:lnTo>
                <a:lnTo>
                  <a:pt x="33612751" y="144780"/>
                </a:lnTo>
                <a:lnTo>
                  <a:pt x="33612751" y="0"/>
                </a:lnTo>
                <a:close/>
                <a:moveTo>
                  <a:pt x="0" y="0"/>
                </a:moveTo>
                <a:lnTo>
                  <a:pt x="144780" y="0"/>
                </a:lnTo>
                <a:lnTo>
                  <a:pt x="144780" y="144780"/>
                </a:lnTo>
                <a:lnTo>
                  <a:pt x="0" y="144780"/>
                </a:lnTo>
                <a:lnTo>
                  <a:pt x="0" y="0"/>
                </a:lnTo>
                <a:close/>
                <a:moveTo>
                  <a:pt x="144780" y="0"/>
                </a:moveTo>
                <a:lnTo>
                  <a:pt x="33612751" y="0"/>
                </a:lnTo>
                <a:lnTo>
                  <a:pt x="33612751" y="144780"/>
                </a:lnTo>
                <a:lnTo>
                  <a:pt x="144780" y="144780"/>
                </a:lnTo>
                <a:lnTo>
                  <a:pt x="144780" y="0"/>
                </a:lnTo>
                <a:close/>
              </a:path>
            </a:pathLst>
          </a:custGeom>
          <a:solidFill>
            <a:srgbClr val="000000"/>
          </a:solidFill>
          <a:ln>
            <a:solidFill>
              <a:schemeClr val="bg1"/>
            </a:solidFill>
          </a:ln>
        </p:spPr>
      </p:sp>
      <p:sp>
        <p:nvSpPr>
          <p:cNvPr id="13" name="TextBox 6">
            <a:extLst>
              <a:ext uri="{FF2B5EF4-FFF2-40B4-BE49-F238E27FC236}">
                <a16:creationId xmlns:a16="http://schemas.microsoft.com/office/drawing/2014/main" id="{74503825-A371-0B4D-F18E-D4EF00B4A982}"/>
              </a:ext>
            </a:extLst>
          </p:cNvPr>
          <p:cNvSpPr txBox="1"/>
          <p:nvPr/>
        </p:nvSpPr>
        <p:spPr>
          <a:xfrm>
            <a:off x="3185594" y="4971586"/>
            <a:ext cx="6042203" cy="913199"/>
          </a:xfrm>
          <a:prstGeom prst="rect">
            <a:avLst/>
          </a:prstGeom>
        </p:spPr>
        <p:txBody>
          <a:bodyPr lIns="0" tIns="0" rIns="0" bIns="0" rtlCol="0" anchor="t">
            <a:spAutoFit/>
          </a:bodyPr>
          <a:lstStyle/>
          <a:p>
            <a:pPr marL="0" marR="0" lvl="0" indent="0" algn="ctr" defTabSz="914400" rtl="0" eaLnBrk="1" fontAlgn="auto" latinLnBrk="0" hangingPunct="1">
              <a:lnSpc>
                <a:spcPts val="8416"/>
              </a:lnSpc>
              <a:spcBef>
                <a:spcPts val="0"/>
              </a:spcBef>
              <a:spcAft>
                <a:spcPts val="0"/>
              </a:spcAft>
              <a:buClrTx/>
              <a:buSzTx/>
              <a:buFontTx/>
              <a:buNone/>
              <a:tabLst/>
              <a:defRPr/>
            </a:pPr>
            <a:r>
              <a:rPr kumimoji="0" lang="en-US" sz="2800" b="0" i="0" u="none" strike="noStrike" kern="1200" cap="none" spc="347" normalizeH="0" baseline="0" noProof="0" dirty="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rPr>
              <a:t>CANDIDATE BRIEFING</a:t>
            </a:r>
          </a:p>
        </p:txBody>
      </p:sp>
      <p:pic>
        <p:nvPicPr>
          <p:cNvPr id="14" name="Picture 13">
            <a:extLst>
              <a:ext uri="{FF2B5EF4-FFF2-40B4-BE49-F238E27FC236}">
                <a16:creationId xmlns:a16="http://schemas.microsoft.com/office/drawing/2014/main" id="{46429D88-181A-B16A-DE18-9C86240D7DF5}"/>
              </a:ext>
            </a:extLst>
          </p:cNvPr>
          <p:cNvPicPr>
            <a:picLocks noChangeAspect="1"/>
          </p:cNvPicPr>
          <p:nvPr/>
        </p:nvPicPr>
        <p:blipFill rotWithShape="1">
          <a:blip r:embed="rId4" cstate="hqprint">
            <a:extLst>
              <a:ext uri="{28A0092B-C50C-407E-A947-70E740481C1C}">
                <a14:useLocalDpi xmlns:a14="http://schemas.microsoft.com/office/drawing/2010/main" val="0"/>
              </a:ext>
            </a:extLst>
          </a:blip>
          <a:srcRect l="1925" r="-1"/>
          <a:stretch/>
        </p:blipFill>
        <p:spPr>
          <a:xfrm>
            <a:off x="0" y="2447"/>
            <a:ext cx="2821403" cy="2370296"/>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0171A3"/>
        </a:solidFill>
        <a:effectLst/>
      </p:bgPr>
    </p:bg>
    <p:spTree>
      <p:nvGrpSpPr>
        <p:cNvPr id="1" name=""/>
        <p:cNvGrpSpPr/>
        <p:nvPr/>
      </p:nvGrpSpPr>
      <p:grpSpPr>
        <a:xfrm>
          <a:off x="0" y="0"/>
          <a:ext cx="0" cy="0"/>
          <a:chOff x="0" y="0"/>
          <a:chExt cx="0" cy="0"/>
        </a:xfrm>
      </p:grpSpPr>
      <p:sp>
        <p:nvSpPr>
          <p:cNvPr id="5" name="Title 1"/>
          <p:cNvSpPr txBox="1">
            <a:spLocks/>
          </p:cNvSpPr>
          <p:nvPr/>
        </p:nvSpPr>
        <p:spPr>
          <a:xfrm>
            <a:off x="365760" y="640412"/>
            <a:ext cx="6922936" cy="808384"/>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3800" b="1" dirty="0">
                <a:solidFill>
                  <a:schemeClr val="bg1"/>
                </a:solidFill>
                <a:latin typeface="Tahoma" panose="020B0604030504040204" pitchFamily="34" charset="0"/>
                <a:ea typeface="Tahoma" panose="020B0604030504040204" pitchFamily="34" charset="0"/>
                <a:cs typeface="Tahoma" panose="020B0604030504040204" pitchFamily="34" charset="0"/>
              </a:rPr>
              <a:t>Why do they exist?</a:t>
            </a:r>
          </a:p>
        </p:txBody>
      </p:sp>
      <p:sp>
        <p:nvSpPr>
          <p:cNvPr id="6" name="Title 1"/>
          <p:cNvSpPr txBox="1">
            <a:spLocks/>
          </p:cNvSpPr>
          <p:nvPr/>
        </p:nvSpPr>
        <p:spPr>
          <a:xfrm>
            <a:off x="388620" y="1243056"/>
            <a:ext cx="11102340" cy="4266204"/>
          </a:xfrm>
          <a:prstGeom prst="rect">
            <a:avLst/>
          </a:prstGeom>
        </p:spPr>
        <p:txBody>
          <a:bodyPr numCol="1">
            <a:normAutofit fontScale="92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457200" indent="-457200">
              <a:lnSpc>
                <a:spcPct val="150000"/>
              </a:lnSpc>
              <a:buFont typeface="Arial" charset="0"/>
              <a:buChar char="•"/>
            </a:pPr>
            <a:endParaRPr lang="en-GB" sz="2600" dirty="0">
              <a:solidFill>
                <a:schemeClr val="tx1">
                  <a:lumMod val="85000"/>
                  <a:lumOff val="15000"/>
                </a:schemeClr>
              </a:solidFill>
              <a:latin typeface="Tahoma" panose="020B0604030504040204" pitchFamily="34" charset="0"/>
              <a:ea typeface="Tahoma" panose="020B0604030504040204" pitchFamily="34" charset="0"/>
              <a:cs typeface="Tahoma" panose="020B0604030504040204" pitchFamily="34" charset="0"/>
            </a:endParaRPr>
          </a:p>
          <a:p>
            <a:pPr marL="457200" indent="-457200">
              <a:lnSpc>
                <a:spcPct val="150000"/>
              </a:lnSpc>
              <a:buFont typeface="Arial" charset="0"/>
              <a:buChar char="•"/>
            </a:pPr>
            <a:r>
              <a:rPr lang="en-GB" sz="2600" dirty="0">
                <a:solidFill>
                  <a:schemeClr val="bg1"/>
                </a:solidFill>
                <a:latin typeface="Tahoma" panose="020B0604030504040204" pitchFamily="34" charset="0"/>
                <a:ea typeface="Tahoma" panose="020B0604030504040204" pitchFamily="34" charset="0"/>
                <a:cs typeface="Tahoma" panose="020B0604030504040204" pitchFamily="34" charset="0"/>
              </a:rPr>
              <a:t>Designed to help create a “level playing field” between candidates.</a:t>
            </a:r>
          </a:p>
          <a:p>
            <a:pPr marL="457200" indent="-457200">
              <a:lnSpc>
                <a:spcPct val="150000"/>
              </a:lnSpc>
              <a:buFont typeface="Arial" charset="0"/>
              <a:buChar char="•"/>
            </a:pPr>
            <a:r>
              <a:rPr lang="en-GB" sz="2600" dirty="0">
                <a:solidFill>
                  <a:schemeClr val="bg1"/>
                </a:solidFill>
                <a:latin typeface="Tahoma" panose="020B0604030504040204" pitchFamily="34" charset="0"/>
                <a:ea typeface="Tahoma" panose="020B0604030504040204" pitchFamily="34" charset="0"/>
                <a:cs typeface="Tahoma" panose="020B0604030504040204" pitchFamily="34" charset="0"/>
              </a:rPr>
              <a:t>There are limits though... Friends (Online and Offline).</a:t>
            </a:r>
          </a:p>
          <a:p>
            <a:pPr marL="457200" indent="-457200">
              <a:lnSpc>
                <a:spcPct val="150000"/>
              </a:lnSpc>
              <a:buFont typeface="Arial" charset="0"/>
              <a:buChar char="•"/>
            </a:pPr>
            <a:r>
              <a:rPr lang="en-GB" sz="2600" dirty="0">
                <a:solidFill>
                  <a:schemeClr val="bg1"/>
                </a:solidFill>
                <a:latin typeface="Tahoma" panose="020B0604030504040204" pitchFamily="34" charset="0"/>
                <a:ea typeface="Tahoma" panose="020B0604030504040204" pitchFamily="34" charset="0"/>
                <a:cs typeface="Tahoma" panose="020B0604030504040204" pitchFamily="34" charset="0"/>
              </a:rPr>
              <a:t>Attempt to control behaviour and use of resource without stifling creativity.</a:t>
            </a:r>
          </a:p>
          <a:p>
            <a:pPr marL="457200" indent="-457200">
              <a:lnSpc>
                <a:spcPct val="150000"/>
              </a:lnSpc>
              <a:buFont typeface="Arial" charset="0"/>
              <a:buChar char="•"/>
            </a:pPr>
            <a:r>
              <a:rPr lang="en-GB" sz="2600" dirty="0">
                <a:solidFill>
                  <a:schemeClr val="bg1"/>
                </a:solidFill>
                <a:latin typeface="Tahoma" panose="020B0604030504040204" pitchFamily="34" charset="0"/>
                <a:ea typeface="Tahoma" panose="020B0604030504040204" pitchFamily="34" charset="0"/>
                <a:cs typeface="Tahoma" panose="020B0604030504040204" pitchFamily="34" charset="0"/>
              </a:rPr>
              <a:t>Wider existing laws which govern individual student behaviour remain.</a:t>
            </a:r>
          </a:p>
          <a:p>
            <a:pPr marL="457200" indent="-457200">
              <a:lnSpc>
                <a:spcPct val="150000"/>
              </a:lnSpc>
              <a:buFont typeface="Arial" charset="0"/>
              <a:buChar char="•"/>
            </a:pPr>
            <a:r>
              <a:rPr lang="en-GB" sz="2600" dirty="0">
                <a:solidFill>
                  <a:schemeClr val="bg1"/>
                </a:solidFill>
                <a:latin typeface="Tahoma" panose="020B0604030504040204" pitchFamily="34" charset="0"/>
                <a:ea typeface="Tahoma" panose="020B0604030504040204" pitchFamily="34" charset="0"/>
                <a:cs typeface="Tahoma" panose="020B0604030504040204" pitchFamily="34" charset="0"/>
              </a:rPr>
              <a:t>A sense of fair play and friendly competition reflects best on you and the process as a whole </a:t>
            </a:r>
            <a:r>
              <a:rPr lang="mr-IN" sz="2600" dirty="0">
                <a:solidFill>
                  <a:schemeClr val="bg1"/>
                </a:solidFill>
                <a:latin typeface="Tahoma" panose="020B0604030504040204" pitchFamily="34" charset="0"/>
                <a:ea typeface="Tahoma" panose="020B0604030504040204" pitchFamily="34" charset="0"/>
                <a:cs typeface="Tahoma" panose="020B0604030504040204" pitchFamily="34" charset="0"/>
              </a:rPr>
              <a:t>–</a:t>
            </a:r>
            <a:r>
              <a:rPr lang="en-GB" sz="2600" dirty="0">
                <a:solidFill>
                  <a:schemeClr val="bg1"/>
                </a:solidFill>
                <a:latin typeface="Tahoma" panose="020B0604030504040204" pitchFamily="34" charset="0"/>
                <a:ea typeface="Tahoma" panose="020B0604030504040204" pitchFamily="34" charset="0"/>
                <a:cs typeface="Tahoma" panose="020B0604030504040204" pitchFamily="34" charset="0"/>
              </a:rPr>
              <a:t> and gets more voters!</a:t>
            </a:r>
          </a:p>
          <a:p>
            <a:pPr>
              <a:lnSpc>
                <a:spcPct val="150000"/>
              </a:lnSpc>
            </a:pPr>
            <a:endParaRPr lang="en-GB" sz="2800" dirty="0">
              <a:solidFill>
                <a:schemeClr val="tx1">
                  <a:lumMod val="85000"/>
                  <a:lumOff val="15000"/>
                </a:schemeClr>
              </a:solidFill>
              <a:latin typeface="Tahoma" panose="020B0604030504040204" pitchFamily="34" charset="0"/>
              <a:ea typeface="Tahoma" panose="020B0604030504040204" pitchFamily="34" charset="0"/>
              <a:cs typeface="Tahoma" panose="020B0604030504040204" pitchFamily="34" charset="0"/>
            </a:endParaRPr>
          </a:p>
          <a:p>
            <a:pPr marL="457200" indent="-457200">
              <a:lnSpc>
                <a:spcPct val="150000"/>
              </a:lnSpc>
              <a:buFont typeface="Arial" panose="020B0604020202020204" pitchFamily="34" charset="0"/>
              <a:buChar char="•"/>
            </a:pPr>
            <a:endParaRPr lang="en-GB" sz="2800" dirty="0">
              <a:solidFill>
                <a:schemeClr val="tx1">
                  <a:lumMod val="85000"/>
                  <a:lumOff val="15000"/>
                </a:schemeClr>
              </a:solidFill>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13621993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0171A3"/>
        </a:solidFill>
        <a:effectLst/>
      </p:bgPr>
    </p:bg>
    <p:spTree>
      <p:nvGrpSpPr>
        <p:cNvPr id="1" name=""/>
        <p:cNvGrpSpPr/>
        <p:nvPr/>
      </p:nvGrpSpPr>
      <p:grpSpPr>
        <a:xfrm>
          <a:off x="0" y="0"/>
          <a:ext cx="0" cy="0"/>
          <a:chOff x="0" y="0"/>
          <a:chExt cx="0" cy="0"/>
        </a:xfrm>
      </p:grpSpPr>
      <p:sp>
        <p:nvSpPr>
          <p:cNvPr id="5" name="Title 1"/>
          <p:cNvSpPr txBox="1">
            <a:spLocks/>
          </p:cNvSpPr>
          <p:nvPr/>
        </p:nvSpPr>
        <p:spPr>
          <a:xfrm>
            <a:off x="365760" y="640412"/>
            <a:ext cx="6922936" cy="808384"/>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3800" b="1" dirty="0">
                <a:solidFill>
                  <a:schemeClr val="bg1"/>
                </a:solidFill>
                <a:latin typeface="Tahoma" panose="020B0604030504040204" pitchFamily="34" charset="0"/>
                <a:ea typeface="Tahoma" panose="020B0604030504040204" pitchFamily="34" charset="0"/>
                <a:cs typeface="Tahoma" panose="020B0604030504040204" pitchFamily="34" charset="0"/>
              </a:rPr>
              <a:t>The Rules – Key Principles</a:t>
            </a:r>
          </a:p>
        </p:txBody>
      </p:sp>
      <p:sp>
        <p:nvSpPr>
          <p:cNvPr id="6" name="Title 1"/>
          <p:cNvSpPr txBox="1">
            <a:spLocks/>
          </p:cNvSpPr>
          <p:nvPr/>
        </p:nvSpPr>
        <p:spPr>
          <a:xfrm>
            <a:off x="388619" y="1243056"/>
            <a:ext cx="10743207" cy="4266204"/>
          </a:xfrm>
          <a:prstGeom prst="rect">
            <a:avLst/>
          </a:prstGeom>
        </p:spPr>
        <p:txBody>
          <a:bodyPr numCol="1">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457200" indent="-457200">
              <a:lnSpc>
                <a:spcPct val="150000"/>
              </a:lnSpc>
              <a:buFont typeface="Arial" panose="020B0604020202020204" pitchFamily="34" charset="0"/>
              <a:buChar char="•"/>
            </a:pPr>
            <a:endParaRPr lang="en-GB" sz="2800" dirty="0">
              <a:solidFill>
                <a:schemeClr val="bg1"/>
              </a:solidFill>
              <a:latin typeface="Tahoma" panose="020B0604030504040204" pitchFamily="34" charset="0"/>
              <a:ea typeface="Tahoma" panose="020B0604030504040204" pitchFamily="34" charset="0"/>
              <a:cs typeface="Tahoma" panose="020B0604030504040204" pitchFamily="34" charset="0"/>
            </a:endParaRPr>
          </a:p>
          <a:p>
            <a:pPr>
              <a:lnSpc>
                <a:spcPct val="150000"/>
              </a:lnSpc>
            </a:pPr>
            <a:r>
              <a:rPr lang="en-GB" sz="2800" b="1" dirty="0">
                <a:solidFill>
                  <a:schemeClr val="bg1"/>
                </a:solidFill>
                <a:latin typeface="Tahoma" panose="020B0604030504040204" pitchFamily="34" charset="0"/>
                <a:ea typeface="Tahoma" panose="020B0604030504040204" pitchFamily="34" charset="0"/>
                <a:cs typeface="Tahoma" panose="020B0604030504040204" pitchFamily="34" charset="0"/>
              </a:rPr>
              <a:t>Do only what other candidates have an equal opportunity to do;</a:t>
            </a:r>
          </a:p>
          <a:p>
            <a:pPr>
              <a:lnSpc>
                <a:spcPct val="150000"/>
              </a:lnSpc>
            </a:pPr>
            <a:endParaRPr lang="en-GB" sz="2800" dirty="0">
              <a:solidFill>
                <a:schemeClr val="bg1"/>
              </a:solidFill>
              <a:latin typeface="Tahoma" panose="020B0604030504040204" pitchFamily="34" charset="0"/>
              <a:ea typeface="Tahoma" panose="020B0604030504040204" pitchFamily="34" charset="0"/>
              <a:cs typeface="Tahoma" panose="020B0604030504040204" pitchFamily="34" charset="0"/>
            </a:endParaRPr>
          </a:p>
          <a:p>
            <a:pPr>
              <a:lnSpc>
                <a:spcPct val="150000"/>
              </a:lnSpc>
            </a:pPr>
            <a:r>
              <a:rPr lang="en-GB" sz="2800" dirty="0">
                <a:solidFill>
                  <a:schemeClr val="bg1"/>
                </a:solidFill>
                <a:latin typeface="Tahoma" panose="020B0604030504040204" pitchFamily="34" charset="0"/>
                <a:ea typeface="Tahoma" panose="020B0604030504040204" pitchFamily="34" charset="0"/>
                <a:cs typeface="Tahoma" panose="020B0604030504040204" pitchFamily="34" charset="0"/>
              </a:rPr>
              <a:t>Treat all students, candidates and staff members with </a:t>
            </a:r>
            <a:r>
              <a:rPr lang="en-GB" sz="2800" b="1" dirty="0">
                <a:solidFill>
                  <a:schemeClr val="bg1"/>
                </a:solidFill>
                <a:latin typeface="Tahoma" panose="020B0604030504040204" pitchFamily="34" charset="0"/>
                <a:ea typeface="Tahoma" panose="020B0604030504040204" pitchFamily="34" charset="0"/>
                <a:cs typeface="Tahoma" panose="020B0604030504040204" pitchFamily="34" charset="0"/>
              </a:rPr>
              <a:t>respect</a:t>
            </a:r>
            <a:r>
              <a:rPr lang="en-GB" sz="2800" dirty="0">
                <a:solidFill>
                  <a:schemeClr val="bg1"/>
                </a:solidFill>
                <a:latin typeface="Tahoma" panose="020B0604030504040204" pitchFamily="34" charset="0"/>
                <a:ea typeface="Tahoma" panose="020B0604030504040204" pitchFamily="34" charset="0"/>
                <a:cs typeface="Tahoma" panose="020B0604030504040204" pitchFamily="34" charset="0"/>
              </a:rPr>
              <a:t>.</a:t>
            </a:r>
          </a:p>
          <a:p>
            <a:pPr>
              <a:lnSpc>
                <a:spcPct val="150000"/>
              </a:lnSpc>
            </a:pPr>
            <a:endParaRPr lang="en-GB" sz="2800" dirty="0">
              <a:solidFill>
                <a:schemeClr val="bg1"/>
              </a:solidFill>
              <a:latin typeface="Tahoma" panose="020B0604030504040204" pitchFamily="34" charset="0"/>
              <a:ea typeface="Tahoma" panose="020B0604030504040204" pitchFamily="34" charset="0"/>
              <a:cs typeface="Tahoma" panose="020B0604030504040204" pitchFamily="34" charset="0"/>
            </a:endParaRPr>
          </a:p>
          <a:p>
            <a:pPr marL="457200" indent="-457200">
              <a:lnSpc>
                <a:spcPct val="150000"/>
              </a:lnSpc>
              <a:buFont typeface="Arial" panose="020B0604020202020204" pitchFamily="34" charset="0"/>
              <a:buChar char="•"/>
            </a:pPr>
            <a:endParaRPr lang="en-GB" sz="2800" dirty="0">
              <a:solidFill>
                <a:schemeClr val="tx1">
                  <a:lumMod val="85000"/>
                  <a:lumOff val="15000"/>
                </a:schemeClr>
              </a:solidFill>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10781043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0171A3"/>
        </a:solidFill>
        <a:effectLst/>
      </p:bgPr>
    </p:bg>
    <p:spTree>
      <p:nvGrpSpPr>
        <p:cNvPr id="1" name=""/>
        <p:cNvGrpSpPr/>
        <p:nvPr/>
      </p:nvGrpSpPr>
      <p:grpSpPr>
        <a:xfrm>
          <a:off x="0" y="0"/>
          <a:ext cx="0" cy="0"/>
          <a:chOff x="0" y="0"/>
          <a:chExt cx="0" cy="0"/>
        </a:xfrm>
      </p:grpSpPr>
      <p:sp>
        <p:nvSpPr>
          <p:cNvPr id="5" name="Title 1"/>
          <p:cNvSpPr txBox="1">
            <a:spLocks/>
          </p:cNvSpPr>
          <p:nvPr/>
        </p:nvSpPr>
        <p:spPr>
          <a:xfrm>
            <a:off x="365760" y="640412"/>
            <a:ext cx="6922936" cy="808384"/>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3800" b="1" dirty="0">
                <a:solidFill>
                  <a:schemeClr val="bg1"/>
                </a:solidFill>
                <a:latin typeface="Tahoma" panose="020B0604030504040204" pitchFamily="34" charset="0"/>
                <a:ea typeface="Tahoma" panose="020B0604030504040204" pitchFamily="34" charset="0"/>
                <a:cs typeface="Tahoma" panose="020B0604030504040204" pitchFamily="34" charset="0"/>
              </a:rPr>
              <a:t>The Rules – What </a:t>
            </a:r>
            <a:r>
              <a:rPr lang="en-GB" sz="3800" b="1" dirty="0">
                <a:solidFill>
                  <a:srgbClr val="FFA5A3"/>
                </a:solidFill>
                <a:latin typeface="Tahoma" panose="020B0604030504040204" pitchFamily="34" charset="0"/>
                <a:ea typeface="Tahoma" panose="020B0604030504040204" pitchFamily="34" charset="0"/>
                <a:cs typeface="Tahoma" panose="020B0604030504040204" pitchFamily="34" charset="0"/>
              </a:rPr>
              <a:t>not</a:t>
            </a:r>
            <a:r>
              <a:rPr lang="en-GB" sz="3800" b="1" dirty="0">
                <a:solidFill>
                  <a:schemeClr val="bg1"/>
                </a:solidFill>
                <a:latin typeface="Tahoma" panose="020B0604030504040204" pitchFamily="34" charset="0"/>
                <a:ea typeface="Tahoma" panose="020B0604030504040204" pitchFamily="34" charset="0"/>
                <a:cs typeface="Tahoma" panose="020B0604030504040204" pitchFamily="34" charset="0"/>
              </a:rPr>
              <a:t> to do</a:t>
            </a:r>
          </a:p>
        </p:txBody>
      </p:sp>
      <p:sp>
        <p:nvSpPr>
          <p:cNvPr id="6" name="Title 1"/>
          <p:cNvSpPr txBox="1">
            <a:spLocks/>
          </p:cNvSpPr>
          <p:nvPr/>
        </p:nvSpPr>
        <p:spPr>
          <a:xfrm>
            <a:off x="388619" y="1243056"/>
            <a:ext cx="10623937" cy="4266204"/>
          </a:xfrm>
          <a:prstGeom prst="rect">
            <a:avLst/>
          </a:prstGeom>
        </p:spPr>
        <p:txBody>
          <a:bodyPr numCol="1">
            <a:normAutofit fontScale="92500"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en-GB" sz="2800" dirty="0">
              <a:solidFill>
                <a:schemeClr val="bg1"/>
              </a:solidFill>
            </a:endParaRPr>
          </a:p>
          <a:p>
            <a:pPr marL="457200" indent="-457200">
              <a:lnSpc>
                <a:spcPct val="160000"/>
              </a:lnSpc>
              <a:buClr>
                <a:srgbClr val="FFA5A3"/>
              </a:buClr>
              <a:buFont typeface="Tahoma" panose="020B0604030504040204" pitchFamily="34" charset="0"/>
              <a:buChar char="×"/>
            </a:pPr>
            <a:r>
              <a:rPr lang="en-GB" sz="3000" dirty="0">
                <a:solidFill>
                  <a:schemeClr val="bg1"/>
                </a:solidFill>
                <a:latin typeface="Tahoma" panose="020B0604030504040204" pitchFamily="34" charset="0"/>
                <a:ea typeface="Tahoma" panose="020B0604030504040204" pitchFamily="34" charset="0"/>
                <a:cs typeface="Tahoma" panose="020B0604030504040204" pitchFamily="34" charset="0"/>
              </a:rPr>
              <a:t>Use University or Students’ Union resources including email lists (except where explicitly permitted by the Deputy Returning Officer).</a:t>
            </a:r>
          </a:p>
          <a:p>
            <a:pPr marL="457200" indent="-457200">
              <a:lnSpc>
                <a:spcPct val="160000"/>
              </a:lnSpc>
              <a:buClr>
                <a:srgbClr val="FFA5A3"/>
              </a:buClr>
              <a:buFont typeface="Tahoma" panose="020B0604030504040204" pitchFamily="34" charset="0"/>
              <a:buChar char="×"/>
            </a:pPr>
            <a:r>
              <a:rPr lang="en-GB" sz="3000" dirty="0">
                <a:solidFill>
                  <a:schemeClr val="bg1"/>
                </a:solidFill>
                <a:latin typeface="Tahoma" panose="020B0604030504040204" pitchFamily="34" charset="0"/>
                <a:ea typeface="Tahoma" panose="020B0604030504040204" pitchFamily="34" charset="0"/>
                <a:cs typeface="Tahoma" panose="020B0604030504040204" pitchFamily="34" charset="0"/>
              </a:rPr>
              <a:t>Deface, tamper of interfere with another candidates publicity.</a:t>
            </a:r>
          </a:p>
          <a:p>
            <a:pPr marL="457200" indent="-457200">
              <a:lnSpc>
                <a:spcPct val="160000"/>
              </a:lnSpc>
              <a:buClr>
                <a:srgbClr val="FFA5A3"/>
              </a:buClr>
              <a:buFont typeface="Tahoma" panose="020B0604030504040204" pitchFamily="34" charset="0"/>
              <a:buChar char="×"/>
            </a:pPr>
            <a:r>
              <a:rPr lang="en-GB" sz="3000" dirty="0">
                <a:solidFill>
                  <a:schemeClr val="bg1"/>
                </a:solidFill>
                <a:latin typeface="Tahoma" panose="020B0604030504040204" pitchFamily="34" charset="0"/>
                <a:ea typeface="Tahoma" panose="020B0604030504040204" pitchFamily="34" charset="0"/>
                <a:cs typeface="Tahoma" panose="020B0604030504040204" pitchFamily="34" charset="0"/>
              </a:rPr>
              <a:t>Bribe voters or election officials.</a:t>
            </a:r>
          </a:p>
          <a:p>
            <a:pPr marL="457200" indent="-457200">
              <a:lnSpc>
                <a:spcPct val="160000"/>
              </a:lnSpc>
              <a:buClr>
                <a:srgbClr val="FFA5A3"/>
              </a:buClr>
              <a:buFont typeface="Tahoma" panose="020B0604030504040204" pitchFamily="34" charset="0"/>
              <a:buChar char="×"/>
            </a:pPr>
            <a:r>
              <a:rPr lang="en-GB" sz="3000" dirty="0">
                <a:solidFill>
                  <a:schemeClr val="bg1"/>
                </a:solidFill>
                <a:latin typeface="Tahoma" panose="020B0604030504040204" pitchFamily="34" charset="0"/>
                <a:ea typeface="Tahoma" panose="020B0604030504040204" pitchFamily="34" charset="0"/>
                <a:cs typeface="Tahoma" panose="020B0604030504040204" pitchFamily="34" charset="0"/>
              </a:rPr>
              <a:t>Threaten or harass voters or election officials.</a:t>
            </a:r>
          </a:p>
          <a:p>
            <a:pPr marL="457200" indent="-457200">
              <a:buFont typeface="Arial" panose="020B0604020202020204" pitchFamily="34" charset="0"/>
              <a:buChar char="•"/>
            </a:pPr>
            <a:endParaRPr lang="en-GB" sz="2800" dirty="0"/>
          </a:p>
          <a:p>
            <a:pPr>
              <a:lnSpc>
                <a:spcPct val="150000"/>
              </a:lnSpc>
            </a:pPr>
            <a:endParaRPr lang="en-GB" sz="2800" dirty="0">
              <a:solidFill>
                <a:schemeClr val="tx1">
                  <a:lumMod val="85000"/>
                  <a:lumOff val="15000"/>
                </a:schemeClr>
              </a:solidFill>
              <a:latin typeface="Tahoma" panose="020B0604030504040204" pitchFamily="34" charset="0"/>
              <a:ea typeface="Tahoma" panose="020B0604030504040204" pitchFamily="34" charset="0"/>
              <a:cs typeface="Tahoma" panose="020B0604030504040204" pitchFamily="34" charset="0"/>
            </a:endParaRPr>
          </a:p>
          <a:p>
            <a:pPr marL="457200" indent="-457200">
              <a:lnSpc>
                <a:spcPct val="150000"/>
              </a:lnSpc>
              <a:buFont typeface="Arial" panose="020B0604020202020204" pitchFamily="34" charset="0"/>
              <a:buChar char="•"/>
            </a:pPr>
            <a:endParaRPr lang="en-GB" sz="2800" dirty="0">
              <a:solidFill>
                <a:schemeClr val="tx1">
                  <a:lumMod val="85000"/>
                  <a:lumOff val="15000"/>
                </a:schemeClr>
              </a:solidFill>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19384490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0171A3"/>
        </a:solidFill>
        <a:effectLst/>
      </p:bgPr>
    </p:bg>
    <p:spTree>
      <p:nvGrpSpPr>
        <p:cNvPr id="1" name=""/>
        <p:cNvGrpSpPr/>
        <p:nvPr/>
      </p:nvGrpSpPr>
      <p:grpSpPr>
        <a:xfrm>
          <a:off x="0" y="0"/>
          <a:ext cx="0" cy="0"/>
          <a:chOff x="0" y="0"/>
          <a:chExt cx="0" cy="0"/>
        </a:xfrm>
      </p:grpSpPr>
      <p:sp>
        <p:nvSpPr>
          <p:cNvPr id="5" name="Title 1"/>
          <p:cNvSpPr txBox="1">
            <a:spLocks/>
          </p:cNvSpPr>
          <p:nvPr/>
        </p:nvSpPr>
        <p:spPr>
          <a:xfrm>
            <a:off x="365760" y="640412"/>
            <a:ext cx="6922936" cy="808384"/>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3800" b="1" dirty="0">
                <a:solidFill>
                  <a:schemeClr val="bg1"/>
                </a:solidFill>
                <a:latin typeface="Tahoma" panose="020B0604030504040204" pitchFamily="34" charset="0"/>
                <a:ea typeface="Tahoma" panose="020B0604030504040204" pitchFamily="34" charset="0"/>
                <a:cs typeface="Tahoma" panose="020B0604030504040204" pitchFamily="34" charset="0"/>
              </a:rPr>
              <a:t>The Rules – What </a:t>
            </a:r>
            <a:r>
              <a:rPr lang="en-GB" sz="3800" b="1" dirty="0">
                <a:solidFill>
                  <a:srgbClr val="FFA5A3"/>
                </a:solidFill>
                <a:latin typeface="Tahoma" panose="020B0604030504040204" pitchFamily="34" charset="0"/>
                <a:ea typeface="Tahoma" panose="020B0604030504040204" pitchFamily="34" charset="0"/>
                <a:cs typeface="Tahoma" panose="020B0604030504040204" pitchFamily="34" charset="0"/>
              </a:rPr>
              <a:t>not</a:t>
            </a:r>
            <a:r>
              <a:rPr lang="en-GB" sz="3800" b="1" dirty="0">
                <a:solidFill>
                  <a:schemeClr val="bg1"/>
                </a:solidFill>
                <a:latin typeface="Tahoma" panose="020B0604030504040204" pitchFamily="34" charset="0"/>
                <a:ea typeface="Tahoma" panose="020B0604030504040204" pitchFamily="34" charset="0"/>
                <a:cs typeface="Tahoma" panose="020B0604030504040204" pitchFamily="34" charset="0"/>
              </a:rPr>
              <a:t> to do</a:t>
            </a:r>
          </a:p>
        </p:txBody>
      </p:sp>
      <p:sp>
        <p:nvSpPr>
          <p:cNvPr id="6" name="Title 1"/>
          <p:cNvSpPr txBox="1">
            <a:spLocks/>
          </p:cNvSpPr>
          <p:nvPr/>
        </p:nvSpPr>
        <p:spPr>
          <a:xfrm>
            <a:off x="388620" y="1657350"/>
            <a:ext cx="10035540" cy="3851910"/>
          </a:xfrm>
          <a:prstGeom prst="rect">
            <a:avLst/>
          </a:prstGeom>
        </p:spPr>
        <p:txBody>
          <a:bodyPr numCol="1">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457200" indent="-457200">
              <a:lnSpc>
                <a:spcPct val="160000"/>
              </a:lnSpc>
              <a:buClr>
                <a:srgbClr val="FFA5A3"/>
              </a:buClr>
              <a:buFont typeface="Tahoma" panose="020B0604030504040204" pitchFamily="34" charset="0"/>
              <a:buChar char="×"/>
            </a:pPr>
            <a:r>
              <a:rPr lang="en-GB" sz="2800" dirty="0">
                <a:solidFill>
                  <a:schemeClr val="bg1"/>
                </a:solidFill>
                <a:latin typeface="Tahoma" panose="020B0604030504040204" pitchFamily="34" charset="0"/>
                <a:ea typeface="Tahoma" panose="020B0604030504040204" pitchFamily="34" charset="0"/>
                <a:cs typeface="Tahoma" panose="020B0604030504040204" pitchFamily="34" charset="0"/>
              </a:rPr>
              <a:t>Produce offensive or defamatory publicity.</a:t>
            </a:r>
          </a:p>
          <a:p>
            <a:pPr marL="457200" indent="-457200">
              <a:lnSpc>
                <a:spcPct val="160000"/>
              </a:lnSpc>
              <a:buClr>
                <a:srgbClr val="FFA5A3"/>
              </a:buClr>
              <a:buFont typeface="Tahoma" panose="020B0604030504040204" pitchFamily="34" charset="0"/>
              <a:buChar char="×"/>
            </a:pPr>
            <a:r>
              <a:rPr lang="en-GB" sz="2800" dirty="0">
                <a:solidFill>
                  <a:schemeClr val="bg1"/>
                </a:solidFill>
                <a:latin typeface="Tahoma" panose="020B0604030504040204" pitchFamily="34" charset="0"/>
                <a:ea typeface="Tahoma" panose="020B0604030504040204" pitchFamily="34" charset="0"/>
                <a:cs typeface="Tahoma" panose="020B0604030504040204" pitchFamily="34" charset="0"/>
              </a:rPr>
              <a:t>Prevent the free and confidential exercise of a vote by voters, including the improper use of devices.</a:t>
            </a:r>
          </a:p>
          <a:p>
            <a:pPr marL="457200" indent="-457200">
              <a:lnSpc>
                <a:spcPct val="160000"/>
              </a:lnSpc>
              <a:buClr>
                <a:srgbClr val="FFA5A3"/>
              </a:buClr>
              <a:buFont typeface="Tahoma" panose="020B0604030504040204" pitchFamily="34" charset="0"/>
              <a:buChar char="×"/>
            </a:pPr>
            <a:r>
              <a:rPr lang="en-GB" sz="2800" dirty="0">
                <a:solidFill>
                  <a:schemeClr val="bg1"/>
                </a:solidFill>
                <a:latin typeface="Tahoma" panose="020B0604030504040204" pitchFamily="34" charset="0"/>
                <a:ea typeface="Tahoma" panose="020B0604030504040204" pitchFamily="34" charset="0"/>
                <a:cs typeface="Tahoma" panose="020B0604030504040204" pitchFamily="34" charset="0"/>
              </a:rPr>
              <a:t>Compromise or interfere with the integrity of the election.</a:t>
            </a:r>
          </a:p>
          <a:p>
            <a:pPr marL="457200" indent="-457200">
              <a:lnSpc>
                <a:spcPct val="160000"/>
              </a:lnSpc>
              <a:buClr>
                <a:srgbClr val="FFA5A3"/>
              </a:buClr>
              <a:buFont typeface="Tahoma" panose="020B0604030504040204" pitchFamily="34" charset="0"/>
              <a:buChar char="×"/>
            </a:pPr>
            <a:r>
              <a:rPr lang="en-GB" sz="2800" dirty="0">
                <a:solidFill>
                  <a:schemeClr val="bg1"/>
                </a:solidFill>
                <a:latin typeface="Tahoma" panose="020B0604030504040204" pitchFamily="34" charset="0"/>
                <a:ea typeface="Tahoma" panose="020B0604030504040204" pitchFamily="34" charset="0"/>
                <a:cs typeface="Tahoma" panose="020B0604030504040204" pitchFamily="34" charset="0"/>
              </a:rPr>
              <a:t>Cast a vote on another person’s behalf</a:t>
            </a:r>
          </a:p>
          <a:p>
            <a:pPr marL="457200" indent="-457200">
              <a:buFont typeface="Arial" panose="020B0604020202020204" pitchFamily="34" charset="0"/>
              <a:buChar char="•"/>
            </a:pPr>
            <a:endParaRPr lang="en-GB" sz="2800" dirty="0"/>
          </a:p>
          <a:p>
            <a:pPr>
              <a:lnSpc>
                <a:spcPct val="150000"/>
              </a:lnSpc>
            </a:pPr>
            <a:endParaRPr lang="en-GB" sz="2800" dirty="0">
              <a:solidFill>
                <a:schemeClr val="tx1">
                  <a:lumMod val="85000"/>
                  <a:lumOff val="15000"/>
                </a:schemeClr>
              </a:solidFill>
              <a:latin typeface="Tahoma" panose="020B0604030504040204" pitchFamily="34" charset="0"/>
              <a:ea typeface="Tahoma" panose="020B0604030504040204" pitchFamily="34" charset="0"/>
              <a:cs typeface="Tahoma" panose="020B0604030504040204" pitchFamily="34" charset="0"/>
            </a:endParaRPr>
          </a:p>
          <a:p>
            <a:pPr marL="457200" indent="-457200">
              <a:lnSpc>
                <a:spcPct val="150000"/>
              </a:lnSpc>
              <a:buFont typeface="Arial" panose="020B0604020202020204" pitchFamily="34" charset="0"/>
              <a:buChar char="•"/>
            </a:pPr>
            <a:endParaRPr lang="en-GB" sz="2800" dirty="0">
              <a:solidFill>
                <a:schemeClr val="tx1">
                  <a:lumMod val="85000"/>
                  <a:lumOff val="15000"/>
                </a:schemeClr>
              </a:solidFill>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42278112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0171A3"/>
        </a:solidFill>
        <a:effectLst/>
      </p:bgPr>
    </p:bg>
    <p:spTree>
      <p:nvGrpSpPr>
        <p:cNvPr id="1" name=""/>
        <p:cNvGrpSpPr/>
        <p:nvPr/>
      </p:nvGrpSpPr>
      <p:grpSpPr>
        <a:xfrm>
          <a:off x="0" y="0"/>
          <a:ext cx="0" cy="0"/>
          <a:chOff x="0" y="0"/>
          <a:chExt cx="0" cy="0"/>
        </a:xfrm>
      </p:grpSpPr>
      <p:sp>
        <p:nvSpPr>
          <p:cNvPr id="5" name="Title 1"/>
          <p:cNvSpPr txBox="1">
            <a:spLocks/>
          </p:cNvSpPr>
          <p:nvPr/>
        </p:nvSpPr>
        <p:spPr>
          <a:xfrm>
            <a:off x="365759" y="640412"/>
            <a:ext cx="9847385" cy="808384"/>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3800" b="1" dirty="0">
                <a:solidFill>
                  <a:schemeClr val="bg1"/>
                </a:solidFill>
                <a:latin typeface="Tahoma" panose="020B0604030504040204" pitchFamily="34" charset="0"/>
                <a:ea typeface="Tahoma" panose="020B0604030504040204" pitchFamily="34" charset="0"/>
                <a:cs typeface="Tahoma" panose="020B0604030504040204" pitchFamily="34" charset="0"/>
              </a:rPr>
              <a:t>The Rules – Current Full Time Officers</a:t>
            </a:r>
          </a:p>
        </p:txBody>
      </p:sp>
      <p:sp>
        <p:nvSpPr>
          <p:cNvPr id="6" name="Title 1"/>
          <p:cNvSpPr txBox="1">
            <a:spLocks/>
          </p:cNvSpPr>
          <p:nvPr/>
        </p:nvSpPr>
        <p:spPr>
          <a:xfrm>
            <a:off x="388620" y="1243056"/>
            <a:ext cx="10035540" cy="4266204"/>
          </a:xfrm>
          <a:prstGeom prst="rect">
            <a:avLst/>
          </a:prstGeom>
        </p:spPr>
        <p:txBody>
          <a:bodyPr numCol="1">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457200" indent="-457200">
              <a:lnSpc>
                <a:spcPct val="160000"/>
              </a:lnSpc>
              <a:buFont typeface="Arial" panose="020B0604020202020204" pitchFamily="34" charset="0"/>
              <a:buChar char="•"/>
            </a:pPr>
            <a:endParaRPr lang="en-GB" sz="2800" dirty="0">
              <a:latin typeface="Tahoma" panose="020B0604030504040204" pitchFamily="34" charset="0"/>
              <a:ea typeface="Tahoma" panose="020B0604030504040204" pitchFamily="34" charset="0"/>
              <a:cs typeface="Tahoma" panose="020B0604030504040204" pitchFamily="34" charset="0"/>
            </a:endParaRPr>
          </a:p>
          <a:p>
            <a:pPr marL="457200" indent="-457200">
              <a:lnSpc>
                <a:spcPct val="160000"/>
              </a:lnSpc>
              <a:buFont typeface="Arial" panose="020B0604020202020204" pitchFamily="34" charset="0"/>
              <a:buChar char="•"/>
            </a:pPr>
            <a:r>
              <a:rPr lang="en-GB" sz="2800" dirty="0">
                <a:solidFill>
                  <a:schemeClr val="bg1"/>
                </a:solidFill>
                <a:latin typeface="Tahoma" panose="020B0604030504040204" pitchFamily="34" charset="0"/>
                <a:ea typeface="Tahoma" panose="020B0604030504040204" pitchFamily="34" charset="0"/>
                <a:cs typeface="Tahoma" panose="020B0604030504040204" pitchFamily="34" charset="0"/>
              </a:rPr>
              <a:t>Must </a:t>
            </a:r>
            <a:r>
              <a:rPr lang="en-GB" sz="2800" b="1" dirty="0">
                <a:solidFill>
                  <a:srgbClr val="FFA5A3"/>
                </a:solidFill>
                <a:latin typeface="Tahoma" panose="020B0604030504040204" pitchFamily="34" charset="0"/>
                <a:ea typeface="Tahoma" panose="020B0604030504040204" pitchFamily="34" charset="0"/>
                <a:cs typeface="Tahoma" panose="020B0604030504040204" pitchFamily="34" charset="0"/>
              </a:rPr>
              <a:t>take leave</a:t>
            </a:r>
            <a:r>
              <a:rPr lang="en-GB" sz="2800" b="1" dirty="0">
                <a:solidFill>
                  <a:schemeClr val="bg1"/>
                </a:solidFill>
                <a:latin typeface="Tahoma" panose="020B0604030504040204" pitchFamily="34" charset="0"/>
                <a:ea typeface="Tahoma" panose="020B0604030504040204" pitchFamily="34" charset="0"/>
                <a:cs typeface="Tahoma" panose="020B0604030504040204" pitchFamily="34" charset="0"/>
              </a:rPr>
              <a:t> </a:t>
            </a:r>
            <a:r>
              <a:rPr lang="en-GB" sz="2800" dirty="0">
                <a:solidFill>
                  <a:schemeClr val="bg1"/>
                </a:solidFill>
                <a:latin typeface="Tahoma" panose="020B0604030504040204" pitchFamily="34" charset="0"/>
                <a:ea typeface="Tahoma" panose="020B0604030504040204" pitchFamily="34" charset="0"/>
                <a:cs typeface="Tahoma" panose="020B0604030504040204" pitchFamily="34" charset="0"/>
              </a:rPr>
              <a:t>if they wish to undertake campaigning during normal office hours.</a:t>
            </a:r>
          </a:p>
          <a:p>
            <a:pPr marL="457200" indent="-457200">
              <a:lnSpc>
                <a:spcPct val="160000"/>
              </a:lnSpc>
              <a:buFont typeface="Arial" panose="020B0604020202020204" pitchFamily="34" charset="0"/>
              <a:buChar char="•"/>
            </a:pPr>
            <a:r>
              <a:rPr lang="en-GB" sz="2800" dirty="0">
                <a:solidFill>
                  <a:schemeClr val="bg1"/>
                </a:solidFill>
                <a:latin typeface="Tahoma" panose="020B0604030504040204" pitchFamily="34" charset="0"/>
                <a:ea typeface="Tahoma" panose="020B0604030504040204" pitchFamily="34" charset="0"/>
                <a:cs typeface="Tahoma" panose="020B0604030504040204" pitchFamily="34" charset="0"/>
              </a:rPr>
              <a:t>May </a:t>
            </a:r>
            <a:r>
              <a:rPr lang="en-GB" sz="2800" b="1" dirty="0">
                <a:solidFill>
                  <a:srgbClr val="FFA5A3"/>
                </a:solidFill>
                <a:latin typeface="Tahoma" panose="020B0604030504040204" pitchFamily="34" charset="0"/>
                <a:ea typeface="Tahoma" panose="020B0604030504040204" pitchFamily="34" charset="0"/>
                <a:cs typeface="Tahoma" panose="020B0604030504040204" pitchFamily="34" charset="0"/>
              </a:rPr>
              <a:t>not use any of the resources </a:t>
            </a:r>
            <a:r>
              <a:rPr lang="en-GB" sz="2800" dirty="0">
                <a:solidFill>
                  <a:schemeClr val="bg1"/>
                </a:solidFill>
                <a:latin typeface="Tahoma" panose="020B0604030504040204" pitchFamily="34" charset="0"/>
                <a:ea typeface="Tahoma" panose="020B0604030504040204" pitchFamily="34" charset="0"/>
                <a:cs typeface="Tahoma" panose="020B0604030504040204" pitchFamily="34" charset="0"/>
              </a:rPr>
              <a:t>of their current position to assist any election campaign.</a:t>
            </a:r>
          </a:p>
          <a:p>
            <a:pPr marL="457200" indent="-457200">
              <a:buFont typeface="Arial" panose="020B0604020202020204" pitchFamily="34" charset="0"/>
              <a:buChar char="•"/>
            </a:pPr>
            <a:endParaRPr lang="en-GB" sz="2800" dirty="0"/>
          </a:p>
          <a:p>
            <a:pPr>
              <a:lnSpc>
                <a:spcPct val="150000"/>
              </a:lnSpc>
            </a:pPr>
            <a:endParaRPr lang="en-GB" sz="2800" dirty="0">
              <a:solidFill>
                <a:schemeClr val="tx1">
                  <a:lumMod val="85000"/>
                  <a:lumOff val="15000"/>
                </a:schemeClr>
              </a:solidFill>
              <a:latin typeface="Tahoma" panose="020B0604030504040204" pitchFamily="34" charset="0"/>
              <a:ea typeface="Tahoma" panose="020B0604030504040204" pitchFamily="34" charset="0"/>
              <a:cs typeface="Tahoma" panose="020B0604030504040204" pitchFamily="34" charset="0"/>
            </a:endParaRPr>
          </a:p>
          <a:p>
            <a:pPr marL="457200" indent="-457200">
              <a:lnSpc>
                <a:spcPct val="150000"/>
              </a:lnSpc>
              <a:buFont typeface="Arial" panose="020B0604020202020204" pitchFamily="34" charset="0"/>
              <a:buChar char="•"/>
            </a:pPr>
            <a:endParaRPr lang="en-GB" sz="2800" dirty="0">
              <a:solidFill>
                <a:schemeClr val="tx1">
                  <a:lumMod val="85000"/>
                  <a:lumOff val="15000"/>
                </a:schemeClr>
              </a:solidFill>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20262606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0171A3"/>
        </a:solidFill>
        <a:effectLst/>
      </p:bgPr>
    </p:bg>
    <p:spTree>
      <p:nvGrpSpPr>
        <p:cNvPr id="1" name=""/>
        <p:cNvGrpSpPr/>
        <p:nvPr/>
      </p:nvGrpSpPr>
      <p:grpSpPr>
        <a:xfrm>
          <a:off x="0" y="0"/>
          <a:ext cx="0" cy="0"/>
          <a:chOff x="0" y="0"/>
          <a:chExt cx="0" cy="0"/>
        </a:xfrm>
      </p:grpSpPr>
      <p:sp>
        <p:nvSpPr>
          <p:cNvPr id="5" name="Title 1"/>
          <p:cNvSpPr txBox="1">
            <a:spLocks/>
          </p:cNvSpPr>
          <p:nvPr/>
        </p:nvSpPr>
        <p:spPr>
          <a:xfrm>
            <a:off x="365759" y="640412"/>
            <a:ext cx="7974199" cy="808384"/>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3800" b="1" dirty="0">
                <a:solidFill>
                  <a:schemeClr val="bg1"/>
                </a:solidFill>
                <a:latin typeface="Tahoma" panose="020B0604030504040204" pitchFamily="34" charset="0"/>
                <a:ea typeface="Tahoma" panose="020B0604030504040204" pitchFamily="34" charset="0"/>
                <a:cs typeface="Tahoma" panose="020B0604030504040204" pitchFamily="34" charset="0"/>
              </a:rPr>
              <a:t>The Rules – Campaigns Team</a:t>
            </a:r>
          </a:p>
        </p:txBody>
      </p:sp>
      <p:sp>
        <p:nvSpPr>
          <p:cNvPr id="6" name="Title 1"/>
          <p:cNvSpPr txBox="1">
            <a:spLocks/>
          </p:cNvSpPr>
          <p:nvPr/>
        </p:nvSpPr>
        <p:spPr>
          <a:xfrm>
            <a:off x="388619" y="1448796"/>
            <a:ext cx="11246789" cy="4768792"/>
          </a:xfrm>
          <a:prstGeom prst="rect">
            <a:avLst/>
          </a:prstGeom>
        </p:spPr>
        <p:txBody>
          <a:bodyPr numCol="1">
            <a:normAutofit fontScale="92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342900" indent="-342900">
              <a:lnSpc>
                <a:spcPct val="150000"/>
              </a:lnSpc>
              <a:buFont typeface="Arial" panose="020B0604020202020204" pitchFamily="34" charset="0"/>
              <a:buChar char="•"/>
            </a:pPr>
            <a:r>
              <a:rPr lang="en-GB" sz="2800" b="1" dirty="0">
                <a:solidFill>
                  <a:schemeClr val="bg1"/>
                </a:solidFill>
                <a:latin typeface="Tahoma" panose="020B0604030504040204" pitchFamily="34" charset="0"/>
                <a:ea typeface="Tahoma" panose="020B0604030504040204" pitchFamily="34" charset="0"/>
                <a:cs typeface="Tahoma" panose="020B0604030504040204" pitchFamily="34" charset="0"/>
              </a:rPr>
              <a:t>Campaigns Team </a:t>
            </a:r>
            <a:r>
              <a:rPr lang="en-GB" sz="2800" dirty="0">
                <a:solidFill>
                  <a:schemeClr val="bg1"/>
                </a:solidFill>
                <a:latin typeface="Tahoma" panose="020B0604030504040204" pitchFamily="34" charset="0"/>
                <a:ea typeface="Tahoma" panose="020B0604030504040204" pitchFamily="34" charset="0"/>
                <a:cs typeface="Tahoma" panose="020B0604030504040204" pitchFamily="34" charset="0"/>
              </a:rPr>
              <a:t>= “Campaigners who assist you during the election”.</a:t>
            </a:r>
          </a:p>
          <a:p>
            <a:pPr marL="342900" indent="-342900">
              <a:lnSpc>
                <a:spcPct val="150000"/>
              </a:lnSpc>
              <a:buFont typeface="Arial" panose="020B0604020202020204" pitchFamily="34" charset="0"/>
              <a:buChar char="•"/>
            </a:pPr>
            <a:r>
              <a:rPr lang="en-GB" sz="2800" b="1" dirty="0">
                <a:solidFill>
                  <a:schemeClr val="bg1"/>
                </a:solidFill>
                <a:latin typeface="Tahoma" panose="020B0604030504040204" pitchFamily="34" charset="0"/>
                <a:ea typeface="Tahoma" panose="020B0604030504040204" pitchFamily="34" charset="0"/>
                <a:cs typeface="Tahoma" panose="020B0604030504040204" pitchFamily="34" charset="0"/>
              </a:rPr>
              <a:t>Campaigner</a:t>
            </a:r>
            <a:r>
              <a:rPr lang="en-GB" sz="2800" dirty="0">
                <a:solidFill>
                  <a:schemeClr val="bg1"/>
                </a:solidFill>
                <a:latin typeface="Tahoma" panose="020B0604030504040204" pitchFamily="34" charset="0"/>
                <a:ea typeface="Tahoma" panose="020B0604030504040204" pitchFamily="34" charset="0"/>
                <a:cs typeface="Tahoma" panose="020B0604030504040204" pitchFamily="34" charset="0"/>
              </a:rPr>
              <a:t> = “Someone who would be reasonable thought to be acting on behalf of a candidate to further the election of that candidate”.</a:t>
            </a:r>
          </a:p>
          <a:p>
            <a:pPr marL="342900" indent="-342900">
              <a:lnSpc>
                <a:spcPct val="150000"/>
              </a:lnSpc>
              <a:buFont typeface="Arial" panose="020B0604020202020204" pitchFamily="34" charset="0"/>
              <a:buChar char="•"/>
            </a:pPr>
            <a:r>
              <a:rPr lang="en-GB" sz="2800" b="1" dirty="0">
                <a:solidFill>
                  <a:schemeClr val="bg1"/>
                </a:solidFill>
                <a:latin typeface="Tahoma" panose="020B0604030504040204" pitchFamily="34" charset="0"/>
                <a:ea typeface="Tahoma" panose="020B0604030504040204" pitchFamily="34" charset="0"/>
                <a:cs typeface="Tahoma" panose="020B0604030504040204" pitchFamily="34" charset="0"/>
              </a:rPr>
              <a:t>Campaigning</a:t>
            </a:r>
            <a:r>
              <a:rPr lang="en-GB" sz="2800" dirty="0">
                <a:solidFill>
                  <a:schemeClr val="bg1"/>
                </a:solidFill>
                <a:latin typeface="Tahoma" panose="020B0604030504040204" pitchFamily="34" charset="0"/>
                <a:ea typeface="Tahoma" panose="020B0604030504040204" pitchFamily="34" charset="0"/>
                <a:cs typeface="Tahoma" panose="020B0604030504040204" pitchFamily="34" charset="0"/>
              </a:rPr>
              <a:t> = “Work in an organised and active way towards a particular goal, typically the election of a candidate”.</a:t>
            </a:r>
          </a:p>
          <a:p>
            <a:pPr>
              <a:lnSpc>
                <a:spcPct val="150000"/>
              </a:lnSpc>
            </a:pPr>
            <a:endParaRPr lang="en-GB" sz="2800" b="1" dirty="0">
              <a:solidFill>
                <a:schemeClr val="bg1"/>
              </a:solidFill>
              <a:latin typeface="Tahoma" panose="020B0604030504040204" pitchFamily="34" charset="0"/>
              <a:ea typeface="Tahoma" panose="020B0604030504040204" pitchFamily="34" charset="0"/>
              <a:cs typeface="Tahoma" panose="020B0604030504040204" pitchFamily="34" charset="0"/>
            </a:endParaRPr>
          </a:p>
          <a:p>
            <a:pPr algn="ctr">
              <a:lnSpc>
                <a:spcPct val="150000"/>
              </a:lnSpc>
            </a:pPr>
            <a:r>
              <a:rPr lang="en-GB" sz="2800" b="1" dirty="0">
                <a:solidFill>
                  <a:srgbClr val="FFA5A3"/>
                </a:solidFill>
                <a:latin typeface="Tahoma" panose="020B0604030504040204" pitchFamily="34" charset="0"/>
                <a:ea typeface="Tahoma" panose="020B0604030504040204" pitchFamily="34" charset="0"/>
                <a:cs typeface="Tahoma" panose="020B0604030504040204" pitchFamily="34" charset="0"/>
              </a:rPr>
              <a:t>You are responsible for their actions.</a:t>
            </a:r>
          </a:p>
          <a:p>
            <a:endParaRPr lang="en-GB" sz="2400" dirty="0"/>
          </a:p>
          <a:p>
            <a:pPr>
              <a:lnSpc>
                <a:spcPct val="150000"/>
              </a:lnSpc>
            </a:pPr>
            <a:endParaRPr lang="en-GB" sz="2800" dirty="0">
              <a:solidFill>
                <a:schemeClr val="tx1">
                  <a:lumMod val="85000"/>
                  <a:lumOff val="15000"/>
                </a:schemeClr>
              </a:solidFill>
              <a:latin typeface="Tahoma" panose="020B0604030504040204" pitchFamily="34" charset="0"/>
              <a:ea typeface="Tahoma" panose="020B0604030504040204" pitchFamily="34" charset="0"/>
              <a:cs typeface="Tahoma" panose="020B0604030504040204" pitchFamily="34" charset="0"/>
            </a:endParaRPr>
          </a:p>
          <a:p>
            <a:pPr>
              <a:lnSpc>
                <a:spcPct val="150000"/>
              </a:lnSpc>
            </a:pPr>
            <a:endParaRPr lang="en-GB" sz="2800" dirty="0">
              <a:solidFill>
                <a:schemeClr val="tx1">
                  <a:lumMod val="85000"/>
                  <a:lumOff val="15000"/>
                </a:schemeClr>
              </a:solidFill>
              <a:latin typeface="Tahoma" panose="020B0604030504040204" pitchFamily="34" charset="0"/>
              <a:ea typeface="Tahoma" panose="020B0604030504040204" pitchFamily="34" charset="0"/>
              <a:cs typeface="Tahoma" panose="020B0604030504040204" pitchFamily="34" charset="0"/>
            </a:endParaRPr>
          </a:p>
          <a:p>
            <a:pPr marL="457200" indent="-457200">
              <a:lnSpc>
                <a:spcPct val="150000"/>
              </a:lnSpc>
              <a:buFont typeface="Arial" panose="020B0604020202020204" pitchFamily="34" charset="0"/>
              <a:buChar char="•"/>
            </a:pPr>
            <a:endParaRPr lang="en-GB" sz="2800" dirty="0">
              <a:solidFill>
                <a:schemeClr val="tx1">
                  <a:lumMod val="85000"/>
                  <a:lumOff val="15000"/>
                </a:schemeClr>
              </a:solidFill>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16146753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0171A3"/>
        </a:solidFill>
        <a:effectLst/>
      </p:bgPr>
    </p:bg>
    <p:spTree>
      <p:nvGrpSpPr>
        <p:cNvPr id="1" name=""/>
        <p:cNvGrpSpPr/>
        <p:nvPr/>
      </p:nvGrpSpPr>
      <p:grpSpPr>
        <a:xfrm>
          <a:off x="0" y="0"/>
          <a:ext cx="0" cy="0"/>
          <a:chOff x="0" y="0"/>
          <a:chExt cx="0" cy="0"/>
        </a:xfrm>
      </p:grpSpPr>
      <p:sp>
        <p:nvSpPr>
          <p:cNvPr id="5" name="Title 1"/>
          <p:cNvSpPr txBox="1">
            <a:spLocks/>
          </p:cNvSpPr>
          <p:nvPr/>
        </p:nvSpPr>
        <p:spPr>
          <a:xfrm>
            <a:off x="365759" y="640412"/>
            <a:ext cx="7974199" cy="808384"/>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3800" b="1" dirty="0">
                <a:solidFill>
                  <a:schemeClr val="bg1"/>
                </a:solidFill>
                <a:latin typeface="Tahoma" panose="020B0604030504040204" pitchFamily="34" charset="0"/>
                <a:ea typeface="Tahoma" panose="020B0604030504040204" pitchFamily="34" charset="0"/>
                <a:cs typeface="Tahoma" panose="020B0604030504040204" pitchFamily="34" charset="0"/>
              </a:rPr>
              <a:t>In summary…</a:t>
            </a:r>
          </a:p>
        </p:txBody>
      </p:sp>
      <p:sp>
        <p:nvSpPr>
          <p:cNvPr id="6" name="Title 1"/>
          <p:cNvSpPr txBox="1">
            <a:spLocks/>
          </p:cNvSpPr>
          <p:nvPr/>
        </p:nvSpPr>
        <p:spPr>
          <a:xfrm>
            <a:off x="388620" y="1243056"/>
            <a:ext cx="10789132" cy="4266204"/>
          </a:xfrm>
          <a:prstGeom prst="rect">
            <a:avLst/>
          </a:prstGeom>
        </p:spPr>
        <p:txBody>
          <a:bodyPr numCol="1">
            <a:normAutofit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342900" indent="-342900">
              <a:lnSpc>
                <a:spcPct val="150000"/>
              </a:lnSpc>
              <a:buFont typeface="Arial" panose="020B0604020202020204" pitchFamily="34" charset="0"/>
              <a:buChar char="•"/>
            </a:pPr>
            <a:endParaRPr lang="en-GB" sz="2400" dirty="0">
              <a:solidFill>
                <a:schemeClr val="tx1">
                  <a:lumMod val="85000"/>
                  <a:lumOff val="15000"/>
                </a:schemeClr>
              </a:solidFill>
              <a:latin typeface="Tahoma" panose="020B0604030504040204" pitchFamily="34" charset="0"/>
              <a:ea typeface="Tahoma" panose="020B0604030504040204" pitchFamily="34" charset="0"/>
              <a:cs typeface="Tahoma" panose="020B0604030504040204" pitchFamily="34" charset="0"/>
            </a:endParaRPr>
          </a:p>
          <a:p>
            <a:pPr marL="457200" indent="-457200">
              <a:lnSpc>
                <a:spcPct val="150000"/>
              </a:lnSpc>
              <a:buClr>
                <a:schemeClr val="accent6">
                  <a:lumMod val="40000"/>
                  <a:lumOff val="60000"/>
                </a:schemeClr>
              </a:buClr>
              <a:buFont typeface="Wingdings" panose="05000000000000000000" pitchFamily="2" charset="2"/>
              <a:buChar char="ü"/>
            </a:pPr>
            <a:r>
              <a:rPr lang="en-GB" sz="2800" b="1" dirty="0">
                <a:solidFill>
                  <a:schemeClr val="accent6">
                    <a:lumMod val="20000"/>
                    <a:lumOff val="80000"/>
                  </a:schemeClr>
                </a:solidFill>
                <a:latin typeface="Tahoma" panose="020B0604030504040204" pitchFamily="34" charset="0"/>
                <a:ea typeface="Tahoma" panose="020B0604030504040204" pitchFamily="34" charset="0"/>
                <a:cs typeface="Tahoma" panose="020B0604030504040204" pitchFamily="34" charset="0"/>
              </a:rPr>
              <a:t>Fair</a:t>
            </a:r>
            <a:r>
              <a:rPr lang="en-GB" sz="2800" dirty="0">
                <a:solidFill>
                  <a:schemeClr val="bg1"/>
                </a:solidFill>
                <a:latin typeface="Tahoma" panose="020B0604030504040204" pitchFamily="34" charset="0"/>
                <a:ea typeface="Tahoma" panose="020B0604030504040204" pitchFamily="34" charset="0"/>
                <a:cs typeface="Tahoma" panose="020B0604030504040204" pitchFamily="34" charset="0"/>
              </a:rPr>
              <a:t> – The election will be by secret and consenting ballot.</a:t>
            </a:r>
          </a:p>
          <a:p>
            <a:pPr marL="457200" indent="-457200">
              <a:lnSpc>
                <a:spcPct val="150000"/>
              </a:lnSpc>
              <a:buClr>
                <a:schemeClr val="accent6">
                  <a:lumMod val="40000"/>
                  <a:lumOff val="60000"/>
                </a:schemeClr>
              </a:buClr>
              <a:buFont typeface="Wingdings" panose="05000000000000000000" pitchFamily="2" charset="2"/>
              <a:buChar char="ü"/>
            </a:pPr>
            <a:r>
              <a:rPr lang="en-GB" sz="2800" b="1" dirty="0">
                <a:solidFill>
                  <a:schemeClr val="accent6">
                    <a:lumMod val="20000"/>
                    <a:lumOff val="80000"/>
                  </a:schemeClr>
                </a:solidFill>
                <a:latin typeface="Tahoma" panose="020B0604030504040204" pitchFamily="34" charset="0"/>
                <a:ea typeface="Tahoma" panose="020B0604030504040204" pitchFamily="34" charset="0"/>
                <a:cs typeface="Tahoma" panose="020B0604030504040204" pitchFamily="34" charset="0"/>
              </a:rPr>
              <a:t>Independent</a:t>
            </a:r>
            <a:r>
              <a:rPr lang="en-GB" sz="2800" dirty="0">
                <a:solidFill>
                  <a:schemeClr val="bg1"/>
                </a:solidFill>
                <a:latin typeface="Tahoma" panose="020B0604030504040204" pitchFamily="34" charset="0"/>
                <a:ea typeface="Tahoma" panose="020B0604030504040204" pitchFamily="34" charset="0"/>
                <a:cs typeface="Tahoma" panose="020B0604030504040204" pitchFamily="34" charset="0"/>
              </a:rPr>
              <a:t> – </a:t>
            </a:r>
            <a:r>
              <a:rPr lang="en-GB" sz="2800" dirty="0" err="1">
                <a:solidFill>
                  <a:schemeClr val="bg1"/>
                </a:solidFill>
                <a:latin typeface="Tahoma" panose="020B0604030504040204" pitchFamily="34" charset="0"/>
                <a:ea typeface="Tahoma" panose="020B0604030504040204" pitchFamily="34" charset="0"/>
                <a:cs typeface="Tahoma" panose="020B0604030504040204" pitchFamily="34" charset="0"/>
              </a:rPr>
              <a:t>AberSU</a:t>
            </a:r>
            <a:r>
              <a:rPr lang="en-GB" sz="2800" dirty="0">
                <a:solidFill>
                  <a:schemeClr val="bg1"/>
                </a:solidFill>
                <a:latin typeface="Tahoma" panose="020B0604030504040204" pitchFamily="34" charset="0"/>
                <a:ea typeface="Tahoma" panose="020B0604030504040204" pitchFamily="34" charset="0"/>
                <a:cs typeface="Tahoma" panose="020B0604030504040204" pitchFamily="34" charset="0"/>
              </a:rPr>
              <a:t> will not endorse any candidate.</a:t>
            </a:r>
          </a:p>
          <a:p>
            <a:pPr marL="457200" indent="-457200">
              <a:lnSpc>
                <a:spcPct val="150000"/>
              </a:lnSpc>
              <a:buClr>
                <a:schemeClr val="accent6">
                  <a:lumMod val="40000"/>
                  <a:lumOff val="60000"/>
                </a:schemeClr>
              </a:buClr>
              <a:buFont typeface="Wingdings" panose="05000000000000000000" pitchFamily="2" charset="2"/>
              <a:buChar char="ü"/>
            </a:pPr>
            <a:r>
              <a:rPr lang="en-GB" sz="2800" b="1" dirty="0">
                <a:solidFill>
                  <a:schemeClr val="accent6">
                    <a:lumMod val="20000"/>
                    <a:lumOff val="80000"/>
                  </a:schemeClr>
                </a:solidFill>
                <a:latin typeface="Tahoma" panose="020B0604030504040204" pitchFamily="34" charset="0"/>
                <a:ea typeface="Tahoma" panose="020B0604030504040204" pitchFamily="34" charset="0"/>
                <a:cs typeface="Tahoma" panose="020B0604030504040204" pitchFamily="34" charset="0"/>
              </a:rPr>
              <a:t>Respect</a:t>
            </a:r>
            <a:r>
              <a:rPr lang="en-GB" sz="2800" dirty="0">
                <a:solidFill>
                  <a:schemeClr val="accent6">
                    <a:lumMod val="20000"/>
                    <a:lumOff val="80000"/>
                  </a:schemeClr>
                </a:solidFill>
                <a:latin typeface="Tahoma" panose="020B0604030504040204" pitchFamily="34" charset="0"/>
                <a:ea typeface="Tahoma" panose="020B0604030504040204" pitchFamily="34" charset="0"/>
                <a:cs typeface="Tahoma" panose="020B0604030504040204" pitchFamily="34" charset="0"/>
              </a:rPr>
              <a:t> </a:t>
            </a:r>
            <a:r>
              <a:rPr lang="en-GB" sz="2800" dirty="0">
                <a:solidFill>
                  <a:schemeClr val="bg1"/>
                </a:solidFill>
                <a:latin typeface="Tahoma" panose="020B0604030504040204" pitchFamily="34" charset="0"/>
                <a:ea typeface="Tahoma" panose="020B0604030504040204" pitchFamily="34" charset="0"/>
                <a:cs typeface="Tahoma" panose="020B0604030504040204" pitchFamily="34" charset="0"/>
              </a:rPr>
              <a:t>– </a:t>
            </a:r>
            <a:r>
              <a:rPr lang="en-GB" sz="2800" dirty="0" err="1">
                <a:solidFill>
                  <a:schemeClr val="bg1"/>
                </a:solidFill>
                <a:latin typeface="Tahoma" panose="020B0604030504040204" pitchFamily="34" charset="0"/>
                <a:ea typeface="Tahoma" panose="020B0604030504040204" pitchFamily="34" charset="0"/>
                <a:cs typeface="Tahoma" panose="020B0604030504040204" pitchFamily="34" charset="0"/>
              </a:rPr>
              <a:t>AberSU</a:t>
            </a:r>
            <a:r>
              <a:rPr lang="en-GB" sz="2800" dirty="0">
                <a:solidFill>
                  <a:schemeClr val="bg1"/>
                </a:solidFill>
                <a:latin typeface="Tahoma" panose="020B0604030504040204" pitchFamily="34" charset="0"/>
                <a:ea typeface="Tahoma" panose="020B0604030504040204" pitchFamily="34" charset="0"/>
                <a:cs typeface="Tahoma" panose="020B0604030504040204" pitchFamily="34" charset="0"/>
              </a:rPr>
              <a:t> expects all students and staff to be treated with respect.</a:t>
            </a:r>
          </a:p>
          <a:p>
            <a:pPr marL="457200" indent="-457200">
              <a:lnSpc>
                <a:spcPct val="150000"/>
              </a:lnSpc>
              <a:buClr>
                <a:schemeClr val="accent6">
                  <a:lumMod val="40000"/>
                  <a:lumOff val="60000"/>
                </a:schemeClr>
              </a:buClr>
              <a:buFont typeface="Wingdings" panose="05000000000000000000" pitchFamily="2" charset="2"/>
              <a:buChar char="ü"/>
            </a:pPr>
            <a:r>
              <a:rPr lang="en-GB" sz="2800" b="1" dirty="0">
                <a:solidFill>
                  <a:schemeClr val="accent6">
                    <a:lumMod val="20000"/>
                    <a:lumOff val="80000"/>
                  </a:schemeClr>
                </a:solidFill>
                <a:latin typeface="Tahoma" panose="020B0604030504040204" pitchFamily="34" charset="0"/>
                <a:ea typeface="Tahoma" panose="020B0604030504040204" pitchFamily="34" charset="0"/>
                <a:cs typeface="Tahoma" panose="020B0604030504040204" pitchFamily="34" charset="0"/>
              </a:rPr>
              <a:t>Fun and positive </a:t>
            </a:r>
            <a:r>
              <a:rPr lang="en-GB" sz="2800" dirty="0">
                <a:solidFill>
                  <a:schemeClr val="bg1"/>
                </a:solidFill>
                <a:latin typeface="Tahoma" panose="020B0604030504040204" pitchFamily="34" charset="0"/>
                <a:ea typeface="Tahoma" panose="020B0604030504040204" pitchFamily="34" charset="0"/>
                <a:cs typeface="Tahoma" panose="020B0604030504040204" pitchFamily="34" charset="0"/>
              </a:rPr>
              <a:t>– We want it to be an experience everyone enjoys.</a:t>
            </a:r>
            <a:endParaRPr lang="en-GB" sz="3200" dirty="0">
              <a:solidFill>
                <a:schemeClr val="bg1"/>
              </a:solidFill>
              <a:latin typeface="Tahoma" panose="020B0604030504040204" pitchFamily="34" charset="0"/>
              <a:ea typeface="Tahoma" panose="020B0604030504040204" pitchFamily="34" charset="0"/>
              <a:cs typeface="Tahoma" panose="020B0604030504040204" pitchFamily="34" charset="0"/>
            </a:endParaRPr>
          </a:p>
          <a:p>
            <a:pPr marL="457200" indent="-457200">
              <a:lnSpc>
                <a:spcPct val="150000"/>
              </a:lnSpc>
              <a:buFont typeface="Arial" panose="020B0604020202020204" pitchFamily="34" charset="0"/>
              <a:buChar char="•"/>
            </a:pPr>
            <a:endParaRPr lang="en-GB" sz="2800" dirty="0">
              <a:solidFill>
                <a:schemeClr val="tx1">
                  <a:lumMod val="85000"/>
                  <a:lumOff val="15000"/>
                </a:schemeClr>
              </a:solidFill>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27268952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F7941F"/>
        </a:solidFill>
        <a:effectLst/>
      </p:bgPr>
    </p:bg>
    <p:spTree>
      <p:nvGrpSpPr>
        <p:cNvPr id="1" name=""/>
        <p:cNvGrpSpPr/>
        <p:nvPr/>
      </p:nvGrpSpPr>
      <p:grpSpPr>
        <a:xfrm>
          <a:off x="0" y="0"/>
          <a:ext cx="0" cy="0"/>
          <a:chOff x="0" y="0"/>
          <a:chExt cx="0" cy="0"/>
        </a:xfrm>
      </p:grpSpPr>
      <p:grpSp>
        <p:nvGrpSpPr>
          <p:cNvPr id="2" name="Group 2"/>
          <p:cNvGrpSpPr/>
          <p:nvPr/>
        </p:nvGrpSpPr>
        <p:grpSpPr>
          <a:xfrm rot="555737">
            <a:off x="3143046" y="3498025"/>
            <a:ext cx="6412102" cy="1653752"/>
            <a:chOff x="135342" y="646050"/>
            <a:chExt cx="12824204" cy="3307504"/>
          </a:xfrm>
        </p:grpSpPr>
        <p:grpSp>
          <p:nvGrpSpPr>
            <p:cNvPr id="3" name="Group 3"/>
            <p:cNvGrpSpPr/>
            <p:nvPr/>
          </p:nvGrpSpPr>
          <p:grpSpPr>
            <a:xfrm rot="-351616">
              <a:off x="135342" y="646050"/>
              <a:ext cx="12824204" cy="3307504"/>
              <a:chOff x="0" y="0"/>
              <a:chExt cx="33757530" cy="8706439"/>
            </a:xfrm>
          </p:grpSpPr>
          <p:sp>
            <p:nvSpPr>
              <p:cNvPr id="4" name="Freeform 4"/>
              <p:cNvSpPr/>
              <p:nvPr/>
            </p:nvSpPr>
            <p:spPr>
              <a:xfrm>
                <a:off x="72390" y="72390"/>
                <a:ext cx="33612751" cy="8561659"/>
              </a:xfrm>
              <a:custGeom>
                <a:avLst/>
                <a:gdLst/>
                <a:ahLst/>
                <a:cxnLst/>
                <a:rect l="l" t="t" r="r" b="b"/>
                <a:pathLst>
                  <a:path w="33612751" h="8561659">
                    <a:moveTo>
                      <a:pt x="0" y="0"/>
                    </a:moveTo>
                    <a:lnTo>
                      <a:pt x="33612751" y="0"/>
                    </a:lnTo>
                    <a:lnTo>
                      <a:pt x="33612751" y="8561659"/>
                    </a:lnTo>
                    <a:lnTo>
                      <a:pt x="0" y="8561659"/>
                    </a:lnTo>
                    <a:lnTo>
                      <a:pt x="0" y="0"/>
                    </a:lnTo>
                    <a:close/>
                  </a:path>
                </a:pathLst>
              </a:custGeom>
              <a:solidFill>
                <a:srgbClr val="FFFFFF"/>
              </a:solidFill>
            </p:spPr>
          </p:sp>
          <p:sp>
            <p:nvSpPr>
              <p:cNvPr id="5" name="Freeform 5"/>
              <p:cNvSpPr/>
              <p:nvPr/>
            </p:nvSpPr>
            <p:spPr>
              <a:xfrm>
                <a:off x="0" y="0"/>
                <a:ext cx="33757530" cy="8706439"/>
              </a:xfrm>
              <a:custGeom>
                <a:avLst/>
                <a:gdLst/>
                <a:ahLst/>
                <a:cxnLst/>
                <a:rect l="l" t="t" r="r" b="b"/>
                <a:pathLst>
                  <a:path w="33757530" h="8706439">
                    <a:moveTo>
                      <a:pt x="33612751" y="8561659"/>
                    </a:moveTo>
                    <a:lnTo>
                      <a:pt x="33757530" y="8561659"/>
                    </a:lnTo>
                    <a:lnTo>
                      <a:pt x="33757530" y="8706439"/>
                    </a:lnTo>
                    <a:lnTo>
                      <a:pt x="33612751" y="8706439"/>
                    </a:lnTo>
                    <a:lnTo>
                      <a:pt x="33612751" y="8561659"/>
                    </a:lnTo>
                    <a:close/>
                    <a:moveTo>
                      <a:pt x="0" y="144780"/>
                    </a:moveTo>
                    <a:lnTo>
                      <a:pt x="144780" y="144780"/>
                    </a:lnTo>
                    <a:lnTo>
                      <a:pt x="144780" y="8561660"/>
                    </a:lnTo>
                    <a:lnTo>
                      <a:pt x="0" y="8561660"/>
                    </a:lnTo>
                    <a:lnTo>
                      <a:pt x="0" y="144780"/>
                    </a:lnTo>
                    <a:close/>
                    <a:moveTo>
                      <a:pt x="0" y="8561660"/>
                    </a:moveTo>
                    <a:lnTo>
                      <a:pt x="144780" y="8561660"/>
                    </a:lnTo>
                    <a:lnTo>
                      <a:pt x="144780" y="8706439"/>
                    </a:lnTo>
                    <a:lnTo>
                      <a:pt x="0" y="8706439"/>
                    </a:lnTo>
                    <a:lnTo>
                      <a:pt x="0" y="8561659"/>
                    </a:lnTo>
                    <a:close/>
                    <a:moveTo>
                      <a:pt x="33612751" y="144780"/>
                    </a:moveTo>
                    <a:lnTo>
                      <a:pt x="33757530" y="144780"/>
                    </a:lnTo>
                    <a:lnTo>
                      <a:pt x="33757530" y="8561660"/>
                    </a:lnTo>
                    <a:lnTo>
                      <a:pt x="33612751" y="8561660"/>
                    </a:lnTo>
                    <a:lnTo>
                      <a:pt x="33612751" y="144780"/>
                    </a:lnTo>
                    <a:close/>
                    <a:moveTo>
                      <a:pt x="144780" y="8561659"/>
                    </a:moveTo>
                    <a:lnTo>
                      <a:pt x="33612751" y="8561659"/>
                    </a:lnTo>
                    <a:lnTo>
                      <a:pt x="33612751" y="8706439"/>
                    </a:lnTo>
                    <a:lnTo>
                      <a:pt x="144780" y="8706439"/>
                    </a:lnTo>
                    <a:lnTo>
                      <a:pt x="144780" y="8561659"/>
                    </a:lnTo>
                    <a:close/>
                    <a:moveTo>
                      <a:pt x="33612751" y="0"/>
                    </a:moveTo>
                    <a:lnTo>
                      <a:pt x="33757530" y="0"/>
                    </a:lnTo>
                    <a:lnTo>
                      <a:pt x="33757530" y="144780"/>
                    </a:lnTo>
                    <a:lnTo>
                      <a:pt x="33612751" y="144780"/>
                    </a:lnTo>
                    <a:lnTo>
                      <a:pt x="33612751" y="0"/>
                    </a:lnTo>
                    <a:close/>
                    <a:moveTo>
                      <a:pt x="0" y="0"/>
                    </a:moveTo>
                    <a:lnTo>
                      <a:pt x="144780" y="0"/>
                    </a:lnTo>
                    <a:lnTo>
                      <a:pt x="144780" y="144780"/>
                    </a:lnTo>
                    <a:lnTo>
                      <a:pt x="0" y="144780"/>
                    </a:lnTo>
                    <a:lnTo>
                      <a:pt x="0" y="0"/>
                    </a:lnTo>
                    <a:close/>
                    <a:moveTo>
                      <a:pt x="144780" y="0"/>
                    </a:moveTo>
                    <a:lnTo>
                      <a:pt x="33612751" y="0"/>
                    </a:lnTo>
                    <a:lnTo>
                      <a:pt x="33612751" y="144780"/>
                    </a:lnTo>
                    <a:lnTo>
                      <a:pt x="144780" y="144780"/>
                    </a:lnTo>
                    <a:lnTo>
                      <a:pt x="144780" y="0"/>
                    </a:lnTo>
                    <a:close/>
                  </a:path>
                </a:pathLst>
              </a:custGeom>
              <a:solidFill>
                <a:srgbClr val="000000"/>
              </a:solidFill>
            </p:spPr>
          </p:sp>
        </p:grpSp>
        <p:sp>
          <p:nvSpPr>
            <p:cNvPr id="6" name="TextBox 6"/>
            <p:cNvSpPr txBox="1"/>
            <p:nvPr/>
          </p:nvSpPr>
          <p:spPr>
            <a:xfrm rot="21248384">
              <a:off x="510213" y="1348607"/>
              <a:ext cx="12084406" cy="1963358"/>
            </a:xfrm>
            <a:prstGeom prst="rect">
              <a:avLst/>
            </a:prstGeom>
          </p:spPr>
          <p:txBody>
            <a:bodyPr lIns="0" tIns="0" rIns="0" bIns="0" rtlCol="0" anchor="t">
              <a:spAutoFit/>
            </a:bodyPr>
            <a:lstStyle/>
            <a:p>
              <a:pPr algn="ctr">
                <a:lnSpc>
                  <a:spcPts val="8416"/>
                </a:lnSpc>
              </a:pPr>
              <a:r>
                <a:rPr lang="en-US" sz="6000" spc="347" dirty="0">
                  <a:solidFill>
                    <a:srgbClr val="000000"/>
                  </a:solidFill>
                  <a:latin typeface="Tahoma" panose="020B0604030504040204" pitchFamily="34" charset="0"/>
                  <a:ea typeface="Tahoma" panose="020B0604030504040204" pitchFamily="34" charset="0"/>
                  <a:cs typeface="Tahoma" panose="020B0604030504040204" pitchFamily="34" charset="0"/>
                </a:rPr>
                <a:t>COMPLAINTS</a:t>
              </a:r>
            </a:p>
          </p:txBody>
        </p:sp>
      </p:grpSp>
      <p:grpSp>
        <p:nvGrpSpPr>
          <p:cNvPr id="7" name="Group 7"/>
          <p:cNvGrpSpPr/>
          <p:nvPr/>
        </p:nvGrpSpPr>
        <p:grpSpPr>
          <a:xfrm rot="185399">
            <a:off x="2552799" y="1836197"/>
            <a:ext cx="4496885" cy="1653752"/>
            <a:chOff x="145351" y="450501"/>
            <a:chExt cx="8993769" cy="3307504"/>
          </a:xfrm>
        </p:grpSpPr>
        <p:grpSp>
          <p:nvGrpSpPr>
            <p:cNvPr id="8" name="Group 8"/>
            <p:cNvGrpSpPr/>
            <p:nvPr/>
          </p:nvGrpSpPr>
          <p:grpSpPr>
            <a:xfrm rot="-351616">
              <a:off x="145351" y="450501"/>
              <a:ext cx="8993769" cy="3307504"/>
              <a:chOff x="0" y="0"/>
              <a:chExt cx="23674564" cy="8706439"/>
            </a:xfrm>
          </p:grpSpPr>
          <p:sp>
            <p:nvSpPr>
              <p:cNvPr id="9" name="Freeform 9"/>
              <p:cNvSpPr/>
              <p:nvPr/>
            </p:nvSpPr>
            <p:spPr>
              <a:xfrm>
                <a:off x="72390" y="72390"/>
                <a:ext cx="23529785" cy="8561659"/>
              </a:xfrm>
              <a:custGeom>
                <a:avLst/>
                <a:gdLst/>
                <a:ahLst/>
                <a:cxnLst/>
                <a:rect l="l" t="t" r="r" b="b"/>
                <a:pathLst>
                  <a:path w="23529785" h="8561659">
                    <a:moveTo>
                      <a:pt x="0" y="0"/>
                    </a:moveTo>
                    <a:lnTo>
                      <a:pt x="23529785" y="0"/>
                    </a:lnTo>
                    <a:lnTo>
                      <a:pt x="23529785" y="8561659"/>
                    </a:lnTo>
                    <a:lnTo>
                      <a:pt x="0" y="8561659"/>
                    </a:lnTo>
                    <a:lnTo>
                      <a:pt x="0" y="0"/>
                    </a:lnTo>
                    <a:close/>
                  </a:path>
                </a:pathLst>
              </a:custGeom>
              <a:solidFill>
                <a:srgbClr val="FFFFFF"/>
              </a:solidFill>
            </p:spPr>
          </p:sp>
          <p:sp>
            <p:nvSpPr>
              <p:cNvPr id="10" name="Freeform 10"/>
              <p:cNvSpPr/>
              <p:nvPr/>
            </p:nvSpPr>
            <p:spPr>
              <a:xfrm>
                <a:off x="0" y="0"/>
                <a:ext cx="23674564" cy="8706439"/>
              </a:xfrm>
              <a:custGeom>
                <a:avLst/>
                <a:gdLst/>
                <a:ahLst/>
                <a:cxnLst/>
                <a:rect l="l" t="t" r="r" b="b"/>
                <a:pathLst>
                  <a:path w="23674564" h="8706439">
                    <a:moveTo>
                      <a:pt x="23529784" y="8561659"/>
                    </a:moveTo>
                    <a:lnTo>
                      <a:pt x="23674564" y="8561659"/>
                    </a:lnTo>
                    <a:lnTo>
                      <a:pt x="23674564" y="8706439"/>
                    </a:lnTo>
                    <a:lnTo>
                      <a:pt x="23529784" y="8706439"/>
                    </a:lnTo>
                    <a:lnTo>
                      <a:pt x="23529784" y="8561659"/>
                    </a:lnTo>
                    <a:close/>
                    <a:moveTo>
                      <a:pt x="0" y="144780"/>
                    </a:moveTo>
                    <a:lnTo>
                      <a:pt x="144780" y="144780"/>
                    </a:lnTo>
                    <a:lnTo>
                      <a:pt x="144780" y="8561660"/>
                    </a:lnTo>
                    <a:lnTo>
                      <a:pt x="0" y="8561660"/>
                    </a:lnTo>
                    <a:lnTo>
                      <a:pt x="0" y="144780"/>
                    </a:lnTo>
                    <a:close/>
                    <a:moveTo>
                      <a:pt x="0" y="8561660"/>
                    </a:moveTo>
                    <a:lnTo>
                      <a:pt x="144780" y="8561660"/>
                    </a:lnTo>
                    <a:lnTo>
                      <a:pt x="144780" y="8706439"/>
                    </a:lnTo>
                    <a:lnTo>
                      <a:pt x="0" y="8706439"/>
                    </a:lnTo>
                    <a:lnTo>
                      <a:pt x="0" y="8561659"/>
                    </a:lnTo>
                    <a:close/>
                    <a:moveTo>
                      <a:pt x="23529784" y="144780"/>
                    </a:moveTo>
                    <a:lnTo>
                      <a:pt x="23674564" y="144780"/>
                    </a:lnTo>
                    <a:lnTo>
                      <a:pt x="23674564" y="8561660"/>
                    </a:lnTo>
                    <a:lnTo>
                      <a:pt x="23529784" y="8561660"/>
                    </a:lnTo>
                    <a:lnTo>
                      <a:pt x="23529784" y="144780"/>
                    </a:lnTo>
                    <a:close/>
                    <a:moveTo>
                      <a:pt x="144780" y="8561659"/>
                    </a:moveTo>
                    <a:lnTo>
                      <a:pt x="23529784" y="8561659"/>
                    </a:lnTo>
                    <a:lnTo>
                      <a:pt x="23529784" y="8706439"/>
                    </a:lnTo>
                    <a:lnTo>
                      <a:pt x="144780" y="8706439"/>
                    </a:lnTo>
                    <a:lnTo>
                      <a:pt x="144780" y="8561659"/>
                    </a:lnTo>
                    <a:close/>
                    <a:moveTo>
                      <a:pt x="23529784" y="0"/>
                    </a:moveTo>
                    <a:lnTo>
                      <a:pt x="23674564" y="0"/>
                    </a:lnTo>
                    <a:lnTo>
                      <a:pt x="23674564" y="144780"/>
                    </a:lnTo>
                    <a:lnTo>
                      <a:pt x="23529784" y="144780"/>
                    </a:lnTo>
                    <a:lnTo>
                      <a:pt x="23529784" y="0"/>
                    </a:lnTo>
                    <a:close/>
                    <a:moveTo>
                      <a:pt x="0" y="0"/>
                    </a:moveTo>
                    <a:lnTo>
                      <a:pt x="144780" y="0"/>
                    </a:lnTo>
                    <a:lnTo>
                      <a:pt x="144780" y="144780"/>
                    </a:lnTo>
                    <a:lnTo>
                      <a:pt x="0" y="144780"/>
                    </a:lnTo>
                    <a:lnTo>
                      <a:pt x="0" y="0"/>
                    </a:lnTo>
                    <a:close/>
                    <a:moveTo>
                      <a:pt x="144780" y="0"/>
                    </a:moveTo>
                    <a:lnTo>
                      <a:pt x="23529784" y="0"/>
                    </a:lnTo>
                    <a:lnTo>
                      <a:pt x="23529784" y="144780"/>
                    </a:lnTo>
                    <a:lnTo>
                      <a:pt x="144780" y="144780"/>
                    </a:lnTo>
                    <a:lnTo>
                      <a:pt x="144780" y="0"/>
                    </a:lnTo>
                    <a:close/>
                  </a:path>
                </a:pathLst>
              </a:custGeom>
              <a:solidFill>
                <a:srgbClr val="000000"/>
              </a:solidFill>
            </p:spPr>
          </p:sp>
        </p:grpSp>
        <p:sp>
          <p:nvSpPr>
            <p:cNvPr id="11" name="TextBox 11"/>
            <p:cNvSpPr txBox="1"/>
            <p:nvPr/>
          </p:nvSpPr>
          <p:spPr>
            <a:xfrm rot="21248384">
              <a:off x="432914" y="1147119"/>
              <a:ext cx="8417883" cy="1900264"/>
            </a:xfrm>
            <a:prstGeom prst="rect">
              <a:avLst/>
            </a:prstGeom>
          </p:spPr>
          <p:txBody>
            <a:bodyPr lIns="0" tIns="0" rIns="0" bIns="0" rtlCol="0" anchor="t">
              <a:spAutoFit/>
            </a:bodyPr>
            <a:lstStyle/>
            <a:p>
              <a:pPr algn="ctr">
                <a:lnSpc>
                  <a:spcPts val="8416"/>
                </a:lnSpc>
              </a:pPr>
              <a:r>
                <a:rPr lang="en-US" sz="5400" spc="347" dirty="0">
                  <a:solidFill>
                    <a:srgbClr val="000000"/>
                  </a:solidFill>
                  <a:latin typeface="Tahoma" panose="020B0604030504040204" pitchFamily="34" charset="0"/>
                  <a:ea typeface="Tahoma" panose="020B0604030504040204" pitchFamily="34" charset="0"/>
                  <a:cs typeface="Tahoma" panose="020B0604030504040204" pitchFamily="34" charset="0"/>
                </a:rPr>
                <a:t>ELECTION</a:t>
              </a:r>
            </a:p>
          </p:txBody>
        </p:sp>
      </p:grpSp>
      <p:pic>
        <p:nvPicPr>
          <p:cNvPr id="2050" name="Picture 2">
            <a:extLst>
              <a:ext uri="{FF2B5EF4-FFF2-40B4-BE49-F238E27FC236}">
                <a16:creationId xmlns:a16="http://schemas.microsoft.com/office/drawing/2014/main" id="{3BA5C117-B88B-F844-E7AB-B1D0296351E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842171">
            <a:off x="7384553" y="1532191"/>
            <a:ext cx="1916481" cy="2016819"/>
          </a:xfrm>
          <a:prstGeom prst="rect">
            <a:avLst/>
          </a:prstGeom>
          <a:noFill/>
          <a:extLst>
            <a:ext uri="{909E8E84-426E-40DD-AFC4-6F175D3DCCD1}">
              <a14:hiddenFill xmlns:a14="http://schemas.microsoft.com/office/drawing/2010/main">
                <a:solidFill>
                  <a:srgbClr val="FFFFFF"/>
                </a:solidFill>
              </a14:hiddenFill>
            </a:ext>
          </a:extLst>
        </p:spPr>
      </p:pic>
      <p:sp>
        <p:nvSpPr>
          <p:cNvPr id="16" name="TextBox 15">
            <a:extLst>
              <a:ext uri="{FF2B5EF4-FFF2-40B4-BE49-F238E27FC236}">
                <a16:creationId xmlns:a16="http://schemas.microsoft.com/office/drawing/2014/main" id="{CBC055E3-DE3C-0F7F-A0C4-A9956BEBDD97}"/>
              </a:ext>
            </a:extLst>
          </p:cNvPr>
          <p:cNvSpPr txBox="1"/>
          <p:nvPr/>
        </p:nvSpPr>
        <p:spPr>
          <a:xfrm>
            <a:off x="9500100" y="6250154"/>
            <a:ext cx="2559587" cy="307777"/>
          </a:xfrm>
          <a:prstGeom prst="rect">
            <a:avLst/>
          </a:prstGeom>
          <a:noFill/>
        </p:spPr>
        <p:txBody>
          <a:bodyPr wrap="square" rtlCol="0">
            <a:sp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b="0" cap="none" spc="0" dirty="0">
                <a:ln w="0"/>
                <a:solidFill>
                  <a:schemeClr val="bg1"/>
                </a:solidFill>
                <a:effectLst/>
                <a:latin typeface="Tahoma" panose="020B0604030504040204" pitchFamily="34" charset="0"/>
                <a:ea typeface="Tahoma" panose="020B0604030504040204" pitchFamily="34" charset="0"/>
                <a:cs typeface="Tahoma" panose="020B0604030504040204" pitchFamily="34" charset="0"/>
              </a:rPr>
              <a:t>umaber.co.uk</a:t>
            </a:r>
            <a:r>
              <a:rPr lang="en-US" sz="1400" b="0" cap="none" spc="0" baseline="0" dirty="0">
                <a:ln w="0"/>
                <a:solidFill>
                  <a:schemeClr val="bg1"/>
                </a:solidFill>
                <a:effectLst/>
                <a:latin typeface="Tahoma" panose="020B0604030504040204" pitchFamily="34" charset="0"/>
                <a:ea typeface="Tahoma" panose="020B0604030504040204" pitchFamily="34" charset="0"/>
                <a:cs typeface="Tahoma" panose="020B0604030504040204" pitchFamily="34" charset="0"/>
              </a:rPr>
              <a:t> | </a:t>
            </a:r>
            <a:r>
              <a:rPr lang="en-US" sz="1400" b="0" cap="none" spc="0" dirty="0">
                <a:ln w="0"/>
                <a:solidFill>
                  <a:schemeClr val="bg1"/>
                </a:solidFill>
                <a:effectLst/>
                <a:latin typeface="Tahoma" panose="020B0604030504040204" pitchFamily="34" charset="0"/>
                <a:ea typeface="Tahoma" panose="020B0604030504040204" pitchFamily="34" charset="0"/>
                <a:cs typeface="Tahoma" panose="020B0604030504040204" pitchFamily="34" charset="0"/>
              </a:rPr>
              <a:t>abersu.co.uk</a:t>
            </a:r>
          </a:p>
        </p:txBody>
      </p:sp>
    </p:spTree>
    <p:extLst>
      <p:ext uri="{BB962C8B-B14F-4D97-AF65-F5344CB8AC3E}">
        <p14:creationId xmlns:p14="http://schemas.microsoft.com/office/powerpoint/2010/main" val="11867640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F7941F"/>
        </a:solidFill>
        <a:effectLst/>
      </p:bgPr>
    </p:bg>
    <p:spTree>
      <p:nvGrpSpPr>
        <p:cNvPr id="1" name=""/>
        <p:cNvGrpSpPr/>
        <p:nvPr/>
      </p:nvGrpSpPr>
      <p:grpSpPr>
        <a:xfrm>
          <a:off x="0" y="0"/>
          <a:ext cx="0" cy="0"/>
          <a:chOff x="0" y="0"/>
          <a:chExt cx="0" cy="0"/>
        </a:xfrm>
      </p:grpSpPr>
      <p:sp>
        <p:nvSpPr>
          <p:cNvPr id="5" name="Title 1"/>
          <p:cNvSpPr txBox="1">
            <a:spLocks/>
          </p:cNvSpPr>
          <p:nvPr/>
        </p:nvSpPr>
        <p:spPr>
          <a:xfrm>
            <a:off x="365759" y="640412"/>
            <a:ext cx="7974199" cy="808384"/>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3800" b="1" dirty="0">
                <a:solidFill>
                  <a:schemeClr val="bg1"/>
                </a:solidFill>
                <a:latin typeface="Tahoma" panose="020B0604030504040204" pitchFamily="34" charset="0"/>
                <a:ea typeface="Tahoma" panose="020B0604030504040204" pitchFamily="34" charset="0"/>
                <a:cs typeface="Tahoma" panose="020B0604030504040204" pitchFamily="34" charset="0"/>
              </a:rPr>
              <a:t>Complaints</a:t>
            </a:r>
          </a:p>
        </p:txBody>
      </p:sp>
      <p:sp>
        <p:nvSpPr>
          <p:cNvPr id="6" name="Title 1"/>
          <p:cNvSpPr txBox="1">
            <a:spLocks/>
          </p:cNvSpPr>
          <p:nvPr/>
        </p:nvSpPr>
        <p:spPr>
          <a:xfrm>
            <a:off x="388620" y="1243056"/>
            <a:ext cx="10789132" cy="4266204"/>
          </a:xfrm>
          <a:prstGeom prst="rect">
            <a:avLst/>
          </a:prstGeom>
        </p:spPr>
        <p:txBody>
          <a:bodyPr numCol="1">
            <a:normAutofit fontScale="92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342900" indent="-342900">
              <a:lnSpc>
                <a:spcPct val="150000"/>
              </a:lnSpc>
              <a:buFont typeface="Arial" panose="020B0604020202020204" pitchFamily="34" charset="0"/>
              <a:buChar char="•"/>
            </a:pPr>
            <a:r>
              <a:rPr lang="en-GB" sz="2800" dirty="0">
                <a:solidFill>
                  <a:schemeClr val="bg1"/>
                </a:solidFill>
                <a:latin typeface="Tahoma" panose="020B0604030504040204" pitchFamily="34" charset="0"/>
                <a:ea typeface="Tahoma" panose="020B0604030504040204" pitchFamily="34" charset="0"/>
                <a:cs typeface="Tahoma" panose="020B0604030504040204" pitchFamily="34" charset="0"/>
              </a:rPr>
              <a:t>Must be submitted using the complaints form on the elections pages of the SU website. We </a:t>
            </a:r>
            <a:r>
              <a:rPr lang="en-GB" sz="2800" b="1" dirty="0">
                <a:solidFill>
                  <a:schemeClr val="bg1"/>
                </a:solidFill>
                <a:latin typeface="Tahoma" panose="020B0604030504040204" pitchFamily="34" charset="0"/>
                <a:ea typeface="Tahoma" panose="020B0604030504040204" pitchFamily="34" charset="0"/>
                <a:cs typeface="Tahoma" panose="020B0604030504040204" pitchFamily="34" charset="0"/>
              </a:rPr>
              <a:t>CANNOT</a:t>
            </a:r>
            <a:r>
              <a:rPr lang="en-GB" sz="2800" dirty="0">
                <a:solidFill>
                  <a:schemeClr val="bg1"/>
                </a:solidFill>
                <a:latin typeface="Tahoma" panose="020B0604030504040204" pitchFamily="34" charset="0"/>
                <a:ea typeface="Tahoma" panose="020B0604030504040204" pitchFamily="34" charset="0"/>
                <a:cs typeface="Tahoma" panose="020B0604030504040204" pitchFamily="34" charset="0"/>
              </a:rPr>
              <a:t> accept complaints in person.</a:t>
            </a:r>
          </a:p>
          <a:p>
            <a:pPr marL="342900" indent="-342900">
              <a:lnSpc>
                <a:spcPct val="150000"/>
              </a:lnSpc>
              <a:buFont typeface="Arial" panose="020B0604020202020204" pitchFamily="34" charset="0"/>
              <a:buChar char="•"/>
            </a:pPr>
            <a:r>
              <a:rPr lang="en-GB" sz="2800" dirty="0">
                <a:solidFill>
                  <a:schemeClr val="bg1"/>
                </a:solidFill>
                <a:latin typeface="Tahoma" panose="020B0604030504040204" pitchFamily="34" charset="0"/>
                <a:ea typeface="Tahoma" panose="020B0604030504040204" pitchFamily="34" charset="0"/>
                <a:cs typeface="Tahoma" panose="020B0604030504040204" pitchFamily="34" charset="0"/>
              </a:rPr>
              <a:t>If necessary the DRO will investigate to obtain further evidence.</a:t>
            </a:r>
          </a:p>
          <a:p>
            <a:pPr marL="342900" indent="-342900">
              <a:lnSpc>
                <a:spcPct val="150000"/>
              </a:lnSpc>
              <a:buFont typeface="Arial" panose="020B0604020202020204" pitchFamily="34" charset="0"/>
              <a:buChar char="•"/>
            </a:pPr>
            <a:r>
              <a:rPr lang="en-GB" sz="2800" dirty="0">
                <a:solidFill>
                  <a:schemeClr val="bg1"/>
                </a:solidFill>
                <a:latin typeface="Tahoma" panose="020B0604030504040204" pitchFamily="34" charset="0"/>
                <a:ea typeface="Tahoma" panose="020B0604030504040204" pitchFamily="34" charset="0"/>
                <a:cs typeface="Tahoma" panose="020B0604030504040204" pitchFamily="34" charset="0"/>
              </a:rPr>
              <a:t>The RO (NUS Elections Support Service) will rule upon complaints.</a:t>
            </a:r>
          </a:p>
          <a:p>
            <a:pPr marL="342900" indent="-342900">
              <a:lnSpc>
                <a:spcPct val="150000"/>
              </a:lnSpc>
              <a:buFont typeface="Arial" panose="020B0604020202020204" pitchFamily="34" charset="0"/>
              <a:buChar char="•"/>
            </a:pPr>
            <a:r>
              <a:rPr lang="en-GB" sz="2800" dirty="0">
                <a:solidFill>
                  <a:schemeClr val="bg1"/>
                </a:solidFill>
                <a:latin typeface="Tahoma" panose="020B0604030504040204" pitchFamily="34" charset="0"/>
                <a:ea typeface="Tahoma" panose="020B0604030504040204" pitchFamily="34" charset="0"/>
                <a:cs typeface="Tahoma" panose="020B0604030504040204" pitchFamily="34" charset="0"/>
              </a:rPr>
              <a:t>Can’t count votes until all complaints have been dealt with.</a:t>
            </a:r>
          </a:p>
          <a:p>
            <a:pPr marL="342900" indent="-342900">
              <a:lnSpc>
                <a:spcPct val="150000"/>
              </a:lnSpc>
              <a:buFont typeface="Arial" panose="020B0604020202020204" pitchFamily="34" charset="0"/>
              <a:buChar char="•"/>
            </a:pPr>
            <a:r>
              <a:rPr lang="en-GB" sz="2800" dirty="0">
                <a:solidFill>
                  <a:schemeClr val="bg1"/>
                </a:solidFill>
                <a:latin typeface="Tahoma" panose="020B0604030504040204" pitchFamily="34" charset="0"/>
                <a:ea typeface="Tahoma" panose="020B0604030504040204" pitchFamily="34" charset="0"/>
                <a:cs typeface="Tahoma" panose="020B0604030504040204" pitchFamily="34" charset="0"/>
              </a:rPr>
              <a:t>Complaints must be </a:t>
            </a:r>
            <a:r>
              <a:rPr lang="en-GB" sz="2800" b="1" dirty="0">
                <a:solidFill>
                  <a:schemeClr val="bg1"/>
                </a:solidFill>
                <a:latin typeface="Tahoma" panose="020B0604030504040204" pitchFamily="34" charset="0"/>
                <a:ea typeface="Tahoma" panose="020B0604030504040204" pitchFamily="34" charset="0"/>
                <a:cs typeface="Tahoma" panose="020B0604030504040204" pitchFamily="34" charset="0"/>
              </a:rPr>
              <a:t>timely</a:t>
            </a:r>
            <a:r>
              <a:rPr lang="en-GB" sz="2800" dirty="0">
                <a:solidFill>
                  <a:schemeClr val="bg1"/>
                </a:solidFill>
                <a:latin typeface="Tahoma" panose="020B0604030504040204" pitchFamily="34" charset="0"/>
                <a:ea typeface="Tahoma" panose="020B0604030504040204" pitchFamily="34" charset="0"/>
                <a:cs typeface="Tahoma" panose="020B0604030504040204" pitchFamily="34" charset="0"/>
              </a:rPr>
              <a:t> and in </a:t>
            </a:r>
            <a:r>
              <a:rPr lang="en-GB" sz="2800" b="1" dirty="0">
                <a:solidFill>
                  <a:schemeClr val="bg1"/>
                </a:solidFill>
                <a:latin typeface="Tahoma" panose="020B0604030504040204" pitchFamily="34" charset="0"/>
                <a:ea typeface="Tahoma" panose="020B0604030504040204" pitchFamily="34" charset="0"/>
                <a:cs typeface="Tahoma" panose="020B0604030504040204" pitchFamily="34" charset="0"/>
              </a:rPr>
              <a:t>good faith </a:t>
            </a:r>
            <a:r>
              <a:rPr lang="en-GB" sz="2800" dirty="0">
                <a:solidFill>
                  <a:schemeClr val="bg1"/>
                </a:solidFill>
                <a:latin typeface="Tahoma" panose="020B0604030504040204" pitchFamily="34" charset="0"/>
                <a:ea typeface="Tahoma" panose="020B0604030504040204" pitchFamily="34" charset="0"/>
                <a:cs typeface="Tahoma" panose="020B0604030504040204" pitchFamily="34" charset="0"/>
              </a:rPr>
              <a:t>– deadline for all complaints is </a:t>
            </a:r>
            <a:r>
              <a:rPr lang="en-GB" sz="2800" b="1" dirty="0">
                <a:solidFill>
                  <a:schemeClr val="bg1"/>
                </a:solidFill>
                <a:latin typeface="Tahoma" panose="020B0604030504040204" pitchFamily="34" charset="0"/>
                <a:ea typeface="Tahoma" panose="020B0604030504040204" pitchFamily="34" charset="0"/>
                <a:cs typeface="Tahoma" panose="020B0604030504040204" pitchFamily="34" charset="0"/>
              </a:rPr>
              <a:t>4pm, Wednesday 26</a:t>
            </a:r>
            <a:r>
              <a:rPr lang="en-GB" sz="2800" b="1" baseline="30000" dirty="0">
                <a:solidFill>
                  <a:schemeClr val="bg1"/>
                </a:solidFill>
                <a:latin typeface="Tahoma" panose="020B0604030504040204" pitchFamily="34" charset="0"/>
                <a:ea typeface="Tahoma" panose="020B0604030504040204" pitchFamily="34" charset="0"/>
                <a:cs typeface="Tahoma" panose="020B0604030504040204" pitchFamily="34" charset="0"/>
              </a:rPr>
              <a:t>th</a:t>
            </a:r>
            <a:r>
              <a:rPr lang="en-GB" sz="2800" b="1" dirty="0">
                <a:solidFill>
                  <a:schemeClr val="bg1"/>
                </a:solidFill>
                <a:latin typeface="Tahoma" panose="020B0604030504040204" pitchFamily="34" charset="0"/>
                <a:ea typeface="Tahoma" panose="020B0604030504040204" pitchFamily="34" charset="0"/>
                <a:cs typeface="Tahoma" panose="020B0604030504040204" pitchFamily="34" charset="0"/>
              </a:rPr>
              <a:t> April</a:t>
            </a:r>
            <a:endParaRPr lang="en-GB" sz="2800" dirty="0">
              <a:solidFill>
                <a:schemeClr val="bg1"/>
              </a:solidFill>
              <a:latin typeface="Tahoma" panose="020B0604030504040204" pitchFamily="34" charset="0"/>
              <a:ea typeface="Tahoma" panose="020B0604030504040204" pitchFamily="34" charset="0"/>
              <a:cs typeface="Tahoma" panose="020B0604030504040204" pitchFamily="34" charset="0"/>
            </a:endParaRPr>
          </a:p>
          <a:p>
            <a:pPr marL="342900" indent="-342900">
              <a:lnSpc>
                <a:spcPct val="150000"/>
              </a:lnSpc>
              <a:buFont typeface="Arial" panose="020B0604020202020204" pitchFamily="34" charset="0"/>
              <a:buChar char="•"/>
            </a:pPr>
            <a:endParaRPr lang="en-GB" sz="2800" dirty="0">
              <a:solidFill>
                <a:schemeClr val="bg1"/>
              </a:solidFill>
              <a:latin typeface="Tahoma" panose="020B0604030504040204" pitchFamily="34" charset="0"/>
              <a:ea typeface="Tahoma" panose="020B0604030504040204" pitchFamily="34" charset="0"/>
              <a:cs typeface="Tahoma" panose="020B0604030504040204" pitchFamily="34" charset="0"/>
            </a:endParaRPr>
          </a:p>
          <a:p>
            <a:pPr marL="342900" indent="-342900">
              <a:lnSpc>
                <a:spcPct val="150000"/>
              </a:lnSpc>
              <a:buFont typeface="Arial" panose="020B0604020202020204" pitchFamily="34" charset="0"/>
              <a:buChar char="•"/>
            </a:pPr>
            <a:endParaRPr lang="en-GB" sz="2800" dirty="0">
              <a:solidFill>
                <a:schemeClr val="tx1">
                  <a:lumMod val="85000"/>
                  <a:lumOff val="15000"/>
                </a:schemeClr>
              </a:solidFill>
              <a:latin typeface="Tahoma" panose="020B0604030504040204" pitchFamily="34" charset="0"/>
              <a:ea typeface="Tahoma" panose="020B0604030504040204" pitchFamily="34" charset="0"/>
              <a:cs typeface="Tahoma" panose="020B0604030504040204" pitchFamily="34" charset="0"/>
            </a:endParaRPr>
          </a:p>
          <a:p>
            <a:pPr marL="457200" indent="-457200">
              <a:lnSpc>
                <a:spcPct val="150000"/>
              </a:lnSpc>
              <a:buFont typeface="Arial" panose="020B0604020202020204" pitchFamily="34" charset="0"/>
              <a:buChar char="•"/>
            </a:pPr>
            <a:endParaRPr lang="en-GB" sz="2800" dirty="0">
              <a:solidFill>
                <a:schemeClr val="tx1">
                  <a:lumMod val="85000"/>
                  <a:lumOff val="15000"/>
                </a:schemeClr>
              </a:solidFill>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26234022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F7941F"/>
        </a:solidFill>
        <a:effectLst/>
      </p:bgPr>
    </p:bg>
    <p:spTree>
      <p:nvGrpSpPr>
        <p:cNvPr id="1" name=""/>
        <p:cNvGrpSpPr/>
        <p:nvPr/>
      </p:nvGrpSpPr>
      <p:grpSpPr>
        <a:xfrm>
          <a:off x="0" y="0"/>
          <a:ext cx="0" cy="0"/>
          <a:chOff x="0" y="0"/>
          <a:chExt cx="0" cy="0"/>
        </a:xfrm>
      </p:grpSpPr>
      <p:sp>
        <p:nvSpPr>
          <p:cNvPr id="5" name="Title 1"/>
          <p:cNvSpPr txBox="1">
            <a:spLocks/>
          </p:cNvSpPr>
          <p:nvPr/>
        </p:nvSpPr>
        <p:spPr>
          <a:xfrm>
            <a:off x="365759" y="640412"/>
            <a:ext cx="7974199" cy="808384"/>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3800" b="1" dirty="0">
                <a:solidFill>
                  <a:schemeClr val="bg1"/>
                </a:solidFill>
                <a:latin typeface="Tahoma" panose="020B0604030504040204" pitchFamily="34" charset="0"/>
                <a:ea typeface="Tahoma" panose="020B0604030504040204" pitchFamily="34" charset="0"/>
                <a:cs typeface="Tahoma" panose="020B0604030504040204" pitchFamily="34" charset="0"/>
              </a:rPr>
              <a:t>Results, penalties and appeals</a:t>
            </a:r>
          </a:p>
        </p:txBody>
      </p:sp>
      <p:sp>
        <p:nvSpPr>
          <p:cNvPr id="6" name="Title 1"/>
          <p:cNvSpPr txBox="1">
            <a:spLocks/>
          </p:cNvSpPr>
          <p:nvPr/>
        </p:nvSpPr>
        <p:spPr>
          <a:xfrm>
            <a:off x="388620" y="1243056"/>
            <a:ext cx="10789132" cy="4266204"/>
          </a:xfrm>
          <a:prstGeom prst="rect">
            <a:avLst/>
          </a:prstGeom>
        </p:spPr>
        <p:txBody>
          <a:bodyPr numCol="1">
            <a:normAutofit fontScale="925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342900" indent="-342900">
              <a:lnSpc>
                <a:spcPct val="150000"/>
              </a:lnSpc>
              <a:buFont typeface="Arial" panose="020B0604020202020204" pitchFamily="34" charset="0"/>
              <a:buChar char="•"/>
            </a:pPr>
            <a:endParaRPr lang="en-GB" sz="2400" dirty="0">
              <a:latin typeface="Tahoma" panose="020B0604030504040204" pitchFamily="34" charset="0"/>
              <a:ea typeface="Tahoma" panose="020B0604030504040204" pitchFamily="34" charset="0"/>
              <a:cs typeface="Tahoma" panose="020B0604030504040204" pitchFamily="34" charset="0"/>
            </a:endParaRPr>
          </a:p>
          <a:p>
            <a:pPr>
              <a:lnSpc>
                <a:spcPct val="150000"/>
              </a:lnSpc>
              <a:spcBef>
                <a:spcPts val="0"/>
              </a:spcBef>
            </a:pPr>
            <a:r>
              <a:rPr lang="en-GB" sz="2400" dirty="0">
                <a:solidFill>
                  <a:schemeClr val="bg1"/>
                </a:solidFill>
                <a:latin typeface="Tahoma" panose="020B0604030504040204" pitchFamily="34" charset="0"/>
                <a:ea typeface="Tahoma" panose="020B0604030504040204" pitchFamily="34" charset="0"/>
                <a:cs typeface="Tahoma" panose="020B0604030504040204" pitchFamily="34" charset="0"/>
              </a:rPr>
              <a:t>If no penalties are applied to any candidates:</a:t>
            </a:r>
          </a:p>
          <a:p>
            <a:pPr marL="648000" indent="-342900">
              <a:lnSpc>
                <a:spcPct val="150000"/>
              </a:lnSpc>
              <a:spcBef>
                <a:spcPts val="0"/>
              </a:spcBef>
              <a:buFont typeface="Arial" panose="020B0604020202020204" pitchFamily="34" charset="0"/>
              <a:buChar char="•"/>
            </a:pPr>
            <a:r>
              <a:rPr lang="en-GB" altLang="en-US" sz="2400" dirty="0">
                <a:solidFill>
                  <a:schemeClr val="bg1"/>
                </a:solidFill>
                <a:latin typeface="Tahoma" panose="020B0604030504040204" pitchFamily="34" charset="0"/>
                <a:ea typeface="Tahoma" panose="020B0604030504040204" pitchFamily="34" charset="0"/>
                <a:cs typeface="Tahoma" panose="020B0604030504040204" pitchFamily="34" charset="0"/>
              </a:rPr>
              <a:t>Count can only commence when all complaints are resolved.</a:t>
            </a:r>
          </a:p>
          <a:p>
            <a:pPr marL="648000" indent="-342900">
              <a:lnSpc>
                <a:spcPct val="150000"/>
              </a:lnSpc>
              <a:spcBef>
                <a:spcPts val="0"/>
              </a:spcBef>
              <a:buFont typeface="Arial" panose="020B0604020202020204" pitchFamily="34" charset="0"/>
              <a:buChar char="•"/>
            </a:pPr>
            <a:r>
              <a:rPr lang="en-GB" altLang="en-US" sz="2400" dirty="0">
                <a:solidFill>
                  <a:schemeClr val="bg1"/>
                </a:solidFill>
                <a:latin typeface="Tahoma" panose="020B0604030504040204" pitchFamily="34" charset="0"/>
                <a:ea typeface="Tahoma" panose="020B0604030504040204" pitchFamily="34" charset="0"/>
                <a:cs typeface="Tahoma" panose="020B0604030504040204" pitchFamily="34" charset="0"/>
              </a:rPr>
              <a:t>Results will be announced online at approximately </a:t>
            </a:r>
            <a:r>
              <a:rPr lang="en-GB" altLang="en-US" sz="2400" b="1" dirty="0">
                <a:solidFill>
                  <a:schemeClr val="bg1"/>
                </a:solidFill>
                <a:latin typeface="Tahoma" panose="020B0604030504040204" pitchFamily="34" charset="0"/>
                <a:ea typeface="Tahoma" panose="020B0604030504040204" pitchFamily="34" charset="0"/>
                <a:cs typeface="Tahoma" panose="020B0604030504040204" pitchFamily="34" charset="0"/>
              </a:rPr>
              <a:t>5pm, 26</a:t>
            </a:r>
            <a:r>
              <a:rPr lang="en-GB" altLang="en-US" sz="2400" b="1" baseline="30000" dirty="0">
                <a:solidFill>
                  <a:schemeClr val="bg1"/>
                </a:solidFill>
                <a:latin typeface="Tahoma" panose="020B0604030504040204" pitchFamily="34" charset="0"/>
                <a:ea typeface="Tahoma" panose="020B0604030504040204" pitchFamily="34" charset="0"/>
                <a:cs typeface="Tahoma" panose="020B0604030504040204" pitchFamily="34" charset="0"/>
              </a:rPr>
              <a:t>th</a:t>
            </a:r>
            <a:r>
              <a:rPr lang="en-GB" altLang="en-US" sz="2400" b="1" dirty="0">
                <a:solidFill>
                  <a:schemeClr val="bg1"/>
                </a:solidFill>
                <a:latin typeface="Tahoma" panose="020B0604030504040204" pitchFamily="34" charset="0"/>
                <a:ea typeface="Tahoma" panose="020B0604030504040204" pitchFamily="34" charset="0"/>
                <a:cs typeface="Tahoma" panose="020B0604030504040204" pitchFamily="34" charset="0"/>
              </a:rPr>
              <a:t> April</a:t>
            </a:r>
            <a:endParaRPr lang="en-GB" altLang="en-US" sz="2400" dirty="0">
              <a:solidFill>
                <a:schemeClr val="bg1"/>
              </a:solidFill>
              <a:latin typeface="Tahoma" panose="020B0604030504040204" pitchFamily="34" charset="0"/>
              <a:ea typeface="Tahoma" panose="020B0604030504040204" pitchFamily="34" charset="0"/>
              <a:cs typeface="Tahoma" panose="020B0604030504040204" pitchFamily="34" charset="0"/>
            </a:endParaRPr>
          </a:p>
          <a:p>
            <a:pPr marL="648000" indent="-342900">
              <a:lnSpc>
                <a:spcPct val="150000"/>
              </a:lnSpc>
              <a:spcBef>
                <a:spcPts val="0"/>
              </a:spcBef>
              <a:buFont typeface="Arial" panose="020B0604020202020204" pitchFamily="34" charset="0"/>
              <a:buChar char="•"/>
            </a:pPr>
            <a:endParaRPr lang="en-GB" altLang="en-US" sz="2400" dirty="0">
              <a:solidFill>
                <a:schemeClr val="bg1"/>
              </a:solidFill>
              <a:latin typeface="Tahoma" panose="020B0604030504040204" pitchFamily="34" charset="0"/>
              <a:ea typeface="Tahoma" panose="020B0604030504040204" pitchFamily="34" charset="0"/>
              <a:cs typeface="Tahoma" panose="020B0604030504040204" pitchFamily="34" charset="0"/>
            </a:endParaRPr>
          </a:p>
          <a:p>
            <a:pPr>
              <a:lnSpc>
                <a:spcPct val="150000"/>
              </a:lnSpc>
              <a:spcBef>
                <a:spcPts val="0"/>
              </a:spcBef>
            </a:pPr>
            <a:r>
              <a:rPr lang="en-GB" altLang="en-US" sz="2400" dirty="0">
                <a:solidFill>
                  <a:schemeClr val="bg1"/>
                </a:solidFill>
                <a:latin typeface="Tahoma" panose="020B0604030504040204" pitchFamily="34" charset="0"/>
                <a:ea typeface="Tahoma" panose="020B0604030504040204" pitchFamily="34" charset="0"/>
                <a:cs typeface="Tahoma" panose="020B0604030504040204" pitchFamily="34" charset="0"/>
              </a:rPr>
              <a:t>Where penalties have been applied:</a:t>
            </a:r>
          </a:p>
          <a:p>
            <a:pPr marL="648000" indent="-342900">
              <a:lnSpc>
                <a:spcPct val="150000"/>
              </a:lnSpc>
              <a:spcBef>
                <a:spcPts val="0"/>
              </a:spcBef>
              <a:buFont typeface="Arial" panose="020B0604020202020204" pitchFamily="34" charset="0"/>
              <a:buChar char="•"/>
            </a:pPr>
            <a:r>
              <a:rPr lang="en-GB" altLang="en-US" sz="2400" dirty="0">
                <a:solidFill>
                  <a:schemeClr val="bg1"/>
                </a:solidFill>
                <a:latin typeface="Tahoma" panose="020B0604030504040204" pitchFamily="34" charset="0"/>
                <a:ea typeface="Tahoma" panose="020B0604030504040204" pitchFamily="34" charset="0"/>
                <a:cs typeface="Tahoma" panose="020B0604030504040204" pitchFamily="34" charset="0"/>
              </a:rPr>
              <a:t>Results will not be announced until all appeals have been resolved.</a:t>
            </a:r>
          </a:p>
          <a:p>
            <a:pPr marL="648000" indent="-342900">
              <a:lnSpc>
                <a:spcPct val="150000"/>
              </a:lnSpc>
              <a:spcBef>
                <a:spcPts val="0"/>
              </a:spcBef>
              <a:buFont typeface="Arial" panose="020B0604020202020204" pitchFamily="34" charset="0"/>
              <a:buChar char="•"/>
            </a:pPr>
            <a:r>
              <a:rPr lang="en-GB" altLang="en-US" sz="2400" dirty="0">
                <a:solidFill>
                  <a:schemeClr val="bg1"/>
                </a:solidFill>
                <a:latin typeface="Tahoma" panose="020B0604030504040204" pitchFamily="34" charset="0"/>
                <a:ea typeface="Tahoma" panose="020B0604030504040204" pitchFamily="34" charset="0"/>
                <a:cs typeface="Tahoma" panose="020B0604030504040204" pitchFamily="34" charset="0"/>
              </a:rPr>
              <a:t>Disqualified candidates will be informed first.</a:t>
            </a:r>
          </a:p>
          <a:p>
            <a:pPr marL="648000" indent="-342900">
              <a:lnSpc>
                <a:spcPct val="150000"/>
              </a:lnSpc>
              <a:spcBef>
                <a:spcPts val="0"/>
              </a:spcBef>
              <a:buFont typeface="Arial" panose="020B0604020202020204" pitchFamily="34" charset="0"/>
              <a:buChar char="•"/>
            </a:pPr>
            <a:r>
              <a:rPr lang="en-GB" altLang="en-US" sz="2400" dirty="0">
                <a:solidFill>
                  <a:schemeClr val="bg1"/>
                </a:solidFill>
                <a:latin typeface="Tahoma" panose="020B0604030504040204" pitchFamily="34" charset="0"/>
                <a:ea typeface="Tahoma" panose="020B0604030504040204" pitchFamily="34" charset="0"/>
                <a:cs typeface="Tahoma" panose="020B0604030504040204" pitchFamily="34" charset="0"/>
              </a:rPr>
              <a:t>Candidates for each position will be informed privately.</a:t>
            </a:r>
          </a:p>
          <a:p>
            <a:pPr marL="342900" indent="-342900">
              <a:lnSpc>
                <a:spcPct val="150000"/>
              </a:lnSpc>
              <a:buFont typeface="Arial" panose="020B0604020202020204" pitchFamily="34" charset="0"/>
              <a:buChar char="•"/>
            </a:pPr>
            <a:endParaRPr lang="en-GB" sz="2800" dirty="0">
              <a:solidFill>
                <a:schemeClr val="tx1">
                  <a:lumMod val="85000"/>
                  <a:lumOff val="15000"/>
                </a:schemeClr>
              </a:solidFill>
              <a:latin typeface="Tahoma" panose="020B0604030504040204" pitchFamily="34" charset="0"/>
              <a:ea typeface="Tahoma" panose="020B0604030504040204" pitchFamily="34" charset="0"/>
              <a:cs typeface="Tahoma" panose="020B0604030504040204" pitchFamily="34" charset="0"/>
            </a:endParaRPr>
          </a:p>
          <a:p>
            <a:pPr marL="342900" indent="-342900">
              <a:lnSpc>
                <a:spcPct val="150000"/>
              </a:lnSpc>
              <a:buFont typeface="Arial" panose="020B0604020202020204" pitchFamily="34" charset="0"/>
              <a:buChar char="•"/>
            </a:pPr>
            <a:endParaRPr lang="en-GB" sz="2800" dirty="0">
              <a:solidFill>
                <a:schemeClr val="tx1">
                  <a:lumMod val="85000"/>
                  <a:lumOff val="15000"/>
                </a:schemeClr>
              </a:solidFill>
              <a:latin typeface="Tahoma" panose="020B0604030504040204" pitchFamily="34" charset="0"/>
              <a:ea typeface="Tahoma" panose="020B0604030504040204" pitchFamily="34" charset="0"/>
              <a:cs typeface="Tahoma" panose="020B0604030504040204" pitchFamily="34" charset="0"/>
            </a:endParaRPr>
          </a:p>
          <a:p>
            <a:pPr marL="457200" indent="-457200">
              <a:lnSpc>
                <a:spcPct val="150000"/>
              </a:lnSpc>
              <a:buFont typeface="Arial" panose="020B0604020202020204" pitchFamily="34" charset="0"/>
              <a:buChar char="•"/>
            </a:pPr>
            <a:endParaRPr lang="en-GB" sz="2800" dirty="0">
              <a:solidFill>
                <a:schemeClr val="tx1">
                  <a:lumMod val="85000"/>
                  <a:lumOff val="15000"/>
                </a:schemeClr>
              </a:solidFill>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39705263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F7941F"/>
        </a:solidFill>
        <a:effectLst/>
      </p:bgPr>
    </p:bg>
    <p:spTree>
      <p:nvGrpSpPr>
        <p:cNvPr id="1" name=""/>
        <p:cNvGrpSpPr/>
        <p:nvPr/>
      </p:nvGrpSpPr>
      <p:grpSpPr>
        <a:xfrm>
          <a:off x="0" y="0"/>
          <a:ext cx="0" cy="0"/>
          <a:chOff x="0" y="0"/>
          <a:chExt cx="0" cy="0"/>
        </a:xfrm>
      </p:grpSpPr>
      <p:sp useBgFill="1">
        <p:nvSpPr>
          <p:cNvPr id="42" name="Rectangle 41">
            <a:extLst>
              <a:ext uri="{FF2B5EF4-FFF2-40B4-BE49-F238E27FC236}">
                <a16:creationId xmlns:a16="http://schemas.microsoft.com/office/drawing/2014/main" id="{CDBF2F9D-983F-4E90-827D-5A23216DEA3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itle 2">
            <a:extLst>
              <a:ext uri="{FF2B5EF4-FFF2-40B4-BE49-F238E27FC236}">
                <a16:creationId xmlns:a16="http://schemas.microsoft.com/office/drawing/2014/main" id="{4E510DEE-8E51-2D81-AA25-097E4C2828C0}"/>
              </a:ext>
            </a:extLst>
          </p:cNvPr>
          <p:cNvSpPr>
            <a:spLocks noGrp="1"/>
          </p:cNvSpPr>
          <p:nvPr>
            <p:ph type="title"/>
          </p:nvPr>
        </p:nvSpPr>
        <p:spPr>
          <a:xfrm>
            <a:off x="5846618" y="381935"/>
            <a:ext cx="5366040" cy="2344840"/>
          </a:xfrm>
        </p:spPr>
        <p:txBody>
          <a:bodyPr vert="horz" lIns="91440" tIns="45720" rIns="91440" bIns="45720" rtlCol="0" anchor="b">
            <a:normAutofit/>
          </a:bodyPr>
          <a:lstStyle/>
          <a:p>
            <a:r>
              <a:rPr lang="en-US" sz="5600" kern="1200" dirty="0">
                <a:latin typeface="Tahoma" panose="020B0604030504040204" pitchFamily="34" charset="0"/>
                <a:ea typeface="Tahoma" panose="020B0604030504040204" pitchFamily="34" charset="0"/>
                <a:cs typeface="Tahoma" panose="020B0604030504040204" pitchFamily="34" charset="0"/>
              </a:rPr>
              <a:t>Your Elections Team</a:t>
            </a:r>
          </a:p>
        </p:txBody>
      </p:sp>
      <p:pic>
        <p:nvPicPr>
          <p:cNvPr id="16" name="Picture 2">
            <a:extLst>
              <a:ext uri="{FF2B5EF4-FFF2-40B4-BE49-F238E27FC236}">
                <a16:creationId xmlns:a16="http://schemas.microsoft.com/office/drawing/2014/main" id="{1777FBBA-2B56-77AE-284C-0482454A7AB7}"/>
              </a:ext>
            </a:extLst>
          </p:cNvPr>
          <p:cNvPicPr>
            <a:picLocks noChangeAspect="1" noChangeArrowheads="1"/>
          </p:cNvPicPr>
          <p:nvPr/>
        </p:nvPicPr>
        <p:blipFill rotWithShape="1">
          <a:blip r:embed="rId2">
            <a:extLst>
              <a:ext uri="{BEBA8EAE-BF5A-486C-A8C5-ECC9F3942E4B}">
                <a14:imgProps xmlns:a14="http://schemas.microsoft.com/office/drawing/2010/main">
                  <a14:imgLayer r:embed="rId3">
                    <a14:imgEffect>
                      <a14:backgroundRemoval t="605" b="97984" l="609" r="97566">
                        <a14:foregroundMark x1="23327" y1="51411" x2="25963" y2="27419"/>
                        <a14:foregroundMark x1="25963" y1="27419" x2="36917" y2="19355"/>
                        <a14:foregroundMark x1="36917" y1="19355" x2="59635" y2="20565"/>
                        <a14:foregroundMark x1="59635" y1="20565" x2="67748" y2="18750"/>
                        <a14:foregroundMark x1="79919" y1="26008" x2="23529" y2="36895"/>
                        <a14:foregroundMark x1="23529" y1="36895" x2="12982" y2="48185"/>
                        <a14:foregroundMark x1="10548" y1="56452" x2="10548" y2="56452"/>
                        <a14:foregroundMark x1="10548" y1="56452" x2="10548" y2="56452"/>
                        <a14:foregroundMark x1="10548" y1="56452" x2="10548" y2="56452"/>
                        <a14:foregroundMark x1="10548" y1="56452" x2="10548" y2="56452"/>
                        <a14:foregroundMark x1="79513" y1="77016" x2="37931" y2="81048"/>
                        <a14:foregroundMark x1="37931" y1="81048" x2="23935" y2="72782"/>
                        <a14:foregroundMark x1="23935" y1="72782" x2="13185" y2="60081"/>
                        <a14:foregroundMark x1="13185" y1="60081" x2="8519" y2="39718"/>
                        <a14:foregroundMark x1="8519" y1="39718" x2="14402" y2="28427"/>
                        <a14:foregroundMark x1="14402" y1="28427" x2="28398" y2="14516"/>
                        <a14:foregroundMark x1="28398" y1="14516" x2="43813" y2="7863"/>
                        <a14:foregroundMark x1="43813" y1="7863" x2="54767" y2="7258"/>
                        <a14:foregroundMark x1="54767" y1="7258" x2="66329" y2="17944"/>
                        <a14:foregroundMark x1="66329" y1="17944" x2="80325" y2="44960"/>
                        <a14:foregroundMark x1="80325" y1="44960" x2="80527" y2="47379"/>
                        <a14:foregroundMark x1="82150" y1="30242" x2="93915" y2="42944"/>
                        <a14:foregroundMark x1="12779" y1="63306" x2="12779" y2="63306"/>
                        <a14:foregroundMark x1="12779" y1="63306" x2="12779" y2="63306"/>
                        <a14:foregroundMark x1="9533" y1="42540" x2="9533" y2="42540"/>
                        <a14:foregroundMark x1="7708" y1="44153" x2="7708" y2="44153"/>
                        <a14:foregroundMark x1="7708" y1="44153" x2="7708" y2="44153"/>
                        <a14:foregroundMark x1="5882" y1="47581" x2="5882" y2="47581"/>
                        <a14:foregroundMark x1="5882" y1="47581" x2="5882" y2="47581"/>
                        <a14:foregroundMark x1="4665" y1="51210" x2="4665" y2="51210"/>
                        <a14:foregroundMark x1="4665" y1="51210" x2="4665" y2="51210"/>
                        <a14:foregroundMark x1="609" y1="51210" x2="609" y2="51210"/>
                        <a14:foregroundMark x1="96146" y1="48992" x2="96146" y2="48992"/>
                        <a14:foregroundMark x1="96146" y1="48992" x2="96146" y2="48992"/>
                        <a14:foregroundMark x1="96146" y1="48992" x2="96146" y2="48992"/>
                        <a14:foregroundMark x1="96146" y1="48992" x2="96146" y2="48992"/>
                        <a14:foregroundMark x1="94726" y1="53427" x2="94726" y2="53427"/>
                        <a14:foregroundMark x1="94726" y1="53427" x2="94726" y2="53427"/>
                        <a14:foregroundMark x1="96146" y1="56048" x2="96146" y2="56048"/>
                        <a14:foregroundMark x1="96146" y1="56048" x2="96146" y2="56048"/>
                        <a14:foregroundMark x1="97566" y1="57661" x2="97566" y2="57661"/>
                        <a14:foregroundMark x1="97566" y1="57661" x2="97566" y2="57661"/>
                        <a14:foregroundMark x1="94320" y1="29637" x2="94320" y2="29637"/>
                        <a14:foregroundMark x1="64706" y1="5242" x2="64706" y2="5242"/>
                        <a14:foregroundMark x1="64706" y1="5242" x2="64706" y2="5242"/>
                        <a14:foregroundMark x1="68966" y1="5242" x2="68966" y2="5242"/>
                        <a14:foregroundMark x1="68966" y1="5242" x2="68966" y2="5242"/>
                        <a14:foregroundMark x1="62272" y1="3226" x2="62272" y2="3226"/>
                        <a14:foregroundMark x1="62272" y1="3226" x2="62272" y2="3226"/>
                        <a14:foregroundMark x1="53550" y1="2016" x2="53550" y2="2016"/>
                        <a14:foregroundMark x1="66126" y1="3226" x2="66126" y2="3226"/>
                        <a14:foregroundMark x1="63489" y1="3226" x2="63489" y2="3226"/>
                        <a14:foregroundMark x1="61460" y1="2621" x2="61460" y2="2621"/>
                        <a14:foregroundMark x1="58824" y1="1008" x2="58824" y2="1008"/>
                        <a14:foregroundMark x1="62272" y1="2621" x2="62272" y2="2621"/>
                        <a14:foregroundMark x1="62677" y1="1815" x2="62677" y2="1815"/>
                        <a14:foregroundMark x1="48479" y1="94556" x2="48479" y2="94556"/>
                        <a14:foregroundMark x1="47465" y1="97177" x2="47465" y2="97177"/>
                        <a14:foregroundMark x1="61460" y1="95161" x2="61460" y2="95161"/>
                        <a14:foregroundMark x1="62272" y1="92944" x2="62272" y2="92944"/>
                        <a14:foregroundMark x1="66531" y1="97177" x2="66531" y2="97177"/>
                        <a14:foregroundMark x1="66329" y1="94153" x2="66329" y2="94153"/>
                        <a14:foregroundMark x1="63895" y1="97984" x2="63895" y2="97984"/>
                        <a14:foregroundMark x1="61866" y1="97984" x2="61866" y2="97984"/>
                        <a14:backgroundMark x1="5274" y1="75806" x2="5274" y2="75806"/>
                        <a14:backgroundMark x1="5274" y1="75806" x2="5274" y2="75806"/>
                      </a14:backgroundRemoval>
                    </a14:imgEffect>
                  </a14:imgLayer>
                </a14:imgProps>
              </a:ext>
              <a:ext uri="{28A0092B-C50C-407E-A947-70E740481C1C}">
                <a14:useLocalDpi xmlns:a14="http://schemas.microsoft.com/office/drawing/2010/main" val="0"/>
              </a:ext>
            </a:extLst>
          </a:blip>
          <a:srcRect l="11290" r="11296" b="7"/>
          <a:stretch/>
        </p:blipFill>
        <p:spPr bwMode="auto">
          <a:xfrm>
            <a:off x="6" y="259341"/>
            <a:ext cx="1900721" cy="2467434"/>
          </a:xfrm>
          <a:custGeom>
            <a:avLst/>
            <a:gdLst/>
            <a:ahLst/>
            <a:cxnLst/>
            <a:rect l="l" t="t" r="r" b="b"/>
            <a:pathLst>
              <a:path w="1900721" h="2467434">
                <a:moveTo>
                  <a:pt x="667004" y="0"/>
                </a:moveTo>
                <a:cubicBezTo>
                  <a:pt x="1348368" y="0"/>
                  <a:pt x="1900721" y="552354"/>
                  <a:pt x="1900721" y="1233717"/>
                </a:cubicBezTo>
                <a:cubicBezTo>
                  <a:pt x="1900721" y="1915081"/>
                  <a:pt x="1348368" y="2467434"/>
                  <a:pt x="667004" y="2467434"/>
                </a:cubicBezTo>
                <a:cubicBezTo>
                  <a:pt x="454078" y="2467434"/>
                  <a:pt x="253751" y="2413493"/>
                  <a:pt x="78941" y="2318531"/>
                </a:cubicBezTo>
                <a:lnTo>
                  <a:pt x="0" y="2270573"/>
                </a:lnTo>
                <a:lnTo>
                  <a:pt x="0" y="196861"/>
                </a:lnTo>
                <a:lnTo>
                  <a:pt x="78941" y="148903"/>
                </a:lnTo>
                <a:cubicBezTo>
                  <a:pt x="253751" y="53941"/>
                  <a:pt x="454078" y="0"/>
                  <a:pt x="667004" y="0"/>
                </a:cubicBezTo>
                <a:close/>
              </a:path>
            </a:pathLst>
          </a:custGeom>
          <a:noFill/>
          <a:extLst>
            <a:ext uri="{909E8E84-426E-40DD-AFC4-6F175D3DCCD1}">
              <a14:hiddenFill xmlns:a14="http://schemas.microsoft.com/office/drawing/2010/main">
                <a:solidFill>
                  <a:srgbClr val="FFFFFF"/>
                </a:solidFill>
              </a14:hiddenFill>
            </a:ext>
          </a:extLst>
        </p:spPr>
      </p:pic>
      <p:sp>
        <p:nvSpPr>
          <p:cNvPr id="44" name="Graphic 10">
            <a:extLst>
              <a:ext uri="{FF2B5EF4-FFF2-40B4-BE49-F238E27FC236}">
                <a16:creationId xmlns:a16="http://schemas.microsoft.com/office/drawing/2014/main" id="{E3020543-B24B-4EC4-8FFC-8DD88EEA91A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398921" y="365180"/>
            <a:ext cx="112426" cy="112426"/>
          </a:xfrm>
          <a:custGeom>
            <a:avLst/>
            <a:gdLst>
              <a:gd name="connsiteX0" fmla="*/ 112426 w 112426"/>
              <a:gd name="connsiteY0" fmla="*/ 56213 h 112426"/>
              <a:gd name="connsiteX1" fmla="*/ 56213 w 112426"/>
              <a:gd name="connsiteY1" fmla="*/ 112426 h 112426"/>
              <a:gd name="connsiteX2" fmla="*/ 0 w 112426"/>
              <a:gd name="connsiteY2" fmla="*/ 56213 h 112426"/>
              <a:gd name="connsiteX3" fmla="*/ 56213 w 112426"/>
              <a:gd name="connsiteY3" fmla="*/ 0 h 112426"/>
              <a:gd name="connsiteX4" fmla="*/ 112426 w 112426"/>
              <a:gd name="connsiteY4" fmla="*/ 56213 h 1124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2426" h="112426">
                <a:moveTo>
                  <a:pt x="112426" y="56213"/>
                </a:moveTo>
                <a:cubicBezTo>
                  <a:pt x="112426" y="87259"/>
                  <a:pt x="87259" y="112426"/>
                  <a:pt x="56213" y="112426"/>
                </a:cubicBezTo>
                <a:cubicBezTo>
                  <a:pt x="25167" y="112426"/>
                  <a:pt x="0" y="87259"/>
                  <a:pt x="0" y="56213"/>
                </a:cubicBezTo>
                <a:cubicBezTo>
                  <a:pt x="0" y="25167"/>
                  <a:pt x="25167" y="0"/>
                  <a:pt x="56213" y="0"/>
                </a:cubicBezTo>
                <a:cubicBezTo>
                  <a:pt x="87259" y="0"/>
                  <a:pt x="112426" y="25167"/>
                  <a:pt x="112426" y="56213"/>
                </a:cubicBezTo>
                <a:close/>
              </a:path>
            </a:pathLst>
          </a:custGeom>
          <a:solidFill>
            <a:schemeClr val="accent2"/>
          </a:solidFill>
          <a:ln w="516" cap="flat">
            <a:noFill/>
            <a:prstDash val="solid"/>
            <a:miter/>
          </a:ln>
        </p:spPr>
        <p:txBody>
          <a:bodyPr rtlCol="0" anchor="ctr"/>
          <a:lstStyle/>
          <a:p>
            <a:endParaRPr lang="en-US"/>
          </a:p>
        </p:txBody>
      </p:sp>
      <p:pic>
        <p:nvPicPr>
          <p:cNvPr id="7" name="Picture 2">
            <a:extLst>
              <a:ext uri="{FF2B5EF4-FFF2-40B4-BE49-F238E27FC236}">
                <a16:creationId xmlns:a16="http://schemas.microsoft.com/office/drawing/2014/main" id="{A46432EE-5325-3EF8-969B-9C6DF76BB0A6}"/>
              </a:ext>
            </a:extLst>
          </p:cNvPr>
          <p:cNvPicPr>
            <a:picLocks noGrp="1" noChangeAspect="1" noChangeArrowheads="1"/>
          </p:cNvPicPr>
          <p:nvPr>
            <p:ph sz="half" idx="2"/>
          </p:nvPr>
        </p:nvPicPr>
        <p:blipFill>
          <a:blip r:embed="rId4" cstate="hqprint">
            <a:extLst>
              <a:ext uri="{28A0092B-C50C-407E-A947-70E740481C1C}">
                <a14:useLocalDpi xmlns:a14="http://schemas.microsoft.com/office/drawing/2010/main" val="0"/>
              </a:ext>
              <a:ext uri="{96DAC541-7B7A-43D3-8B79-37D633B846F1}">
                <asvg:svgBlip xmlns:asvg="http://schemas.microsoft.com/office/drawing/2016/SVG/main" r:embed="rId5"/>
              </a:ext>
            </a:extLst>
          </a:blip>
          <a:srcRect t="7992" b="7992"/>
          <a:stretch/>
        </p:blipFill>
        <p:spPr bwMode="auto">
          <a:xfrm>
            <a:off x="-3" y="3387568"/>
            <a:ext cx="3860850" cy="3470431"/>
          </a:xfrm>
          <a:custGeom>
            <a:avLst/>
            <a:gdLst/>
            <a:ahLst/>
            <a:cxnLst/>
            <a:rect l="l" t="t" r="r" b="b"/>
            <a:pathLst>
              <a:path w="3860850" h="3682448">
                <a:moveTo>
                  <a:pt x="1501453" y="0"/>
                </a:moveTo>
                <a:cubicBezTo>
                  <a:pt x="2804513" y="0"/>
                  <a:pt x="3860850" y="1056337"/>
                  <a:pt x="3860850" y="2359397"/>
                </a:cubicBezTo>
                <a:cubicBezTo>
                  <a:pt x="3860850" y="2848045"/>
                  <a:pt x="3712303" y="3301997"/>
                  <a:pt x="3457902" y="3678559"/>
                </a:cubicBezTo>
                <a:lnTo>
                  <a:pt x="3454994" y="3682448"/>
                </a:lnTo>
                <a:lnTo>
                  <a:pt x="0" y="3682448"/>
                </a:lnTo>
                <a:lnTo>
                  <a:pt x="0" y="539369"/>
                </a:lnTo>
                <a:lnTo>
                  <a:pt x="657" y="538771"/>
                </a:lnTo>
                <a:cubicBezTo>
                  <a:pt x="408500" y="202190"/>
                  <a:pt x="931365" y="0"/>
                  <a:pt x="1501453" y="0"/>
                </a:cubicBezTo>
                <a:close/>
              </a:path>
            </a:pathLst>
          </a:custGeom>
          <a:noFill/>
          <a:extLst>
            <a:ext uri="{909E8E84-426E-40DD-AFC4-6F175D3DCCD1}">
              <a14:hiddenFill xmlns:a14="http://schemas.microsoft.com/office/drawing/2010/main">
                <a:solidFill>
                  <a:srgbClr val="FFFFFF"/>
                </a:solidFill>
              </a14:hiddenFill>
            </a:ext>
          </a:extLst>
        </p:spPr>
      </p:pic>
      <p:pic>
        <p:nvPicPr>
          <p:cNvPr id="18" name="Picture 17">
            <a:extLst>
              <a:ext uri="{FF2B5EF4-FFF2-40B4-BE49-F238E27FC236}">
                <a16:creationId xmlns:a16="http://schemas.microsoft.com/office/drawing/2014/main" id="{BB4C0346-8420-CF6F-020D-0CDC065F2E34}"/>
              </a:ext>
            </a:extLst>
          </p:cNvPr>
          <p:cNvPicPr>
            <a:picLocks noChangeAspect="1"/>
          </p:cNvPicPr>
          <p:nvPr/>
        </p:nvPicPr>
        <p:blipFill rotWithShape="1">
          <a:blip r:embed="rId6">
            <a:extLst>
              <a:ext uri="{BEBA8EAE-BF5A-486C-A8C5-ECC9F3942E4B}">
                <a14:imgProps xmlns:a14="http://schemas.microsoft.com/office/drawing/2010/main">
                  <a14:imgLayer r:embed="rId7">
                    <a14:imgEffect>
                      <a14:backgroundRemoval t="1887" b="95418" l="4905" r="95368">
                        <a14:foregroundMark x1="90463" y1="45553" x2="90463" y2="45553"/>
                        <a14:foregroundMark x1="90463" y1="45553" x2="90463" y2="45553"/>
                        <a14:foregroundMark x1="8174" y1="47439" x2="8174" y2="47439"/>
                        <a14:foregroundMark x1="4905" y1="47439" x2="4905" y2="47439"/>
                        <a14:foregroundMark x1="55041" y1="6199" x2="55041" y2="6199"/>
                        <a14:foregroundMark x1="59673" y1="6199" x2="59673" y2="6199"/>
                        <a14:foregroundMark x1="55858" y1="2156" x2="55858" y2="2156"/>
                        <a14:foregroundMark x1="95368" y1="48787" x2="95368" y2="48787"/>
                        <a14:foregroundMark x1="47411" y1="92183" x2="47411" y2="92183"/>
                        <a14:foregroundMark x1="47411" y1="92183" x2="47411" y2="92183"/>
                        <a14:foregroundMark x1="45232" y1="91375" x2="45232" y2="91375"/>
                        <a14:foregroundMark x1="38965" y1="90027" x2="38965" y2="90027"/>
                        <a14:foregroundMark x1="38965" y1="90027" x2="38965" y2="90027"/>
                        <a14:foregroundMark x1="41689" y1="64420" x2="41689" y2="64420"/>
                        <a14:foregroundMark x1="68392" y1="91375" x2="68392" y2="91375"/>
                        <a14:foregroundMark x1="68392" y1="91375" x2="68392" y2="91375"/>
                        <a14:foregroundMark x1="72207" y1="90296" x2="72207" y2="90296"/>
                        <a14:foregroundMark x1="72207" y1="90296" x2="72207" y2="90296"/>
                        <a14:foregroundMark x1="43052" y1="95418" x2="43052" y2="95418"/>
                        <a14:foregroundMark x1="17984" y1="19946" x2="17984" y2="19946"/>
                        <a14:foregroundMark x1="17984" y1="20485" x2="17984" y2="20485"/>
                        <a14:foregroundMark x1="17984" y1="20485" x2="17984" y2="20485"/>
                      </a14:backgroundRemoval>
                    </a14:imgEffect>
                  </a14:imgLayer>
                </a14:imgProps>
              </a:ext>
            </a:extLst>
          </a:blip>
          <a:srcRect r="4" b="1082"/>
          <a:stretch/>
        </p:blipFill>
        <p:spPr>
          <a:xfrm>
            <a:off x="2356224" y="660794"/>
            <a:ext cx="2968902" cy="2968902"/>
          </a:xfrm>
          <a:custGeom>
            <a:avLst/>
            <a:gdLst/>
            <a:ahLst/>
            <a:cxnLst/>
            <a:rect l="l" t="t" r="r" b="b"/>
            <a:pathLst>
              <a:path w="2257760" h="2257760">
                <a:moveTo>
                  <a:pt x="1128880" y="0"/>
                </a:moveTo>
                <a:cubicBezTo>
                  <a:pt x="1752343" y="0"/>
                  <a:pt x="2257760" y="505417"/>
                  <a:pt x="2257760" y="1128880"/>
                </a:cubicBezTo>
                <a:cubicBezTo>
                  <a:pt x="2257760" y="1752343"/>
                  <a:pt x="1752343" y="2257760"/>
                  <a:pt x="1128880" y="2257760"/>
                </a:cubicBezTo>
                <a:cubicBezTo>
                  <a:pt x="505417" y="2257760"/>
                  <a:pt x="0" y="1752343"/>
                  <a:pt x="0" y="1128880"/>
                </a:cubicBezTo>
                <a:cubicBezTo>
                  <a:pt x="0" y="505417"/>
                  <a:pt x="505417" y="0"/>
                  <a:pt x="1128880" y="0"/>
                </a:cubicBezTo>
                <a:close/>
              </a:path>
            </a:pathLst>
          </a:custGeom>
        </p:spPr>
      </p:pic>
      <p:sp>
        <p:nvSpPr>
          <p:cNvPr id="46" name="Graphic 11">
            <a:extLst>
              <a:ext uri="{FF2B5EF4-FFF2-40B4-BE49-F238E27FC236}">
                <a16:creationId xmlns:a16="http://schemas.microsoft.com/office/drawing/2014/main" id="{6CB927A4-E432-4310-9CD5-E89FF506317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449443" y="748543"/>
            <a:ext cx="171514" cy="171515"/>
          </a:xfrm>
          <a:custGeom>
            <a:avLst/>
            <a:gdLst>
              <a:gd name="connsiteX0" fmla="*/ 159873 w 171514"/>
              <a:gd name="connsiteY0" fmla="*/ 74116 h 171515"/>
              <a:gd name="connsiteX1" fmla="*/ 97398 w 171514"/>
              <a:gd name="connsiteY1" fmla="*/ 74116 h 171515"/>
              <a:gd name="connsiteX2" fmla="*/ 97398 w 171514"/>
              <a:gd name="connsiteY2" fmla="*/ 11641 h 171515"/>
              <a:gd name="connsiteX3" fmla="*/ 85757 w 171514"/>
              <a:gd name="connsiteY3" fmla="*/ 0 h 171515"/>
              <a:gd name="connsiteX4" fmla="*/ 74116 w 171514"/>
              <a:gd name="connsiteY4" fmla="*/ 11641 h 171515"/>
              <a:gd name="connsiteX5" fmla="*/ 74116 w 171514"/>
              <a:gd name="connsiteY5" fmla="*/ 74116 h 171515"/>
              <a:gd name="connsiteX6" fmla="*/ 11641 w 171514"/>
              <a:gd name="connsiteY6" fmla="*/ 74116 h 171515"/>
              <a:gd name="connsiteX7" fmla="*/ 0 w 171514"/>
              <a:gd name="connsiteY7" fmla="*/ 85758 h 171515"/>
              <a:gd name="connsiteX8" fmla="*/ 11641 w 171514"/>
              <a:gd name="connsiteY8" fmla="*/ 97399 h 171515"/>
              <a:gd name="connsiteX9" fmla="*/ 74116 w 171514"/>
              <a:gd name="connsiteY9" fmla="*/ 97399 h 171515"/>
              <a:gd name="connsiteX10" fmla="*/ 74116 w 171514"/>
              <a:gd name="connsiteY10" fmla="*/ 159874 h 171515"/>
              <a:gd name="connsiteX11" fmla="*/ 85757 w 171514"/>
              <a:gd name="connsiteY11" fmla="*/ 171515 h 171515"/>
              <a:gd name="connsiteX12" fmla="*/ 97398 w 171514"/>
              <a:gd name="connsiteY12" fmla="*/ 159874 h 171515"/>
              <a:gd name="connsiteX13" fmla="*/ 97398 w 171514"/>
              <a:gd name="connsiteY13" fmla="*/ 97399 h 171515"/>
              <a:gd name="connsiteX14" fmla="*/ 159873 w 171514"/>
              <a:gd name="connsiteY14" fmla="*/ 97399 h 171515"/>
              <a:gd name="connsiteX15" fmla="*/ 171514 w 171514"/>
              <a:gd name="connsiteY15" fmla="*/ 85758 h 171515"/>
              <a:gd name="connsiteX16" fmla="*/ 159873 w 171514"/>
              <a:gd name="connsiteY16" fmla="*/ 74116 h 1715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1514" h="171515">
                <a:moveTo>
                  <a:pt x="159873" y="74116"/>
                </a:moveTo>
                <a:lnTo>
                  <a:pt x="97398" y="74116"/>
                </a:lnTo>
                <a:lnTo>
                  <a:pt x="97398" y="11641"/>
                </a:lnTo>
                <a:cubicBezTo>
                  <a:pt x="97398" y="5212"/>
                  <a:pt x="92186" y="0"/>
                  <a:pt x="85757" y="0"/>
                </a:cubicBezTo>
                <a:cubicBezTo>
                  <a:pt x="79328" y="0"/>
                  <a:pt x="74116" y="5212"/>
                  <a:pt x="74116" y="11641"/>
                </a:cubicBezTo>
                <a:lnTo>
                  <a:pt x="74116" y="74116"/>
                </a:lnTo>
                <a:lnTo>
                  <a:pt x="11641" y="74116"/>
                </a:lnTo>
                <a:cubicBezTo>
                  <a:pt x="5212" y="74116"/>
                  <a:pt x="0" y="79328"/>
                  <a:pt x="0" y="85758"/>
                </a:cubicBezTo>
                <a:cubicBezTo>
                  <a:pt x="0" y="92187"/>
                  <a:pt x="5212" y="97399"/>
                  <a:pt x="11641" y="97399"/>
                </a:cubicBezTo>
                <a:lnTo>
                  <a:pt x="74116" y="97399"/>
                </a:lnTo>
                <a:lnTo>
                  <a:pt x="74116" y="159874"/>
                </a:lnTo>
                <a:cubicBezTo>
                  <a:pt x="74116" y="166303"/>
                  <a:pt x="79328" y="171515"/>
                  <a:pt x="85757" y="171515"/>
                </a:cubicBezTo>
                <a:cubicBezTo>
                  <a:pt x="92186" y="171515"/>
                  <a:pt x="97398" y="166303"/>
                  <a:pt x="97398" y="159874"/>
                </a:cubicBezTo>
                <a:lnTo>
                  <a:pt x="97398" y="97399"/>
                </a:lnTo>
                <a:lnTo>
                  <a:pt x="159873" y="97399"/>
                </a:lnTo>
                <a:cubicBezTo>
                  <a:pt x="166302" y="97399"/>
                  <a:pt x="171514" y="92187"/>
                  <a:pt x="171514" y="85758"/>
                </a:cubicBezTo>
                <a:cubicBezTo>
                  <a:pt x="171514" y="79328"/>
                  <a:pt x="166302" y="74116"/>
                  <a:pt x="159873" y="74116"/>
                </a:cubicBezTo>
                <a:close/>
              </a:path>
            </a:pathLst>
          </a:custGeom>
          <a:solidFill>
            <a:schemeClr val="accent2"/>
          </a:solidFill>
          <a:ln w="776" cap="flat">
            <a:noFill/>
            <a:prstDash val="solid"/>
            <a:miter/>
          </a:ln>
        </p:spPr>
        <p:txBody>
          <a:bodyPr rtlCol="0" anchor="ctr"/>
          <a:lstStyle/>
          <a:p>
            <a:endParaRPr lang="en-US"/>
          </a:p>
        </p:txBody>
      </p:sp>
      <p:sp>
        <p:nvSpPr>
          <p:cNvPr id="4" name="Content Placeholder 3">
            <a:extLst>
              <a:ext uri="{FF2B5EF4-FFF2-40B4-BE49-F238E27FC236}">
                <a16:creationId xmlns:a16="http://schemas.microsoft.com/office/drawing/2014/main" id="{FBEBA08F-5D82-7AF9-BA5A-3AC6E2A85B8D}"/>
              </a:ext>
            </a:extLst>
          </p:cNvPr>
          <p:cNvSpPr>
            <a:spLocks noGrp="1"/>
          </p:cNvSpPr>
          <p:nvPr>
            <p:ph sz="half" idx="1"/>
          </p:nvPr>
        </p:nvSpPr>
        <p:spPr>
          <a:xfrm>
            <a:off x="5846617" y="3175552"/>
            <a:ext cx="5915322" cy="2809114"/>
          </a:xfrm>
        </p:spPr>
        <p:txBody>
          <a:bodyPr vert="horz" lIns="91440" tIns="45720" rIns="91440" bIns="45720" rtlCol="0" anchor="t">
            <a:normAutofit/>
          </a:bodyPr>
          <a:lstStyle/>
          <a:p>
            <a:pPr>
              <a:buFont typeface="Arial" panose="020B0604020202020204" pitchFamily="34" charset="0"/>
              <a:buChar char="•"/>
            </a:pPr>
            <a:r>
              <a:rPr lang="en-US" sz="2300" b="1" dirty="0">
                <a:latin typeface="Tahoma" panose="020B0604030504040204" pitchFamily="34" charset="0"/>
                <a:ea typeface="Tahoma" panose="020B0604030504040204" pitchFamily="34" charset="0"/>
                <a:cs typeface="Tahoma" panose="020B0604030504040204" pitchFamily="34" charset="0"/>
              </a:rPr>
              <a:t>Jacob Webb</a:t>
            </a:r>
            <a:r>
              <a:rPr lang="en-US" sz="2300" dirty="0">
                <a:latin typeface="Tahoma" panose="020B0604030504040204" pitchFamily="34" charset="0"/>
                <a:ea typeface="Tahoma" panose="020B0604030504040204" pitchFamily="34" charset="0"/>
                <a:cs typeface="Tahoma" panose="020B0604030504040204" pitchFamily="34" charset="0"/>
              </a:rPr>
              <a:t>, Deputy Returning Officer </a:t>
            </a:r>
          </a:p>
          <a:p>
            <a:pPr>
              <a:buFont typeface="Arial" panose="020B0604020202020204" pitchFamily="34" charset="0"/>
              <a:buChar char="•"/>
            </a:pPr>
            <a:r>
              <a:rPr lang="en-US" sz="2300" b="1" dirty="0">
                <a:latin typeface="Tahoma" panose="020B0604030504040204" pitchFamily="34" charset="0"/>
                <a:ea typeface="Tahoma" panose="020B0604030504040204" pitchFamily="34" charset="0"/>
                <a:cs typeface="Tahoma" panose="020B0604030504040204" pitchFamily="34" charset="0"/>
              </a:rPr>
              <a:t>Trish McGrath</a:t>
            </a:r>
            <a:endParaRPr lang="en-US" sz="2300" dirty="0">
              <a:latin typeface="Tahoma" panose="020B0604030504040204" pitchFamily="34" charset="0"/>
              <a:ea typeface="Tahoma" panose="020B0604030504040204" pitchFamily="34" charset="0"/>
              <a:cs typeface="Tahoma" panose="020B0604030504040204" pitchFamily="34" charset="0"/>
            </a:endParaRPr>
          </a:p>
          <a:p>
            <a:pPr>
              <a:buFont typeface="Arial" panose="020B0604020202020204" pitchFamily="34" charset="0"/>
              <a:buChar char="•"/>
            </a:pPr>
            <a:r>
              <a:rPr lang="en-US" sz="2300" b="1" dirty="0">
                <a:latin typeface="Tahoma" panose="020B0604030504040204" pitchFamily="34" charset="0"/>
                <a:ea typeface="Tahoma" panose="020B0604030504040204" pitchFamily="34" charset="0"/>
                <a:cs typeface="Tahoma" panose="020B0604030504040204" pitchFamily="34" charset="0"/>
              </a:rPr>
              <a:t>Aisleen Sturrock</a:t>
            </a:r>
          </a:p>
          <a:p>
            <a:pPr>
              <a:buFont typeface="Arial" panose="020B0604020202020204" pitchFamily="34" charset="0"/>
              <a:buChar char="•"/>
            </a:pPr>
            <a:r>
              <a:rPr lang="en-US" sz="2300" b="1" dirty="0">
                <a:latin typeface="Tahoma" panose="020B0604030504040204" pitchFamily="34" charset="0"/>
                <a:ea typeface="Tahoma" panose="020B0604030504040204" pitchFamily="34" charset="0"/>
                <a:cs typeface="Tahoma" panose="020B0604030504040204" pitchFamily="34" charset="0"/>
              </a:rPr>
              <a:t>NUS Charity</a:t>
            </a:r>
            <a:r>
              <a:rPr lang="en-US" sz="2300" dirty="0">
                <a:latin typeface="Tahoma" panose="020B0604030504040204" pitchFamily="34" charset="0"/>
                <a:ea typeface="Tahoma" panose="020B0604030504040204" pitchFamily="34" charset="0"/>
                <a:cs typeface="Tahoma" panose="020B0604030504040204" pitchFamily="34" charset="0"/>
              </a:rPr>
              <a:t>, Returning Officer</a:t>
            </a:r>
          </a:p>
        </p:txBody>
      </p:sp>
      <p:sp>
        <p:nvSpPr>
          <p:cNvPr id="48" name="Graphic 12">
            <a:extLst>
              <a:ext uri="{FF2B5EF4-FFF2-40B4-BE49-F238E27FC236}">
                <a16:creationId xmlns:a16="http://schemas.microsoft.com/office/drawing/2014/main" id="{1453BF6C-B012-48B7-B4E8-6D7AC7C27D0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02074" y="4211717"/>
            <a:ext cx="157545" cy="157545"/>
          </a:xfrm>
          <a:custGeom>
            <a:avLst/>
            <a:gdLst>
              <a:gd name="connsiteX0" fmla="*/ 78773 w 157545"/>
              <a:gd name="connsiteY0" fmla="*/ 23283 h 157545"/>
              <a:gd name="connsiteX1" fmla="*/ 134262 w 157545"/>
              <a:gd name="connsiteY1" fmla="*/ 78773 h 157545"/>
              <a:gd name="connsiteX2" fmla="*/ 78773 w 157545"/>
              <a:gd name="connsiteY2" fmla="*/ 134262 h 157545"/>
              <a:gd name="connsiteX3" fmla="*/ 23283 w 157545"/>
              <a:gd name="connsiteY3" fmla="*/ 78773 h 157545"/>
              <a:gd name="connsiteX4" fmla="*/ 78773 w 157545"/>
              <a:gd name="connsiteY4" fmla="*/ 23283 h 157545"/>
              <a:gd name="connsiteX5" fmla="*/ 78773 w 157545"/>
              <a:gd name="connsiteY5" fmla="*/ 0 h 157545"/>
              <a:gd name="connsiteX6" fmla="*/ 0 w 157545"/>
              <a:gd name="connsiteY6" fmla="*/ 78773 h 157545"/>
              <a:gd name="connsiteX7" fmla="*/ 78773 w 157545"/>
              <a:gd name="connsiteY7" fmla="*/ 157545 h 157545"/>
              <a:gd name="connsiteX8" fmla="*/ 157545 w 157545"/>
              <a:gd name="connsiteY8" fmla="*/ 78773 h 157545"/>
              <a:gd name="connsiteX9" fmla="*/ 78773 w 157545"/>
              <a:gd name="connsiteY9" fmla="*/ 0 h 1575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7545" h="157545">
                <a:moveTo>
                  <a:pt x="78773" y="23283"/>
                </a:moveTo>
                <a:cubicBezTo>
                  <a:pt x="109419" y="23283"/>
                  <a:pt x="134262" y="48126"/>
                  <a:pt x="134262" y="78773"/>
                </a:cubicBezTo>
                <a:cubicBezTo>
                  <a:pt x="134262" y="109419"/>
                  <a:pt x="109419" y="134262"/>
                  <a:pt x="78773" y="134262"/>
                </a:cubicBezTo>
                <a:cubicBezTo>
                  <a:pt x="48126" y="134262"/>
                  <a:pt x="23283" y="109419"/>
                  <a:pt x="23283" y="78773"/>
                </a:cubicBezTo>
                <a:cubicBezTo>
                  <a:pt x="23312" y="48139"/>
                  <a:pt x="48139" y="23312"/>
                  <a:pt x="78773" y="23283"/>
                </a:cubicBezTo>
                <a:moveTo>
                  <a:pt x="78773" y="0"/>
                </a:moveTo>
                <a:cubicBezTo>
                  <a:pt x="35268" y="0"/>
                  <a:pt x="0" y="35268"/>
                  <a:pt x="0" y="78773"/>
                </a:cubicBezTo>
                <a:cubicBezTo>
                  <a:pt x="0" y="122277"/>
                  <a:pt x="35268" y="157545"/>
                  <a:pt x="78773" y="157545"/>
                </a:cubicBezTo>
                <a:cubicBezTo>
                  <a:pt x="122277" y="157545"/>
                  <a:pt x="157545" y="122277"/>
                  <a:pt x="157545" y="78773"/>
                </a:cubicBezTo>
                <a:cubicBezTo>
                  <a:pt x="157545" y="35268"/>
                  <a:pt x="122277" y="0"/>
                  <a:pt x="78773" y="0"/>
                </a:cubicBezTo>
                <a:close/>
              </a:path>
            </a:pathLst>
          </a:custGeom>
          <a:solidFill>
            <a:schemeClr val="accent2"/>
          </a:solidFill>
          <a:ln w="751" cap="flat">
            <a:noFill/>
            <a:prstDash val="solid"/>
            <a:miter/>
          </a:ln>
        </p:spPr>
        <p:txBody>
          <a:bodyPr rtlCol="0" anchor="ctr"/>
          <a:lstStyle/>
          <a:p>
            <a:endParaRPr lang="en-US"/>
          </a:p>
        </p:txBody>
      </p:sp>
      <p:cxnSp>
        <p:nvCxnSpPr>
          <p:cNvPr id="50" name="Straight Connector 49">
            <a:extLst>
              <a:ext uri="{FF2B5EF4-FFF2-40B4-BE49-F238E27FC236}">
                <a16:creationId xmlns:a16="http://schemas.microsoft.com/office/drawing/2014/main" id="{C49DA8F6-BCC1-4447-B54C-57856834B94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568377" y="3610394"/>
            <a:ext cx="0" cy="3238728"/>
          </a:xfrm>
          <a:prstGeom prst="line">
            <a:avLst/>
          </a:prstGeom>
          <a:ln w="25400" cap="sq">
            <a:gradFill flip="none" rotWithShape="1">
              <a:gsLst>
                <a:gs pos="0">
                  <a:schemeClr val="accent1"/>
                </a:gs>
                <a:gs pos="100000">
                  <a:schemeClr val="accent2"/>
                </a:gs>
              </a:gsLst>
              <a:lin ang="16200000" scaled="1"/>
              <a:tileRect/>
            </a:gradFill>
            <a:bevel/>
          </a:ln>
        </p:spPr>
        <p:style>
          <a:lnRef idx="1">
            <a:schemeClr val="accent1"/>
          </a:lnRef>
          <a:fillRef idx="0">
            <a:schemeClr val="accent1"/>
          </a:fillRef>
          <a:effectRef idx="0">
            <a:schemeClr val="accent1"/>
          </a:effectRef>
          <a:fontRef idx="minor">
            <a:schemeClr val="tx1"/>
          </a:fontRef>
        </p:style>
      </p:cxnSp>
      <p:sp>
        <p:nvSpPr>
          <p:cNvPr id="20" name="TextBox 19">
            <a:extLst>
              <a:ext uri="{FF2B5EF4-FFF2-40B4-BE49-F238E27FC236}">
                <a16:creationId xmlns:a16="http://schemas.microsoft.com/office/drawing/2014/main" id="{0B67795C-6471-71FA-F6E2-17323327DD5A}"/>
              </a:ext>
            </a:extLst>
          </p:cNvPr>
          <p:cNvSpPr txBox="1"/>
          <p:nvPr/>
        </p:nvSpPr>
        <p:spPr>
          <a:xfrm>
            <a:off x="9507775" y="6251066"/>
            <a:ext cx="2559587" cy="307777"/>
          </a:xfrm>
          <a:prstGeom prst="rect">
            <a:avLst/>
          </a:prstGeom>
          <a:noFill/>
        </p:spPr>
        <p:txBody>
          <a:bodyPr wrap="square" rtlCol="0">
            <a:sp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b="0" cap="none" spc="0" dirty="0">
                <a:ln w="0"/>
                <a:solidFill>
                  <a:schemeClr val="bg1"/>
                </a:solidFill>
                <a:effectLst/>
                <a:latin typeface="Tahoma" panose="020B0604030504040204" pitchFamily="34" charset="0"/>
                <a:ea typeface="Tahoma" panose="020B0604030504040204" pitchFamily="34" charset="0"/>
                <a:cs typeface="Tahoma" panose="020B0604030504040204" pitchFamily="34" charset="0"/>
              </a:rPr>
              <a:t>umaber.co.uk</a:t>
            </a:r>
            <a:r>
              <a:rPr lang="en-US" sz="1400" b="0" cap="none" spc="0" baseline="0" dirty="0">
                <a:ln w="0"/>
                <a:solidFill>
                  <a:schemeClr val="bg1"/>
                </a:solidFill>
                <a:effectLst/>
                <a:latin typeface="Tahoma" panose="020B0604030504040204" pitchFamily="34" charset="0"/>
                <a:ea typeface="Tahoma" panose="020B0604030504040204" pitchFamily="34" charset="0"/>
                <a:cs typeface="Tahoma" panose="020B0604030504040204" pitchFamily="34" charset="0"/>
              </a:rPr>
              <a:t> | </a:t>
            </a:r>
            <a:r>
              <a:rPr lang="en-US" sz="1400" b="0" cap="none" spc="0" dirty="0">
                <a:ln w="0"/>
                <a:solidFill>
                  <a:schemeClr val="bg1"/>
                </a:solidFill>
                <a:effectLst/>
                <a:latin typeface="Tahoma" panose="020B0604030504040204" pitchFamily="34" charset="0"/>
                <a:ea typeface="Tahoma" panose="020B0604030504040204" pitchFamily="34" charset="0"/>
                <a:cs typeface="Tahoma" panose="020B0604030504040204" pitchFamily="34" charset="0"/>
              </a:rPr>
              <a:t>abersu.co.uk</a:t>
            </a:r>
          </a:p>
        </p:txBody>
      </p:sp>
      <p:grpSp>
        <p:nvGrpSpPr>
          <p:cNvPr id="21" name="Group 20">
            <a:extLst>
              <a:ext uri="{FF2B5EF4-FFF2-40B4-BE49-F238E27FC236}">
                <a16:creationId xmlns:a16="http://schemas.microsoft.com/office/drawing/2014/main" id="{9874F032-D71A-07FD-CAE8-957F28E4DCAD}"/>
              </a:ext>
            </a:extLst>
          </p:cNvPr>
          <p:cNvGrpSpPr/>
          <p:nvPr/>
        </p:nvGrpSpPr>
        <p:grpSpPr>
          <a:xfrm>
            <a:off x="11343853" y="912"/>
            <a:ext cx="855822" cy="900630"/>
            <a:chOff x="12336780" y="365125"/>
            <a:chExt cx="855822" cy="900630"/>
          </a:xfrm>
        </p:grpSpPr>
        <p:sp>
          <p:nvSpPr>
            <p:cNvPr id="22" name="Oval 21">
              <a:extLst>
                <a:ext uri="{FF2B5EF4-FFF2-40B4-BE49-F238E27FC236}">
                  <a16:creationId xmlns:a16="http://schemas.microsoft.com/office/drawing/2014/main" id="{53B6C416-1D20-B668-C27C-383B93786A45}"/>
                </a:ext>
              </a:extLst>
            </p:cNvPr>
            <p:cNvSpPr/>
            <p:nvPr userDrawn="1"/>
          </p:nvSpPr>
          <p:spPr>
            <a:xfrm>
              <a:off x="12481560" y="508811"/>
              <a:ext cx="566262" cy="604664"/>
            </a:xfrm>
            <a:prstGeom prst="ellipse">
              <a:avLst/>
            </a:prstGeom>
            <a:solidFill>
              <a:srgbClr val="CA252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24" name="Picture 2">
              <a:extLst>
                <a:ext uri="{FF2B5EF4-FFF2-40B4-BE49-F238E27FC236}">
                  <a16:creationId xmlns:a16="http://schemas.microsoft.com/office/drawing/2014/main" id="{543C6568-D1CC-F53D-EAA6-866CAFC78CEA}"/>
                </a:ext>
              </a:extLst>
            </p:cNvPr>
            <p:cNvPicPr>
              <a:picLocks noChangeAspect="1" noChangeArrowheads="1"/>
            </p:cNvPicPr>
            <p:nvPr userDrawn="1"/>
          </p:nvPicPr>
          <p:blipFill>
            <a:blip r:embed="rId8">
              <a:biLevel thresh="25000"/>
              <a:extLst>
                <a:ext uri="{BEBA8EAE-BF5A-486C-A8C5-ECC9F3942E4B}">
                  <a14:imgProps xmlns:a14="http://schemas.microsoft.com/office/drawing/2010/main">
                    <a14:imgLayer r:embed="rId9">
                      <a14:imgEffect>
                        <a14:backgroundRemoval t="9950" b="95025" l="9948" r="89529">
                          <a14:foregroundMark x1="50117" y1="58538" x2="50827" y2="54488"/>
                          <a14:foregroundMark x1="51309" y1="56219" x2="48526" y2="58864"/>
                          <a14:foregroundMark x1="30366" y1="90547" x2="36126" y2="95025"/>
                          <a14:foregroundMark x1="36126" y1="95025" x2="36126" y2="95025"/>
                          <a14:foregroundMark x1="45288" y1="40299" x2="43979" y2="41791"/>
                          <a14:foregroundMark x1="46597" y1="38806" x2="45288" y2="40299"/>
                          <a14:foregroundMark x1="47034" y1="38308" x2="46597" y2="38806"/>
                          <a14:foregroundMark x1="47470" y1="37811" x2="47034" y2="38308"/>
                          <a14:foregroundMark x1="47906" y1="37313" x2="47470" y2="37811"/>
                          <a14:foregroundMark x1="49215" y1="35821" x2="47906" y2="37313"/>
                          <a14:foregroundMark x1="43455" y1="57214" x2="43455" y2="57214"/>
                          <a14:foregroundMark x1="43455" y1="57214" x2="48691" y2="62687"/>
                          <a14:foregroundMark x1="46597" y1="55224" x2="46597" y2="55224"/>
                          <a14:foregroundMark x1="45550" y1="53234" x2="45550" y2="53234"/>
                          <a14:foregroundMark x1="47120" y1="54229" x2="47120" y2="54229"/>
                          <a14:foregroundMark x1="46073" y1="54726" x2="46073" y2="54726"/>
                          <a14:foregroundMark x1="46073" y1="54726" x2="46073" y2="54726"/>
                          <a14:foregroundMark x1="46073" y1="52736" x2="46073" y2="53731"/>
                          <a14:foregroundMark x1="45026" y1="55224" x2="47644" y2="55224"/>
                          <a14:foregroundMark x1="46597" y1="59701" x2="45026" y2="54229"/>
                          <a14:foregroundMark x1="44503" y1="56219" x2="47644" y2="53731"/>
                          <a14:foregroundMark x1="49738" y1="40299" x2="51832" y2="42289"/>
                          <a14:foregroundMark x1="48167" y1="38806" x2="49738" y2="40299"/>
                          <a14:foregroundMark x1="47643" y1="38308" x2="48167" y2="38806"/>
                          <a14:foregroundMark x1="47120" y1="37811" x2="47643" y2="38308"/>
                          <a14:foregroundMark x1="46596" y1="37313" x2="47120" y2="37811"/>
                          <a14:foregroundMark x1="46073" y1="36816" x2="46596" y2="37313"/>
                          <a14:foregroundMark x1="51659" y1="37811" x2="52880" y2="38308"/>
                          <a14:foregroundMark x1="50436" y1="37313" x2="51659" y2="37811"/>
                          <a14:foregroundMark x1="49215" y1="36816" x2="50436" y2="37313"/>
                          <a14:foregroundMark x1="50262" y1="36816" x2="50262" y2="36816"/>
                          <a14:foregroundMark x1="47644" y1="34328" x2="47644" y2="34328"/>
                          <a14:foregroundMark x1="49215" y1="35323" x2="49215" y2="35323"/>
                          <a14:foregroundMark x1="49215" y1="35323" x2="46597" y2="35821"/>
                          <a14:foregroundMark x1="69795" y1="38308" x2="71204" y2="35821"/>
                          <a14:foregroundMark x1="68586" y1="38308" x2="68586" y2="36816"/>
                          <a14:foregroundMark x1="69634" y1="44776" x2="69634" y2="44776"/>
                          <a14:foregroundMark x1="51832" y1="38806" x2="51832" y2="38806"/>
                          <a14:foregroundMark x1="51832" y1="38806" x2="51832" y2="38806"/>
                          <a14:foregroundMark x1="51832" y1="40299" x2="51309" y2="37811"/>
                          <a14:foregroundMark x1="51832" y1="39801" x2="51832" y2="39801"/>
                          <a14:foregroundMark x1="51832" y1="38806" x2="51832" y2="38806"/>
                          <a14:foregroundMark x1="51832" y1="38806" x2="51832" y2="38806"/>
                          <a14:foregroundMark x1="51832" y1="38806" x2="51832" y2="38806"/>
                          <a14:foregroundMark x1="51832" y1="38806" x2="51832" y2="38806"/>
                          <a14:foregroundMark x1="51309" y1="38806" x2="51309" y2="38806"/>
                          <a14:foregroundMark x1="51832" y1="39303" x2="51832" y2="39303"/>
                          <a14:foregroundMark x1="51832" y1="39303" x2="51832" y2="39303"/>
                          <a14:foregroundMark x1="51832" y1="39801" x2="50785" y2="38308"/>
                          <a14:backgroundMark x1="62803" y1="39801" x2="65694" y2="40796"/>
                          <a14:backgroundMark x1="61356" y1="39303" x2="62803" y2="39801"/>
                          <a14:backgroundMark x1="59911" y1="38806" x2="61356" y2="39303"/>
                          <a14:backgroundMark x1="57575" y1="38002" x2="59911" y2="38806"/>
                          <a14:backgroundMark x1="38220" y1="31343" x2="38595" y2="31472"/>
                          <a14:backgroundMark x1="47452" y1="63547" x2="43455" y2="67662"/>
                          <a14:backgroundMark x1="56503" y1="54229" x2="56030" y2="54716"/>
                          <a14:backgroundMark x1="56987" y1="53731" x2="56503" y2="54229"/>
                          <a14:backgroundMark x1="65687" y1="44776" x2="57204" y2="53507"/>
                          <a14:backgroundMark x1="66088" y1="44363" x2="65687" y2="44776"/>
                          <a14:backgroundMark x1="56790" y1="43781" x2="57068" y2="43284"/>
                          <a14:backgroundMark x1="54882" y1="47200" x2="56790" y2="43781"/>
                          <a14:backgroundMark x1="53439" y1="49783" x2="54526" y2="47836"/>
                          <a14:backgroundMark x1="43455" y1="67662" x2="44653" y2="65518"/>
                          <a14:backgroundMark x1="37305" y1="32943" x2="37173" y2="32836"/>
                          <a14:backgroundMark x1="54268" y1="46760" x2="54144" y2="46659"/>
                          <a14:backgroundMark x1="59162" y1="50746" x2="54918" y2="47290"/>
                          <a14:backgroundMark x1="59895" y1="42289" x2="61810" y2="43247"/>
                          <a14:backgroundMark x1="56251" y1="40466" x2="56911" y2="40796"/>
                          <a14:backgroundMark x1="34031" y1="29353" x2="38495" y2="31586"/>
                          <a14:backgroundMark x1="63606" y1="44940" x2="58639" y2="57214"/>
                          <a14:backgroundMark x1="54669" y1="30773" x2="57068" y2="25871"/>
                          <a14:backgroundMark x1="46597" y1="47264" x2="47420" y2="45582"/>
                          <a14:backgroundMark x1="38220" y1="69652" x2="38941" y2="68137"/>
                          <a14:backgroundMark x1="49420" y1="66791" x2="67016" y2="63184"/>
                          <a14:backgroundMark x1="40314" y1="68657" x2="49207" y2="66834"/>
                          <a14:backgroundMark x1="53403" y1="38806" x2="53403" y2="38806"/>
                          <a14:backgroundMark x1="53927" y1="37313" x2="53927" y2="37313"/>
                          <a14:backgroundMark x1="53927" y1="40299" x2="53927" y2="40299"/>
                          <a14:backgroundMark x1="52880" y1="38308" x2="52880" y2="38308"/>
                          <a14:backgroundMark x1="52880" y1="37811" x2="52880" y2="37811"/>
                          <a14:backgroundMark x1="50785" y1="43284" x2="50785" y2="43284"/>
                          <a14:backgroundMark x1="52356" y1="42786" x2="52356" y2="42786"/>
                          <a14:backgroundMark x1="50785" y1="42786" x2="50785" y2="42786"/>
                          <a14:backgroundMark x1="48691" y1="63184" x2="48691" y2="63184"/>
                          <a14:backgroundMark x1="67539" y1="42786" x2="67539" y2="42786"/>
                          <a14:backgroundMark x1="67539" y1="38308" x2="67539" y2="44279"/>
                          <a14:backgroundMark x1="52356" y1="38806" x2="52356" y2="36318"/>
                          <a14:backgroundMark x1="48168" y1="33333" x2="48168" y2="33333"/>
                        </a14:backgroundRemoval>
                      </a14:imgEffect>
                    </a14:imgLayer>
                  </a14:imgProps>
                </a:ext>
                <a:ext uri="{28A0092B-C50C-407E-A947-70E740481C1C}">
                  <a14:useLocalDpi xmlns:a14="http://schemas.microsoft.com/office/drawing/2010/main" val="0"/>
                </a:ext>
              </a:extLst>
            </a:blip>
            <a:srcRect/>
            <a:stretch>
              <a:fillRect/>
            </a:stretch>
          </p:blipFill>
          <p:spPr bwMode="auto">
            <a:xfrm>
              <a:off x="12336780" y="365125"/>
              <a:ext cx="855822" cy="900630"/>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31535726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F7941F"/>
        </a:solidFill>
        <a:effectLst/>
      </p:bgPr>
    </p:bg>
    <p:spTree>
      <p:nvGrpSpPr>
        <p:cNvPr id="1" name=""/>
        <p:cNvGrpSpPr/>
        <p:nvPr/>
      </p:nvGrpSpPr>
      <p:grpSpPr>
        <a:xfrm>
          <a:off x="0" y="0"/>
          <a:ext cx="0" cy="0"/>
          <a:chOff x="0" y="0"/>
          <a:chExt cx="0" cy="0"/>
        </a:xfrm>
      </p:grpSpPr>
      <p:sp>
        <p:nvSpPr>
          <p:cNvPr id="5" name="Title 1"/>
          <p:cNvSpPr txBox="1">
            <a:spLocks/>
          </p:cNvSpPr>
          <p:nvPr/>
        </p:nvSpPr>
        <p:spPr>
          <a:xfrm>
            <a:off x="365759" y="640412"/>
            <a:ext cx="7974199" cy="808384"/>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3800" b="1" dirty="0">
                <a:solidFill>
                  <a:schemeClr val="bg1"/>
                </a:solidFill>
                <a:latin typeface="Tahoma" panose="020B0604030504040204" pitchFamily="34" charset="0"/>
                <a:ea typeface="Tahoma" panose="020B0604030504040204" pitchFamily="34" charset="0"/>
                <a:cs typeface="Tahoma" panose="020B0604030504040204" pitchFamily="34" charset="0"/>
              </a:rPr>
              <a:t>Appeals</a:t>
            </a:r>
          </a:p>
        </p:txBody>
      </p:sp>
      <p:sp>
        <p:nvSpPr>
          <p:cNvPr id="6" name="Title 1"/>
          <p:cNvSpPr txBox="1">
            <a:spLocks/>
          </p:cNvSpPr>
          <p:nvPr/>
        </p:nvSpPr>
        <p:spPr>
          <a:xfrm>
            <a:off x="388619" y="1243056"/>
            <a:ext cx="11110273" cy="4979324"/>
          </a:xfrm>
          <a:prstGeom prst="rect">
            <a:avLst/>
          </a:prstGeom>
        </p:spPr>
        <p:txBody>
          <a:bodyPr numCol="1">
            <a:normAutofit fontScale="92500"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457200" indent="-457200">
              <a:lnSpc>
                <a:spcPct val="150000"/>
              </a:lnSpc>
              <a:buFont typeface="Arial" panose="020B0604020202020204" pitchFamily="34" charset="0"/>
              <a:buChar char="•"/>
            </a:pPr>
            <a:r>
              <a:rPr lang="en-GB" sz="2600" dirty="0">
                <a:solidFill>
                  <a:schemeClr val="bg1"/>
                </a:solidFill>
                <a:latin typeface="Tahoma" panose="020B0604030504040204" pitchFamily="34" charset="0"/>
                <a:ea typeface="Tahoma" panose="020B0604030504040204" pitchFamily="34" charset="0"/>
                <a:cs typeface="Tahoma" panose="020B0604030504040204" pitchFamily="34" charset="0"/>
              </a:rPr>
              <a:t>Must be submitted in writing by email to </a:t>
            </a:r>
            <a:r>
              <a:rPr lang="en-GB" sz="2600" dirty="0">
                <a:solidFill>
                  <a:schemeClr val="bg1"/>
                </a:solidFill>
                <a:latin typeface="Tahoma" panose="020B0604030504040204" pitchFamily="34" charset="0"/>
                <a:ea typeface="Tahoma" panose="020B0604030504040204" pitchFamily="34" charset="0"/>
                <a:cs typeface="Tahoma" panose="020B0604030504040204" pitchFamily="34" charset="0"/>
                <a:hlinkClick r:id="rId3">
                  <a:extLst>
                    <a:ext uri="{A12FA001-AC4F-418D-AE19-62706E023703}">
                      <ahyp:hlinkClr xmlns:ahyp="http://schemas.microsoft.com/office/drawing/2018/hyperlinkcolor" val="tx"/>
                    </a:ext>
                  </a:extLst>
                </a:hlinkClick>
              </a:rPr>
              <a:t>union.elections@aber.ac.uk</a:t>
            </a:r>
            <a:r>
              <a:rPr lang="en-GB" sz="2600" dirty="0">
                <a:solidFill>
                  <a:schemeClr val="bg1"/>
                </a:solidFill>
                <a:latin typeface="Tahoma" panose="020B0604030504040204" pitchFamily="34" charset="0"/>
                <a:ea typeface="Tahoma" panose="020B0604030504040204" pitchFamily="34" charset="0"/>
                <a:cs typeface="Tahoma" panose="020B0604030504040204" pitchFamily="34" charset="0"/>
              </a:rPr>
              <a:t>.</a:t>
            </a:r>
          </a:p>
          <a:p>
            <a:pPr marL="457200" indent="-457200">
              <a:lnSpc>
                <a:spcPct val="150000"/>
              </a:lnSpc>
              <a:buFont typeface="Arial" panose="020B0604020202020204" pitchFamily="34" charset="0"/>
              <a:buChar char="•"/>
            </a:pPr>
            <a:r>
              <a:rPr lang="en-GB" sz="2600" dirty="0">
                <a:solidFill>
                  <a:schemeClr val="bg1"/>
                </a:solidFill>
                <a:latin typeface="Tahoma" panose="020B0604030504040204" pitchFamily="34" charset="0"/>
                <a:ea typeface="Tahoma" panose="020B0604030504040204" pitchFamily="34" charset="0"/>
                <a:cs typeface="Tahoma" panose="020B0604030504040204" pitchFamily="34" charset="0"/>
              </a:rPr>
              <a:t>Where it relates to a candidate only someone in receipt of a penalty can appeal. </a:t>
            </a:r>
          </a:p>
          <a:p>
            <a:pPr marL="457200" indent="-457200">
              <a:lnSpc>
                <a:spcPct val="150000"/>
              </a:lnSpc>
              <a:buFont typeface="Arial" panose="020B0604020202020204" pitchFamily="34" charset="0"/>
              <a:buChar char="•"/>
            </a:pPr>
            <a:r>
              <a:rPr lang="en-GB" sz="2600" dirty="0">
                <a:solidFill>
                  <a:schemeClr val="bg1"/>
                </a:solidFill>
                <a:latin typeface="Tahoma" panose="020B0604030504040204" pitchFamily="34" charset="0"/>
                <a:ea typeface="Tahoma" panose="020B0604030504040204" pitchFamily="34" charset="0"/>
                <a:cs typeface="Tahoma" panose="020B0604030504040204" pitchFamily="34" charset="0"/>
              </a:rPr>
              <a:t>Must specifically state the ground on which the appeal is being made.</a:t>
            </a:r>
          </a:p>
          <a:p>
            <a:pPr marL="457200" indent="-457200">
              <a:lnSpc>
                <a:spcPct val="150000"/>
              </a:lnSpc>
              <a:buFont typeface="Arial" panose="020B0604020202020204" pitchFamily="34" charset="0"/>
              <a:buChar char="•"/>
            </a:pPr>
            <a:r>
              <a:rPr lang="en-GB" sz="2600" dirty="0">
                <a:solidFill>
                  <a:schemeClr val="bg1"/>
                </a:solidFill>
                <a:latin typeface="Tahoma" panose="020B0604030504040204" pitchFamily="34" charset="0"/>
                <a:ea typeface="Tahoma" panose="020B0604030504040204" pitchFamily="34" charset="0"/>
                <a:cs typeface="Tahoma" panose="020B0604030504040204" pitchFamily="34" charset="0"/>
              </a:rPr>
              <a:t>Must be submitted no later than 12pm on the day after the RO has ruled on a complaint.</a:t>
            </a:r>
          </a:p>
          <a:p>
            <a:pPr marL="457200" indent="-457200">
              <a:lnSpc>
                <a:spcPct val="150000"/>
              </a:lnSpc>
              <a:buFont typeface="Arial" panose="020B0604020202020204" pitchFamily="34" charset="0"/>
              <a:buChar char="•"/>
            </a:pPr>
            <a:r>
              <a:rPr lang="en-GB" sz="2600" dirty="0">
                <a:solidFill>
                  <a:schemeClr val="bg1"/>
                </a:solidFill>
                <a:latin typeface="Tahoma" panose="020B0604030504040204" pitchFamily="34" charset="0"/>
                <a:ea typeface="Tahoma" panose="020B0604030504040204" pitchFamily="34" charset="0"/>
                <a:cs typeface="Tahoma" panose="020B0604030504040204" pitchFamily="34" charset="0"/>
              </a:rPr>
              <a:t>A panel will be convened including the University Secretary and two independent members.</a:t>
            </a:r>
          </a:p>
          <a:p>
            <a:pPr marL="457200" indent="-457200">
              <a:lnSpc>
                <a:spcPct val="150000"/>
              </a:lnSpc>
              <a:buFont typeface="Arial" panose="020B0604020202020204" pitchFamily="34" charset="0"/>
              <a:buChar char="•"/>
            </a:pPr>
            <a:r>
              <a:rPr lang="en-GB" sz="2600" dirty="0">
                <a:solidFill>
                  <a:schemeClr val="bg1"/>
                </a:solidFill>
                <a:latin typeface="Tahoma" panose="020B0604030504040204" pitchFamily="34" charset="0"/>
                <a:ea typeface="Tahoma" panose="020B0604030504040204" pitchFamily="34" charset="0"/>
                <a:cs typeface="Tahoma" panose="020B0604030504040204" pitchFamily="34" charset="0"/>
              </a:rPr>
              <a:t>The appeals panel’s decision is final.</a:t>
            </a:r>
          </a:p>
          <a:p>
            <a:pPr marL="342900" indent="-342900">
              <a:lnSpc>
                <a:spcPct val="150000"/>
              </a:lnSpc>
              <a:buFont typeface="Arial" panose="020B0604020202020204" pitchFamily="34" charset="0"/>
              <a:buChar char="•"/>
            </a:pPr>
            <a:endParaRPr lang="en-GB" sz="2800" dirty="0">
              <a:solidFill>
                <a:schemeClr val="tx1">
                  <a:lumMod val="85000"/>
                  <a:lumOff val="15000"/>
                </a:schemeClr>
              </a:solidFill>
              <a:latin typeface="Tahoma" panose="020B0604030504040204" pitchFamily="34" charset="0"/>
              <a:ea typeface="Tahoma" panose="020B0604030504040204" pitchFamily="34" charset="0"/>
              <a:cs typeface="Tahoma" panose="020B0604030504040204" pitchFamily="34" charset="0"/>
            </a:endParaRPr>
          </a:p>
          <a:p>
            <a:pPr marL="342900" indent="-342900">
              <a:lnSpc>
                <a:spcPct val="150000"/>
              </a:lnSpc>
              <a:buFont typeface="Arial" panose="020B0604020202020204" pitchFamily="34" charset="0"/>
              <a:buChar char="•"/>
            </a:pPr>
            <a:endParaRPr lang="en-GB" sz="2800" dirty="0">
              <a:solidFill>
                <a:schemeClr val="tx1">
                  <a:lumMod val="85000"/>
                  <a:lumOff val="15000"/>
                </a:schemeClr>
              </a:solidFill>
              <a:latin typeface="Tahoma" panose="020B0604030504040204" pitchFamily="34" charset="0"/>
              <a:ea typeface="Tahoma" panose="020B0604030504040204" pitchFamily="34" charset="0"/>
              <a:cs typeface="Tahoma" panose="020B0604030504040204" pitchFamily="34" charset="0"/>
            </a:endParaRPr>
          </a:p>
          <a:p>
            <a:pPr marL="457200" indent="-457200">
              <a:lnSpc>
                <a:spcPct val="150000"/>
              </a:lnSpc>
              <a:buFont typeface="Arial" panose="020B0604020202020204" pitchFamily="34" charset="0"/>
              <a:buChar char="•"/>
            </a:pPr>
            <a:endParaRPr lang="en-GB" sz="2800" dirty="0">
              <a:solidFill>
                <a:schemeClr val="tx1">
                  <a:lumMod val="85000"/>
                  <a:lumOff val="15000"/>
                </a:schemeClr>
              </a:solidFill>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3701820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008F4C"/>
        </a:solidFill>
        <a:effectLst/>
      </p:bgPr>
    </p:bg>
    <p:spTree>
      <p:nvGrpSpPr>
        <p:cNvPr id="1" name=""/>
        <p:cNvGrpSpPr/>
        <p:nvPr/>
      </p:nvGrpSpPr>
      <p:grpSpPr>
        <a:xfrm>
          <a:off x="0" y="0"/>
          <a:ext cx="0" cy="0"/>
          <a:chOff x="0" y="0"/>
          <a:chExt cx="0" cy="0"/>
        </a:xfrm>
      </p:grpSpPr>
      <p:grpSp>
        <p:nvGrpSpPr>
          <p:cNvPr id="2" name="Group 2"/>
          <p:cNvGrpSpPr/>
          <p:nvPr/>
        </p:nvGrpSpPr>
        <p:grpSpPr>
          <a:xfrm rot="555737">
            <a:off x="3143046" y="3498025"/>
            <a:ext cx="6412102" cy="1653752"/>
            <a:chOff x="135342" y="646050"/>
            <a:chExt cx="12824204" cy="3307504"/>
          </a:xfrm>
        </p:grpSpPr>
        <p:grpSp>
          <p:nvGrpSpPr>
            <p:cNvPr id="3" name="Group 3"/>
            <p:cNvGrpSpPr/>
            <p:nvPr/>
          </p:nvGrpSpPr>
          <p:grpSpPr>
            <a:xfrm rot="-351616">
              <a:off x="135342" y="646050"/>
              <a:ext cx="12824204" cy="3307504"/>
              <a:chOff x="0" y="0"/>
              <a:chExt cx="33757530" cy="8706439"/>
            </a:xfrm>
          </p:grpSpPr>
          <p:sp>
            <p:nvSpPr>
              <p:cNvPr id="4" name="Freeform 4"/>
              <p:cNvSpPr/>
              <p:nvPr/>
            </p:nvSpPr>
            <p:spPr>
              <a:xfrm>
                <a:off x="72390" y="72388"/>
                <a:ext cx="33612754" cy="8561663"/>
              </a:xfrm>
              <a:custGeom>
                <a:avLst/>
                <a:gdLst/>
                <a:ahLst/>
                <a:cxnLst/>
                <a:rect l="l" t="t" r="r" b="b"/>
                <a:pathLst>
                  <a:path w="33612751" h="8561659">
                    <a:moveTo>
                      <a:pt x="0" y="0"/>
                    </a:moveTo>
                    <a:lnTo>
                      <a:pt x="33612751" y="0"/>
                    </a:lnTo>
                    <a:lnTo>
                      <a:pt x="33612751" y="8561659"/>
                    </a:lnTo>
                    <a:lnTo>
                      <a:pt x="0" y="8561659"/>
                    </a:lnTo>
                    <a:lnTo>
                      <a:pt x="0" y="0"/>
                    </a:lnTo>
                    <a:close/>
                  </a:path>
                </a:pathLst>
              </a:custGeom>
              <a:solidFill>
                <a:srgbClr val="FFFFFF"/>
              </a:solidFill>
            </p:spPr>
          </p:sp>
          <p:sp>
            <p:nvSpPr>
              <p:cNvPr id="5" name="Freeform 5"/>
              <p:cNvSpPr/>
              <p:nvPr/>
            </p:nvSpPr>
            <p:spPr>
              <a:xfrm>
                <a:off x="0" y="0"/>
                <a:ext cx="33757530" cy="8706439"/>
              </a:xfrm>
              <a:custGeom>
                <a:avLst/>
                <a:gdLst/>
                <a:ahLst/>
                <a:cxnLst/>
                <a:rect l="l" t="t" r="r" b="b"/>
                <a:pathLst>
                  <a:path w="33757530" h="8706439">
                    <a:moveTo>
                      <a:pt x="33612751" y="8561659"/>
                    </a:moveTo>
                    <a:lnTo>
                      <a:pt x="33757530" y="8561659"/>
                    </a:lnTo>
                    <a:lnTo>
                      <a:pt x="33757530" y="8706439"/>
                    </a:lnTo>
                    <a:lnTo>
                      <a:pt x="33612751" y="8706439"/>
                    </a:lnTo>
                    <a:lnTo>
                      <a:pt x="33612751" y="8561659"/>
                    </a:lnTo>
                    <a:close/>
                    <a:moveTo>
                      <a:pt x="0" y="144780"/>
                    </a:moveTo>
                    <a:lnTo>
                      <a:pt x="144780" y="144780"/>
                    </a:lnTo>
                    <a:lnTo>
                      <a:pt x="144780" y="8561660"/>
                    </a:lnTo>
                    <a:lnTo>
                      <a:pt x="0" y="8561660"/>
                    </a:lnTo>
                    <a:lnTo>
                      <a:pt x="0" y="144780"/>
                    </a:lnTo>
                    <a:close/>
                    <a:moveTo>
                      <a:pt x="0" y="8561660"/>
                    </a:moveTo>
                    <a:lnTo>
                      <a:pt x="144780" y="8561660"/>
                    </a:lnTo>
                    <a:lnTo>
                      <a:pt x="144780" y="8706439"/>
                    </a:lnTo>
                    <a:lnTo>
                      <a:pt x="0" y="8706439"/>
                    </a:lnTo>
                    <a:lnTo>
                      <a:pt x="0" y="8561659"/>
                    </a:lnTo>
                    <a:close/>
                    <a:moveTo>
                      <a:pt x="33612751" y="144780"/>
                    </a:moveTo>
                    <a:lnTo>
                      <a:pt x="33757530" y="144780"/>
                    </a:lnTo>
                    <a:lnTo>
                      <a:pt x="33757530" y="8561660"/>
                    </a:lnTo>
                    <a:lnTo>
                      <a:pt x="33612751" y="8561660"/>
                    </a:lnTo>
                    <a:lnTo>
                      <a:pt x="33612751" y="144780"/>
                    </a:lnTo>
                    <a:close/>
                    <a:moveTo>
                      <a:pt x="144780" y="8561659"/>
                    </a:moveTo>
                    <a:lnTo>
                      <a:pt x="33612751" y="8561659"/>
                    </a:lnTo>
                    <a:lnTo>
                      <a:pt x="33612751" y="8706439"/>
                    </a:lnTo>
                    <a:lnTo>
                      <a:pt x="144780" y="8706439"/>
                    </a:lnTo>
                    <a:lnTo>
                      <a:pt x="144780" y="8561659"/>
                    </a:lnTo>
                    <a:close/>
                    <a:moveTo>
                      <a:pt x="33612751" y="0"/>
                    </a:moveTo>
                    <a:lnTo>
                      <a:pt x="33757530" y="0"/>
                    </a:lnTo>
                    <a:lnTo>
                      <a:pt x="33757530" y="144780"/>
                    </a:lnTo>
                    <a:lnTo>
                      <a:pt x="33612751" y="144780"/>
                    </a:lnTo>
                    <a:lnTo>
                      <a:pt x="33612751" y="0"/>
                    </a:lnTo>
                    <a:close/>
                    <a:moveTo>
                      <a:pt x="0" y="0"/>
                    </a:moveTo>
                    <a:lnTo>
                      <a:pt x="144780" y="0"/>
                    </a:lnTo>
                    <a:lnTo>
                      <a:pt x="144780" y="144780"/>
                    </a:lnTo>
                    <a:lnTo>
                      <a:pt x="0" y="144780"/>
                    </a:lnTo>
                    <a:lnTo>
                      <a:pt x="0" y="0"/>
                    </a:lnTo>
                    <a:close/>
                    <a:moveTo>
                      <a:pt x="144780" y="0"/>
                    </a:moveTo>
                    <a:lnTo>
                      <a:pt x="33612751" y="0"/>
                    </a:lnTo>
                    <a:lnTo>
                      <a:pt x="33612751" y="144780"/>
                    </a:lnTo>
                    <a:lnTo>
                      <a:pt x="144780" y="144780"/>
                    </a:lnTo>
                    <a:lnTo>
                      <a:pt x="144780" y="0"/>
                    </a:lnTo>
                    <a:close/>
                  </a:path>
                </a:pathLst>
              </a:custGeom>
              <a:solidFill>
                <a:srgbClr val="000000"/>
              </a:solidFill>
            </p:spPr>
          </p:sp>
        </p:grpSp>
        <p:sp>
          <p:nvSpPr>
            <p:cNvPr id="6" name="TextBox 6"/>
            <p:cNvSpPr txBox="1"/>
            <p:nvPr/>
          </p:nvSpPr>
          <p:spPr>
            <a:xfrm rot="21248384">
              <a:off x="511735" y="1357964"/>
              <a:ext cx="12084406" cy="1963358"/>
            </a:xfrm>
            <a:prstGeom prst="rect">
              <a:avLst/>
            </a:prstGeom>
          </p:spPr>
          <p:txBody>
            <a:bodyPr lIns="0" tIns="0" rIns="0" bIns="0" rtlCol="0" anchor="t">
              <a:spAutoFit/>
            </a:bodyPr>
            <a:lstStyle/>
            <a:p>
              <a:pPr marL="0" marR="0" lvl="0" indent="0" algn="ctr" defTabSz="914400" rtl="0" eaLnBrk="1" fontAlgn="auto" latinLnBrk="0" hangingPunct="1">
                <a:lnSpc>
                  <a:spcPts val="8416"/>
                </a:lnSpc>
                <a:spcBef>
                  <a:spcPts val="0"/>
                </a:spcBef>
                <a:spcAft>
                  <a:spcPts val="0"/>
                </a:spcAft>
                <a:buClrTx/>
                <a:buSzTx/>
                <a:buFontTx/>
                <a:buNone/>
                <a:tabLst/>
                <a:defRPr/>
              </a:pPr>
              <a:r>
                <a:rPr kumimoji="0" lang="en-US" sz="6600" b="0" i="0" u="none" strike="noStrike" kern="1200" cap="none" spc="347" normalizeH="0" baseline="0" noProof="0" dirty="0">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rPr>
                <a:t>STANDING</a:t>
              </a:r>
            </a:p>
          </p:txBody>
        </p:sp>
      </p:grpSp>
      <p:grpSp>
        <p:nvGrpSpPr>
          <p:cNvPr id="7" name="Group 7"/>
          <p:cNvGrpSpPr/>
          <p:nvPr/>
        </p:nvGrpSpPr>
        <p:grpSpPr>
          <a:xfrm rot="185399">
            <a:off x="2531903" y="1851732"/>
            <a:ext cx="5111589" cy="1660949"/>
            <a:chOff x="109216" y="450635"/>
            <a:chExt cx="9030648" cy="3321898"/>
          </a:xfrm>
        </p:grpSpPr>
        <p:grpSp>
          <p:nvGrpSpPr>
            <p:cNvPr id="8" name="Group 8"/>
            <p:cNvGrpSpPr/>
            <p:nvPr/>
          </p:nvGrpSpPr>
          <p:grpSpPr>
            <a:xfrm rot="-351616">
              <a:off x="142736" y="450635"/>
              <a:ext cx="8997128" cy="3321898"/>
              <a:chOff x="-8842" y="0"/>
              <a:chExt cx="23683406" cy="8744328"/>
            </a:xfrm>
          </p:grpSpPr>
          <p:sp>
            <p:nvSpPr>
              <p:cNvPr id="9" name="Freeform 9"/>
              <p:cNvSpPr/>
              <p:nvPr/>
            </p:nvSpPr>
            <p:spPr>
              <a:xfrm>
                <a:off x="-8842" y="182667"/>
                <a:ext cx="23529786" cy="8561661"/>
              </a:xfrm>
              <a:custGeom>
                <a:avLst/>
                <a:gdLst/>
                <a:ahLst/>
                <a:cxnLst/>
                <a:rect l="l" t="t" r="r" b="b"/>
                <a:pathLst>
                  <a:path w="23529785" h="8561659">
                    <a:moveTo>
                      <a:pt x="0" y="0"/>
                    </a:moveTo>
                    <a:lnTo>
                      <a:pt x="23529785" y="0"/>
                    </a:lnTo>
                    <a:lnTo>
                      <a:pt x="23529785" y="8561659"/>
                    </a:lnTo>
                    <a:lnTo>
                      <a:pt x="0" y="8561659"/>
                    </a:lnTo>
                    <a:lnTo>
                      <a:pt x="0" y="0"/>
                    </a:lnTo>
                    <a:close/>
                  </a:path>
                </a:pathLst>
              </a:custGeom>
              <a:solidFill>
                <a:srgbClr val="FFFFFF"/>
              </a:solidFill>
            </p:spPr>
          </p:sp>
          <p:sp>
            <p:nvSpPr>
              <p:cNvPr id="10" name="Freeform 10"/>
              <p:cNvSpPr/>
              <p:nvPr/>
            </p:nvSpPr>
            <p:spPr>
              <a:xfrm>
                <a:off x="0" y="0"/>
                <a:ext cx="23674564" cy="8706439"/>
              </a:xfrm>
              <a:custGeom>
                <a:avLst/>
                <a:gdLst/>
                <a:ahLst/>
                <a:cxnLst/>
                <a:rect l="l" t="t" r="r" b="b"/>
                <a:pathLst>
                  <a:path w="23674564" h="8706439">
                    <a:moveTo>
                      <a:pt x="23529784" y="8561659"/>
                    </a:moveTo>
                    <a:lnTo>
                      <a:pt x="23674564" y="8561659"/>
                    </a:lnTo>
                    <a:lnTo>
                      <a:pt x="23674564" y="8706439"/>
                    </a:lnTo>
                    <a:lnTo>
                      <a:pt x="23529784" y="8706439"/>
                    </a:lnTo>
                    <a:lnTo>
                      <a:pt x="23529784" y="8561659"/>
                    </a:lnTo>
                    <a:close/>
                    <a:moveTo>
                      <a:pt x="0" y="144780"/>
                    </a:moveTo>
                    <a:lnTo>
                      <a:pt x="144780" y="144780"/>
                    </a:lnTo>
                    <a:lnTo>
                      <a:pt x="144780" y="8561660"/>
                    </a:lnTo>
                    <a:lnTo>
                      <a:pt x="0" y="8561660"/>
                    </a:lnTo>
                    <a:lnTo>
                      <a:pt x="0" y="144780"/>
                    </a:lnTo>
                    <a:close/>
                    <a:moveTo>
                      <a:pt x="0" y="8561660"/>
                    </a:moveTo>
                    <a:lnTo>
                      <a:pt x="144780" y="8561660"/>
                    </a:lnTo>
                    <a:lnTo>
                      <a:pt x="144780" y="8706439"/>
                    </a:lnTo>
                    <a:lnTo>
                      <a:pt x="0" y="8706439"/>
                    </a:lnTo>
                    <a:lnTo>
                      <a:pt x="0" y="8561659"/>
                    </a:lnTo>
                    <a:close/>
                    <a:moveTo>
                      <a:pt x="23529784" y="144780"/>
                    </a:moveTo>
                    <a:lnTo>
                      <a:pt x="23674564" y="144780"/>
                    </a:lnTo>
                    <a:lnTo>
                      <a:pt x="23674564" y="8561660"/>
                    </a:lnTo>
                    <a:lnTo>
                      <a:pt x="23529784" y="8561660"/>
                    </a:lnTo>
                    <a:lnTo>
                      <a:pt x="23529784" y="144780"/>
                    </a:lnTo>
                    <a:close/>
                    <a:moveTo>
                      <a:pt x="144780" y="8561659"/>
                    </a:moveTo>
                    <a:lnTo>
                      <a:pt x="23529784" y="8561659"/>
                    </a:lnTo>
                    <a:lnTo>
                      <a:pt x="23529784" y="8706439"/>
                    </a:lnTo>
                    <a:lnTo>
                      <a:pt x="144780" y="8706439"/>
                    </a:lnTo>
                    <a:lnTo>
                      <a:pt x="144780" y="8561659"/>
                    </a:lnTo>
                    <a:close/>
                    <a:moveTo>
                      <a:pt x="23529784" y="0"/>
                    </a:moveTo>
                    <a:lnTo>
                      <a:pt x="23674564" y="0"/>
                    </a:lnTo>
                    <a:lnTo>
                      <a:pt x="23674564" y="144780"/>
                    </a:lnTo>
                    <a:lnTo>
                      <a:pt x="23529784" y="144780"/>
                    </a:lnTo>
                    <a:lnTo>
                      <a:pt x="23529784" y="0"/>
                    </a:lnTo>
                    <a:close/>
                    <a:moveTo>
                      <a:pt x="0" y="0"/>
                    </a:moveTo>
                    <a:lnTo>
                      <a:pt x="144780" y="0"/>
                    </a:lnTo>
                    <a:lnTo>
                      <a:pt x="144780" y="144780"/>
                    </a:lnTo>
                    <a:lnTo>
                      <a:pt x="0" y="144780"/>
                    </a:lnTo>
                    <a:lnTo>
                      <a:pt x="0" y="0"/>
                    </a:lnTo>
                    <a:close/>
                    <a:moveTo>
                      <a:pt x="144780" y="0"/>
                    </a:moveTo>
                    <a:lnTo>
                      <a:pt x="23529784" y="0"/>
                    </a:lnTo>
                    <a:lnTo>
                      <a:pt x="23529784" y="144780"/>
                    </a:lnTo>
                    <a:lnTo>
                      <a:pt x="144780" y="144780"/>
                    </a:lnTo>
                    <a:lnTo>
                      <a:pt x="144780" y="0"/>
                    </a:lnTo>
                    <a:close/>
                  </a:path>
                </a:pathLst>
              </a:custGeom>
              <a:solidFill>
                <a:srgbClr val="000000"/>
              </a:solidFill>
            </p:spPr>
          </p:sp>
        </p:grpSp>
        <p:sp>
          <p:nvSpPr>
            <p:cNvPr id="11" name="TextBox 11"/>
            <p:cNvSpPr txBox="1"/>
            <p:nvPr/>
          </p:nvSpPr>
          <p:spPr>
            <a:xfrm rot="21248384">
              <a:off x="109216" y="1033758"/>
              <a:ext cx="8965781" cy="1900264"/>
            </a:xfrm>
            <a:prstGeom prst="rect">
              <a:avLst/>
            </a:prstGeom>
          </p:spPr>
          <p:txBody>
            <a:bodyPr wrap="square" lIns="0" tIns="0" rIns="0" bIns="0" rtlCol="0" anchor="t">
              <a:spAutoFit/>
            </a:bodyPr>
            <a:lstStyle/>
            <a:p>
              <a:pPr marL="0" marR="0" lvl="0" indent="0" algn="ctr" defTabSz="914400" rtl="0" eaLnBrk="1" fontAlgn="auto" latinLnBrk="0" hangingPunct="1">
                <a:lnSpc>
                  <a:spcPts val="8416"/>
                </a:lnSpc>
                <a:spcBef>
                  <a:spcPts val="0"/>
                </a:spcBef>
                <a:spcAft>
                  <a:spcPts val="0"/>
                </a:spcAft>
                <a:buClrTx/>
                <a:buSzTx/>
                <a:buFontTx/>
                <a:buNone/>
                <a:tabLst/>
                <a:defRPr/>
              </a:pPr>
              <a:r>
                <a:rPr kumimoji="0" lang="en-US" sz="5400" b="0" i="0" u="none" strike="noStrike" kern="1200" cap="none" spc="347" normalizeH="0" baseline="0" noProof="0" dirty="0">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rPr>
                <a:t>CANDIDATES</a:t>
              </a:r>
            </a:p>
          </p:txBody>
        </p:sp>
      </p:grpSp>
      <p:pic>
        <p:nvPicPr>
          <p:cNvPr id="2050" name="Picture 2">
            <a:extLst>
              <a:ext uri="{FF2B5EF4-FFF2-40B4-BE49-F238E27FC236}">
                <a16:creationId xmlns:a16="http://schemas.microsoft.com/office/drawing/2014/main" id="{3BA5C117-B88B-F844-E7AB-B1D0296351E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842171">
            <a:off x="7846203" y="1525819"/>
            <a:ext cx="1916481" cy="2016819"/>
          </a:xfrm>
          <a:prstGeom prst="rect">
            <a:avLst/>
          </a:prstGeom>
          <a:noFill/>
          <a:extLst>
            <a:ext uri="{909E8E84-426E-40DD-AFC4-6F175D3DCCD1}">
              <a14:hiddenFill xmlns:a14="http://schemas.microsoft.com/office/drawing/2010/main">
                <a:solidFill>
                  <a:srgbClr val="FFFFFF"/>
                </a:solidFill>
              </a14:hiddenFill>
            </a:ext>
          </a:extLst>
        </p:spPr>
      </p:pic>
      <p:sp>
        <p:nvSpPr>
          <p:cNvPr id="16" name="TextBox 15">
            <a:extLst>
              <a:ext uri="{FF2B5EF4-FFF2-40B4-BE49-F238E27FC236}">
                <a16:creationId xmlns:a16="http://schemas.microsoft.com/office/drawing/2014/main" id="{CBC055E3-DE3C-0F7F-A0C4-A9956BEBDD97}"/>
              </a:ext>
            </a:extLst>
          </p:cNvPr>
          <p:cNvSpPr txBox="1"/>
          <p:nvPr/>
        </p:nvSpPr>
        <p:spPr>
          <a:xfrm>
            <a:off x="9500100" y="6250154"/>
            <a:ext cx="2559587"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w="0"/>
                <a:solidFill>
                  <a:prstClr val="white"/>
                </a:solidFill>
                <a:effectLst/>
                <a:uLnTx/>
                <a:uFillTx/>
                <a:latin typeface="Tahoma" panose="020B0604030504040204" pitchFamily="34" charset="0"/>
                <a:ea typeface="Tahoma" panose="020B0604030504040204" pitchFamily="34" charset="0"/>
                <a:cs typeface="Tahoma" panose="020B0604030504040204" pitchFamily="34" charset="0"/>
              </a:rPr>
              <a:t>umaber.co.uk | abersu.co.uk</a:t>
            </a:r>
          </a:p>
        </p:txBody>
      </p:sp>
    </p:spTree>
    <p:extLst>
      <p:ext uri="{BB962C8B-B14F-4D97-AF65-F5344CB8AC3E}">
        <p14:creationId xmlns:p14="http://schemas.microsoft.com/office/powerpoint/2010/main" val="35315445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bg>
      <p:bgPr>
        <a:solidFill>
          <a:srgbClr val="008F4C"/>
        </a:solidFill>
        <a:effectLst/>
      </p:bgPr>
    </p:bg>
    <p:spTree>
      <p:nvGrpSpPr>
        <p:cNvPr id="1" name=""/>
        <p:cNvGrpSpPr/>
        <p:nvPr/>
      </p:nvGrpSpPr>
      <p:grpSpPr>
        <a:xfrm>
          <a:off x="0" y="0"/>
          <a:ext cx="0" cy="0"/>
          <a:chOff x="0" y="0"/>
          <a:chExt cx="0" cy="0"/>
        </a:xfrm>
      </p:grpSpPr>
      <p:sp>
        <p:nvSpPr>
          <p:cNvPr id="5" name="Title 1"/>
          <p:cNvSpPr txBox="1">
            <a:spLocks/>
          </p:cNvSpPr>
          <p:nvPr/>
        </p:nvSpPr>
        <p:spPr>
          <a:xfrm>
            <a:off x="365759" y="640412"/>
            <a:ext cx="7974199" cy="808384"/>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3800" b="1" dirty="0">
                <a:solidFill>
                  <a:schemeClr val="bg1"/>
                </a:solidFill>
                <a:latin typeface="Tahoma" panose="020B0604030504040204" pitchFamily="34" charset="0"/>
                <a:ea typeface="Tahoma" panose="020B0604030504040204" pitchFamily="34" charset="0"/>
                <a:cs typeface="Tahoma" panose="020B0604030504040204" pitchFamily="34" charset="0"/>
              </a:rPr>
              <a:t>Candidates</a:t>
            </a:r>
          </a:p>
        </p:txBody>
      </p:sp>
      <p:sp>
        <p:nvSpPr>
          <p:cNvPr id="6" name="Title 1"/>
          <p:cNvSpPr txBox="1">
            <a:spLocks/>
          </p:cNvSpPr>
          <p:nvPr/>
        </p:nvSpPr>
        <p:spPr>
          <a:xfrm>
            <a:off x="388619" y="1448796"/>
            <a:ext cx="11323217" cy="4313177"/>
          </a:xfrm>
          <a:prstGeom prst="rect">
            <a:avLst/>
          </a:prstGeom>
        </p:spPr>
        <p:txBody>
          <a:bodyPr numCol="2">
            <a:normAutofit fontScale="925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2600" b="1" dirty="0">
                <a:solidFill>
                  <a:schemeClr val="bg1"/>
                </a:solidFill>
                <a:effectLst/>
                <a:latin typeface="Tahoma" panose="020B0604030504040204" pitchFamily="34" charset="0"/>
                <a:ea typeface="Tahoma" panose="020B0604030504040204" pitchFamily="34" charset="0"/>
                <a:cs typeface="Tahoma" panose="020B0604030504040204" pitchFamily="34" charset="0"/>
              </a:rPr>
              <a:t>Independent Students’ Officer</a:t>
            </a:r>
            <a:endParaRPr lang="en-GB" sz="2600" dirty="0">
              <a:solidFill>
                <a:schemeClr val="bg1"/>
              </a:solidFill>
              <a:effectLst/>
              <a:latin typeface="Tahoma" panose="020B0604030504040204" pitchFamily="34" charset="0"/>
              <a:ea typeface="Tahoma" panose="020B0604030504040204" pitchFamily="34" charset="0"/>
              <a:cs typeface="Tahoma" panose="020B0604030504040204" pitchFamily="34" charset="0"/>
            </a:endParaRPr>
          </a:p>
          <a:p>
            <a:pPr marL="342900" lvl="0" indent="-342900">
              <a:spcBef>
                <a:spcPts val="1000"/>
              </a:spcBef>
              <a:buFont typeface="Arial" panose="020B0604020202020204" pitchFamily="34" charset="0"/>
              <a:buChar char="•"/>
            </a:pPr>
            <a:r>
              <a:rPr lang="en-GB" sz="2600" dirty="0">
                <a:solidFill>
                  <a:prstClr val="white"/>
                </a:solidFill>
                <a:latin typeface="Tahoma" panose="020B0604030504040204" pitchFamily="34" charset="0"/>
                <a:ea typeface="Tahoma" panose="020B0604030504040204" pitchFamily="34" charset="0"/>
                <a:cs typeface="Tahoma" panose="020B0604030504040204" pitchFamily="34" charset="0"/>
              </a:rPr>
              <a:t>Gareth Griffiths</a:t>
            </a:r>
          </a:p>
          <a:p>
            <a:pPr marL="342900" lvl="0" indent="-342900">
              <a:spcBef>
                <a:spcPts val="1000"/>
              </a:spcBef>
              <a:buFont typeface="Arial" panose="020B0604020202020204" pitchFamily="34" charset="0"/>
              <a:buChar char="•"/>
            </a:pPr>
            <a:r>
              <a:rPr lang="en-GB" sz="2600" dirty="0">
                <a:solidFill>
                  <a:prstClr val="white"/>
                </a:solidFill>
                <a:latin typeface="Tahoma" panose="020B0604030504040204" pitchFamily="34" charset="0"/>
                <a:ea typeface="Tahoma" panose="020B0604030504040204" pitchFamily="34" charset="0"/>
                <a:cs typeface="Tahoma" panose="020B0604030504040204" pitchFamily="34" charset="0"/>
              </a:rPr>
              <a:t>RON</a:t>
            </a:r>
            <a:endParaRPr lang="en-GB" sz="2600" dirty="0">
              <a:solidFill>
                <a:schemeClr val="bg1"/>
              </a:solidFill>
              <a:effectLst/>
              <a:latin typeface="Tahoma" panose="020B0604030504040204" pitchFamily="34" charset="0"/>
              <a:ea typeface="Tahoma" panose="020B0604030504040204" pitchFamily="34" charset="0"/>
              <a:cs typeface="Tahoma" panose="020B0604030504040204" pitchFamily="34" charset="0"/>
            </a:endParaRPr>
          </a:p>
          <a:p>
            <a:pPr marL="285750" indent="-285750">
              <a:buFont typeface="Arial" panose="020B0604020202020204" pitchFamily="34" charset="0"/>
              <a:buChar char="•"/>
            </a:pPr>
            <a:endParaRPr lang="en-GB" sz="2600" dirty="0">
              <a:solidFill>
                <a:schemeClr val="bg1"/>
              </a:solidFill>
              <a:effectLst/>
              <a:latin typeface="Tahoma" panose="020B0604030504040204" pitchFamily="34" charset="0"/>
              <a:ea typeface="Tahoma" panose="020B0604030504040204" pitchFamily="34" charset="0"/>
              <a:cs typeface="Tahoma" panose="020B0604030504040204" pitchFamily="34" charset="0"/>
            </a:endParaRPr>
          </a:p>
          <a:p>
            <a:r>
              <a:rPr lang="en-GB" sz="2600" b="1" dirty="0">
                <a:solidFill>
                  <a:schemeClr val="bg1"/>
                </a:solidFill>
                <a:effectLst/>
                <a:latin typeface="Tahoma" panose="020B0604030504040204" pitchFamily="34" charset="0"/>
                <a:ea typeface="Tahoma" panose="020B0604030504040204" pitchFamily="34" charset="0"/>
                <a:cs typeface="Tahoma" panose="020B0604030504040204" pitchFamily="34" charset="0"/>
              </a:rPr>
              <a:t>Faculty of Business and Physical Sciences (FBPS) Officer (UG)</a:t>
            </a:r>
            <a:endParaRPr lang="en-GB" sz="2600" dirty="0">
              <a:solidFill>
                <a:schemeClr val="bg1"/>
              </a:solidFill>
              <a:effectLst/>
              <a:latin typeface="Tahoma" panose="020B0604030504040204" pitchFamily="34" charset="0"/>
              <a:ea typeface="Tahoma" panose="020B0604030504040204" pitchFamily="34" charset="0"/>
              <a:cs typeface="Tahoma" panose="020B0604030504040204" pitchFamily="34" charset="0"/>
            </a:endParaRPr>
          </a:p>
          <a:p>
            <a:pPr marL="342900" indent="-342900">
              <a:buFont typeface="Arial" panose="020B0604020202020204" pitchFamily="34" charset="0"/>
              <a:buChar char="•"/>
            </a:pPr>
            <a:r>
              <a:rPr lang="en-GB" sz="2600" dirty="0">
                <a:solidFill>
                  <a:schemeClr val="bg1"/>
                </a:solidFill>
                <a:effectLst/>
                <a:latin typeface="Tahoma" panose="020B0604030504040204" pitchFamily="34" charset="0"/>
                <a:ea typeface="Tahoma" panose="020B0604030504040204" pitchFamily="34" charset="0"/>
                <a:cs typeface="Tahoma" panose="020B0604030504040204" pitchFamily="34" charset="0"/>
              </a:rPr>
              <a:t>Jack Lynock         </a:t>
            </a:r>
          </a:p>
          <a:p>
            <a:pPr marL="342900" indent="-342900">
              <a:buFont typeface="Arial" panose="020B0604020202020204" pitchFamily="34" charset="0"/>
              <a:buChar char="•"/>
            </a:pPr>
            <a:r>
              <a:rPr lang="en-GB" sz="2600" dirty="0">
                <a:solidFill>
                  <a:schemeClr val="bg1"/>
                </a:solidFill>
                <a:effectLst/>
                <a:latin typeface="Tahoma" panose="020B0604030504040204" pitchFamily="34" charset="0"/>
                <a:ea typeface="Tahoma" panose="020B0604030504040204" pitchFamily="34" charset="0"/>
                <a:cs typeface="Tahoma" panose="020B0604030504040204" pitchFamily="34" charset="0"/>
              </a:rPr>
              <a:t>Saffron Luxford </a:t>
            </a:r>
          </a:p>
          <a:p>
            <a:pPr marL="342900" indent="-342900">
              <a:buFont typeface="Arial" panose="020B0604020202020204" pitchFamily="34" charset="0"/>
              <a:buChar char="•"/>
            </a:pPr>
            <a:r>
              <a:rPr lang="en-GB" sz="2600" dirty="0">
                <a:solidFill>
                  <a:schemeClr val="bg1"/>
                </a:solidFill>
                <a:effectLst/>
                <a:latin typeface="Tahoma" panose="020B0604030504040204" pitchFamily="34" charset="0"/>
                <a:ea typeface="Tahoma" panose="020B0604030504040204" pitchFamily="34" charset="0"/>
                <a:cs typeface="Tahoma" panose="020B0604030504040204" pitchFamily="34" charset="0"/>
              </a:rPr>
              <a:t>Terry Hand</a:t>
            </a:r>
          </a:p>
          <a:p>
            <a:pPr marL="342900" indent="-342900">
              <a:buFont typeface="Arial" panose="020B0604020202020204" pitchFamily="34" charset="0"/>
              <a:buChar char="•"/>
            </a:pPr>
            <a:r>
              <a:rPr lang="en-GB" sz="2600" dirty="0">
                <a:solidFill>
                  <a:schemeClr val="bg1"/>
                </a:solidFill>
                <a:latin typeface="Tahoma" panose="020B0604030504040204" pitchFamily="34" charset="0"/>
                <a:ea typeface="Tahoma" panose="020B0604030504040204" pitchFamily="34" charset="0"/>
                <a:cs typeface="Tahoma" panose="020B0604030504040204" pitchFamily="34" charset="0"/>
              </a:rPr>
              <a:t>RON</a:t>
            </a:r>
            <a:endParaRPr lang="en-GB" sz="2600" b="1" dirty="0">
              <a:solidFill>
                <a:schemeClr val="bg1"/>
              </a:solidFill>
              <a:effectLst/>
              <a:latin typeface="Tahoma" panose="020B0604030504040204" pitchFamily="34" charset="0"/>
              <a:ea typeface="Tahoma" panose="020B0604030504040204" pitchFamily="34" charset="0"/>
              <a:cs typeface="Tahoma" panose="020B0604030504040204" pitchFamily="34" charset="0"/>
            </a:endParaRPr>
          </a:p>
          <a:p>
            <a:endParaRPr lang="en-GB" sz="2600" b="1" dirty="0">
              <a:solidFill>
                <a:schemeClr val="bg1"/>
              </a:solidFill>
              <a:effectLst/>
              <a:latin typeface="Tahoma" panose="020B0604030504040204" pitchFamily="34" charset="0"/>
              <a:ea typeface="Tahoma" panose="020B0604030504040204" pitchFamily="34" charset="0"/>
              <a:cs typeface="Tahoma" panose="020B0604030504040204" pitchFamily="34" charset="0"/>
            </a:endParaRPr>
          </a:p>
          <a:p>
            <a:r>
              <a:rPr lang="en-GB" sz="2600" b="1" dirty="0">
                <a:solidFill>
                  <a:schemeClr val="bg1"/>
                </a:solidFill>
                <a:effectLst/>
                <a:latin typeface="Tahoma" panose="020B0604030504040204" pitchFamily="34" charset="0"/>
                <a:ea typeface="Tahoma" panose="020B0604030504040204" pitchFamily="34" charset="0"/>
                <a:cs typeface="Tahoma" panose="020B0604030504040204" pitchFamily="34" charset="0"/>
              </a:rPr>
              <a:t>Faculty of Business and Physical Sciences (FBPS) Officer (PG)</a:t>
            </a:r>
            <a:endParaRPr lang="en-GB" sz="2600" dirty="0">
              <a:solidFill>
                <a:schemeClr val="bg1"/>
              </a:solidFill>
              <a:effectLst/>
              <a:latin typeface="Tahoma" panose="020B0604030504040204" pitchFamily="34" charset="0"/>
              <a:ea typeface="Tahoma" panose="020B0604030504040204" pitchFamily="34" charset="0"/>
              <a:cs typeface="Tahoma" panose="020B0604030504040204" pitchFamily="34" charset="0"/>
            </a:endParaRPr>
          </a:p>
          <a:p>
            <a:pPr marL="285750" indent="-285750">
              <a:buFont typeface="Arial" panose="020B0604020202020204" pitchFamily="34" charset="0"/>
              <a:buChar char="•"/>
            </a:pPr>
            <a:r>
              <a:rPr lang="en-GB" sz="2600" dirty="0">
                <a:solidFill>
                  <a:schemeClr val="bg1"/>
                </a:solidFill>
                <a:effectLst/>
                <a:latin typeface="Tahoma" panose="020B0604030504040204" pitchFamily="34" charset="0"/>
                <a:ea typeface="Tahoma" panose="020B0604030504040204" pitchFamily="34" charset="0"/>
                <a:cs typeface="Tahoma" panose="020B0604030504040204" pitchFamily="34" charset="0"/>
              </a:rPr>
              <a:t>RON</a:t>
            </a:r>
          </a:p>
          <a:p>
            <a:endParaRPr lang="en-GB" sz="2600" dirty="0">
              <a:solidFill>
                <a:schemeClr val="bg1"/>
              </a:solidFill>
              <a:latin typeface="Tahoma" panose="020B0604030504040204" pitchFamily="34" charset="0"/>
              <a:ea typeface="Tahoma" panose="020B0604030504040204" pitchFamily="34" charset="0"/>
              <a:cs typeface="Tahoma" panose="020B0604030504040204" pitchFamily="34" charset="0"/>
            </a:endParaRPr>
          </a:p>
          <a:p>
            <a:endParaRPr lang="en-GB" sz="2600" dirty="0">
              <a:solidFill>
                <a:schemeClr val="bg1"/>
              </a:solidFill>
              <a:latin typeface="Tahoma" panose="020B0604030504040204" pitchFamily="34" charset="0"/>
              <a:ea typeface="Tahoma" panose="020B0604030504040204" pitchFamily="34" charset="0"/>
              <a:cs typeface="Tahoma" panose="020B0604030504040204" pitchFamily="34" charset="0"/>
            </a:endParaRPr>
          </a:p>
          <a:p>
            <a:r>
              <a:rPr lang="en-GB" sz="2600" b="1" dirty="0">
                <a:solidFill>
                  <a:schemeClr val="bg1"/>
                </a:solidFill>
                <a:effectLst/>
                <a:latin typeface="Tahoma" panose="020B0604030504040204" pitchFamily="34" charset="0"/>
                <a:ea typeface="Tahoma" panose="020B0604030504040204" pitchFamily="34" charset="0"/>
                <a:cs typeface="Tahoma" panose="020B0604030504040204" pitchFamily="34" charset="0"/>
              </a:rPr>
              <a:t>Faculty of Earth and Life Sciences (FELS) Officer (UG)</a:t>
            </a:r>
            <a:endParaRPr lang="en-GB" sz="2600" dirty="0">
              <a:solidFill>
                <a:schemeClr val="bg1"/>
              </a:solidFill>
              <a:effectLst/>
              <a:latin typeface="Tahoma" panose="020B0604030504040204" pitchFamily="34" charset="0"/>
              <a:ea typeface="Tahoma" panose="020B0604030504040204" pitchFamily="34" charset="0"/>
              <a:cs typeface="Tahoma" panose="020B0604030504040204" pitchFamily="34" charset="0"/>
            </a:endParaRPr>
          </a:p>
          <a:p>
            <a:pPr marL="285750" indent="-285750">
              <a:buFont typeface="Arial" panose="020B0604020202020204" pitchFamily="34" charset="0"/>
              <a:buChar char="•"/>
            </a:pPr>
            <a:r>
              <a:rPr lang="en-GB" sz="2600" dirty="0">
                <a:solidFill>
                  <a:schemeClr val="bg1"/>
                </a:solidFill>
                <a:effectLst/>
                <a:latin typeface="Tahoma" panose="020B0604030504040204" pitchFamily="34" charset="0"/>
                <a:ea typeface="Tahoma" panose="020B0604030504040204" pitchFamily="34" charset="0"/>
                <a:cs typeface="Tahoma" panose="020B0604030504040204" pitchFamily="34" charset="0"/>
              </a:rPr>
              <a:t>RON</a:t>
            </a:r>
          </a:p>
          <a:p>
            <a:pPr marL="285750" indent="-285750">
              <a:buFont typeface="Arial" panose="020B0604020202020204" pitchFamily="34" charset="0"/>
              <a:buChar char="•"/>
            </a:pPr>
            <a:endParaRPr lang="en-GB" sz="2600" dirty="0">
              <a:solidFill>
                <a:schemeClr val="bg1"/>
              </a:solidFill>
              <a:effectLst/>
              <a:latin typeface="Tahoma" panose="020B0604030504040204" pitchFamily="34" charset="0"/>
              <a:ea typeface="Tahoma" panose="020B0604030504040204" pitchFamily="34" charset="0"/>
              <a:cs typeface="Tahoma" panose="020B0604030504040204" pitchFamily="34" charset="0"/>
            </a:endParaRPr>
          </a:p>
          <a:p>
            <a:r>
              <a:rPr lang="en-GB" sz="2600" b="1" dirty="0">
                <a:solidFill>
                  <a:schemeClr val="bg1"/>
                </a:solidFill>
                <a:effectLst/>
                <a:latin typeface="Tahoma" panose="020B0604030504040204" pitchFamily="34" charset="0"/>
                <a:ea typeface="Tahoma" panose="020B0604030504040204" pitchFamily="34" charset="0"/>
                <a:cs typeface="Tahoma" panose="020B0604030504040204" pitchFamily="34" charset="0"/>
              </a:rPr>
              <a:t>Faculty of Earth and Life Sciences (FELS) Officer (PG)</a:t>
            </a:r>
            <a:endParaRPr lang="en-GB" sz="2600" dirty="0">
              <a:solidFill>
                <a:schemeClr val="bg1"/>
              </a:solidFill>
              <a:effectLst/>
              <a:latin typeface="Tahoma" panose="020B0604030504040204" pitchFamily="34" charset="0"/>
              <a:ea typeface="Tahoma" panose="020B0604030504040204" pitchFamily="34" charset="0"/>
              <a:cs typeface="Tahoma" panose="020B0604030504040204" pitchFamily="34" charset="0"/>
            </a:endParaRPr>
          </a:p>
          <a:p>
            <a:pPr marL="285750" indent="-285750">
              <a:buFont typeface="Arial" panose="020B0604020202020204" pitchFamily="34" charset="0"/>
              <a:buChar char="•"/>
            </a:pPr>
            <a:r>
              <a:rPr lang="en-GB" sz="2600" dirty="0">
                <a:solidFill>
                  <a:schemeClr val="bg1"/>
                </a:solidFill>
                <a:effectLst/>
                <a:latin typeface="Tahoma" panose="020B0604030504040204" pitchFamily="34" charset="0"/>
                <a:ea typeface="Tahoma" panose="020B0604030504040204" pitchFamily="34" charset="0"/>
                <a:cs typeface="Tahoma" panose="020B0604030504040204" pitchFamily="34" charset="0"/>
              </a:rPr>
              <a:t>Fflyff McLaren </a:t>
            </a:r>
          </a:p>
          <a:p>
            <a:pPr marL="285750" indent="-285750">
              <a:buFont typeface="Arial" panose="020B0604020202020204" pitchFamily="34" charset="0"/>
              <a:buChar char="•"/>
            </a:pPr>
            <a:r>
              <a:rPr lang="en-GB" sz="2600" dirty="0">
                <a:solidFill>
                  <a:schemeClr val="bg1"/>
                </a:solidFill>
                <a:effectLst/>
                <a:latin typeface="Tahoma" panose="020B0604030504040204" pitchFamily="34" charset="0"/>
                <a:ea typeface="Tahoma" panose="020B0604030504040204" pitchFamily="34" charset="0"/>
                <a:cs typeface="Tahoma" panose="020B0604030504040204" pitchFamily="34" charset="0"/>
              </a:rPr>
              <a:t>RON</a:t>
            </a:r>
          </a:p>
          <a:p>
            <a:pPr marL="285750" indent="-285750">
              <a:buFont typeface="Arial" panose="020B0604020202020204" pitchFamily="34" charset="0"/>
              <a:buChar char="•"/>
            </a:pPr>
            <a:endParaRPr lang="en-GB" sz="2600" dirty="0">
              <a:solidFill>
                <a:schemeClr val="bg1"/>
              </a:solidFill>
              <a:effectLst/>
              <a:latin typeface="Tahoma" panose="020B0604030504040204" pitchFamily="34" charset="0"/>
              <a:ea typeface="Tahoma" panose="020B0604030504040204" pitchFamily="34" charset="0"/>
              <a:cs typeface="Tahoma" panose="020B0604030504040204" pitchFamily="34" charset="0"/>
            </a:endParaRPr>
          </a:p>
          <a:p>
            <a:r>
              <a:rPr lang="en-GB" sz="2600" b="1" dirty="0">
                <a:solidFill>
                  <a:schemeClr val="bg1"/>
                </a:solidFill>
                <a:effectLst/>
                <a:latin typeface="Tahoma" panose="020B0604030504040204" pitchFamily="34" charset="0"/>
                <a:ea typeface="Tahoma" panose="020B0604030504040204" pitchFamily="34" charset="0"/>
                <a:cs typeface="Tahoma" panose="020B0604030504040204" pitchFamily="34" charset="0"/>
              </a:rPr>
              <a:t>Faculty of Arts and Social Sciences (FASS) Officer (PG)</a:t>
            </a:r>
            <a:endParaRPr lang="en-GB" sz="2600" dirty="0">
              <a:solidFill>
                <a:schemeClr val="bg1"/>
              </a:solidFill>
              <a:effectLst/>
              <a:latin typeface="Tahoma" panose="020B0604030504040204" pitchFamily="34" charset="0"/>
              <a:ea typeface="Tahoma" panose="020B0604030504040204" pitchFamily="34" charset="0"/>
              <a:cs typeface="Tahoma" panose="020B0604030504040204" pitchFamily="34" charset="0"/>
            </a:endParaRPr>
          </a:p>
          <a:p>
            <a:pPr marL="285750" indent="-285750">
              <a:buFont typeface="Arial" panose="020B0604020202020204" pitchFamily="34" charset="0"/>
              <a:buChar char="•"/>
            </a:pPr>
            <a:r>
              <a:rPr lang="en-GB" sz="2600" dirty="0">
                <a:solidFill>
                  <a:schemeClr val="bg1"/>
                </a:solidFill>
                <a:effectLst/>
                <a:latin typeface="Tahoma" panose="020B0604030504040204" pitchFamily="34" charset="0"/>
                <a:ea typeface="Tahoma" panose="020B0604030504040204" pitchFamily="34" charset="0"/>
                <a:cs typeface="Tahoma" panose="020B0604030504040204" pitchFamily="34" charset="0"/>
              </a:rPr>
              <a:t>Tristan Wood</a:t>
            </a:r>
          </a:p>
          <a:p>
            <a:pPr marL="285750" indent="-285750">
              <a:buFont typeface="Arial" panose="020B0604020202020204" pitchFamily="34" charset="0"/>
              <a:buChar char="•"/>
            </a:pPr>
            <a:r>
              <a:rPr lang="en-GB" sz="2600" dirty="0">
                <a:solidFill>
                  <a:schemeClr val="bg1"/>
                </a:solidFill>
                <a:latin typeface="Tahoma" panose="020B0604030504040204" pitchFamily="34" charset="0"/>
                <a:ea typeface="Tahoma" panose="020B0604030504040204" pitchFamily="34" charset="0"/>
                <a:cs typeface="Tahoma" panose="020B0604030504040204" pitchFamily="34" charset="0"/>
              </a:rPr>
              <a:t>RON</a:t>
            </a:r>
          </a:p>
          <a:p>
            <a:endParaRPr lang="en-GB" sz="2600" dirty="0">
              <a:solidFill>
                <a:schemeClr val="bg1"/>
              </a:solidFill>
              <a:effectLst/>
              <a:latin typeface="Tahoma" panose="020B0604030504040204" pitchFamily="34" charset="0"/>
              <a:ea typeface="Tahoma" panose="020B0604030504040204" pitchFamily="34" charset="0"/>
              <a:cs typeface="Tahoma" panose="020B0604030504040204" pitchFamily="34" charset="0"/>
            </a:endParaRPr>
          </a:p>
          <a:p>
            <a:endParaRPr lang="en-GB" sz="2600" dirty="0">
              <a:solidFill>
                <a:schemeClr val="bg1"/>
              </a:solidFill>
              <a:effectLst/>
              <a:latin typeface="Calibri" panose="020F0502020204030204" pitchFamily="34" charset="0"/>
              <a:ea typeface="Calibri" panose="020F0502020204030204" pitchFamily="34" charset="0"/>
            </a:endParaRPr>
          </a:p>
          <a:p>
            <a:endParaRPr lang="en-GB" sz="2200" dirty="0">
              <a:solidFill>
                <a:schemeClr val="bg1"/>
              </a:solidFill>
              <a:effectLst/>
              <a:latin typeface="Calibri" panose="020F0502020204030204" pitchFamily="34" charset="0"/>
              <a:ea typeface="Calibri" panose="020F0502020204030204" pitchFamily="34" charset="0"/>
            </a:endParaRPr>
          </a:p>
        </p:txBody>
      </p:sp>
    </p:spTree>
    <p:extLst>
      <p:ext uri="{BB962C8B-B14F-4D97-AF65-F5344CB8AC3E}">
        <p14:creationId xmlns:p14="http://schemas.microsoft.com/office/powerpoint/2010/main" val="15958901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bg>
      <p:bgPr>
        <a:solidFill>
          <a:srgbClr val="008F4C"/>
        </a:solidFill>
        <a:effectLst/>
      </p:bgPr>
    </p:bg>
    <p:spTree>
      <p:nvGrpSpPr>
        <p:cNvPr id="1" name=""/>
        <p:cNvGrpSpPr/>
        <p:nvPr/>
      </p:nvGrpSpPr>
      <p:grpSpPr>
        <a:xfrm>
          <a:off x="0" y="0"/>
          <a:ext cx="0" cy="0"/>
          <a:chOff x="0" y="0"/>
          <a:chExt cx="0" cy="0"/>
        </a:xfrm>
      </p:grpSpPr>
      <p:sp>
        <p:nvSpPr>
          <p:cNvPr id="5" name="Title 1"/>
          <p:cNvSpPr txBox="1">
            <a:spLocks/>
          </p:cNvSpPr>
          <p:nvPr/>
        </p:nvSpPr>
        <p:spPr>
          <a:xfrm>
            <a:off x="365759" y="640412"/>
            <a:ext cx="7974199" cy="808384"/>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3800" b="1" dirty="0">
                <a:solidFill>
                  <a:schemeClr val="bg1"/>
                </a:solidFill>
                <a:latin typeface="Tahoma" panose="020B0604030504040204" pitchFamily="34" charset="0"/>
                <a:ea typeface="Tahoma" panose="020B0604030504040204" pitchFamily="34" charset="0"/>
                <a:cs typeface="Tahoma" panose="020B0604030504040204" pitchFamily="34" charset="0"/>
              </a:rPr>
              <a:t>Candidates</a:t>
            </a:r>
          </a:p>
        </p:txBody>
      </p:sp>
      <p:sp>
        <p:nvSpPr>
          <p:cNvPr id="6" name="Title 1"/>
          <p:cNvSpPr txBox="1">
            <a:spLocks/>
          </p:cNvSpPr>
          <p:nvPr/>
        </p:nvSpPr>
        <p:spPr>
          <a:xfrm>
            <a:off x="388619" y="1448796"/>
            <a:ext cx="11323217" cy="4313177"/>
          </a:xfrm>
          <a:prstGeom prst="rect">
            <a:avLst/>
          </a:prstGeom>
        </p:spPr>
        <p:txBody>
          <a:bodyPr numCol="2">
            <a:normAutofit fontScale="925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228600" lvl="0" indent="-228600">
              <a:spcBef>
                <a:spcPts val="1000"/>
              </a:spcBef>
              <a:buFont typeface="Arial"/>
              <a:buChar char="•"/>
            </a:pPr>
            <a:endParaRPr lang="en-GB" sz="2600" dirty="0">
              <a:solidFill>
                <a:prstClr val="white"/>
              </a:solidFill>
              <a:latin typeface="Tahoma" panose="020B0604030504040204" pitchFamily="34" charset="0"/>
              <a:ea typeface="Tahoma" panose="020B0604030504040204" pitchFamily="34" charset="0"/>
              <a:cs typeface="Tahoma" panose="020B0604030504040204" pitchFamily="34" charset="0"/>
            </a:endParaRPr>
          </a:p>
          <a:p>
            <a:pPr lvl="0">
              <a:spcBef>
                <a:spcPts val="1000"/>
              </a:spcBef>
            </a:pPr>
            <a:endParaRPr lang="en-GB" sz="2600" b="1" dirty="0">
              <a:solidFill>
                <a:prstClr val="white"/>
              </a:solidFill>
              <a:latin typeface="Tahoma" panose="020B0604030504040204" pitchFamily="34" charset="0"/>
              <a:ea typeface="Tahoma" panose="020B0604030504040204" pitchFamily="34" charset="0"/>
              <a:cs typeface="Tahoma" panose="020B0604030504040204" pitchFamily="34" charset="0"/>
            </a:endParaRPr>
          </a:p>
          <a:p>
            <a:pPr lvl="0">
              <a:spcBef>
                <a:spcPts val="1000"/>
              </a:spcBef>
            </a:pPr>
            <a:r>
              <a:rPr lang="en-GB" sz="2600" b="1" dirty="0">
                <a:solidFill>
                  <a:prstClr val="white"/>
                </a:solidFill>
                <a:latin typeface="Tahoma" panose="020B0604030504040204" pitchFamily="34" charset="0"/>
                <a:ea typeface="Tahoma" panose="020B0604030504040204" pitchFamily="34" charset="0"/>
                <a:cs typeface="Tahoma" panose="020B0604030504040204" pitchFamily="34" charset="0"/>
              </a:rPr>
              <a:t>Undergraduate Student Trustee</a:t>
            </a:r>
          </a:p>
          <a:p>
            <a:pPr marL="342900" lvl="0" indent="-342900">
              <a:spcBef>
                <a:spcPts val="1000"/>
              </a:spcBef>
              <a:buFont typeface="Arial" panose="020B0604020202020204" pitchFamily="34" charset="0"/>
              <a:buChar char="•"/>
            </a:pPr>
            <a:r>
              <a:rPr lang="en-GB" sz="2600" dirty="0">
                <a:solidFill>
                  <a:prstClr val="white"/>
                </a:solidFill>
                <a:latin typeface="Tahoma" panose="020B0604030504040204" pitchFamily="34" charset="0"/>
                <a:ea typeface="Tahoma" panose="020B0604030504040204" pitchFamily="34" charset="0"/>
                <a:cs typeface="Tahoma" panose="020B0604030504040204" pitchFamily="34" charset="0"/>
              </a:rPr>
              <a:t>Daniel Bradley</a:t>
            </a:r>
          </a:p>
          <a:p>
            <a:pPr marL="342900" lvl="0" indent="-342900">
              <a:spcBef>
                <a:spcPts val="1000"/>
              </a:spcBef>
              <a:buFont typeface="Arial" panose="020B0604020202020204" pitchFamily="34" charset="0"/>
              <a:buChar char="•"/>
            </a:pPr>
            <a:r>
              <a:rPr lang="en-GB" sz="2600" dirty="0">
                <a:solidFill>
                  <a:prstClr val="white"/>
                </a:solidFill>
                <a:latin typeface="Tahoma" panose="020B0604030504040204" pitchFamily="34" charset="0"/>
                <a:ea typeface="Tahoma" panose="020B0604030504040204" pitchFamily="34" charset="0"/>
                <a:cs typeface="Tahoma" panose="020B0604030504040204" pitchFamily="34" charset="0"/>
              </a:rPr>
              <a:t>Tom Molyneux</a:t>
            </a:r>
          </a:p>
          <a:p>
            <a:pPr marL="342900" lvl="0" indent="-342900">
              <a:spcBef>
                <a:spcPts val="1000"/>
              </a:spcBef>
              <a:buFont typeface="Arial" panose="020B0604020202020204" pitchFamily="34" charset="0"/>
              <a:buChar char="•"/>
            </a:pPr>
            <a:r>
              <a:rPr lang="en-GB" sz="2600" dirty="0">
                <a:solidFill>
                  <a:prstClr val="white"/>
                </a:solidFill>
                <a:latin typeface="Tahoma" panose="020B0604030504040204" pitchFamily="34" charset="0"/>
                <a:ea typeface="Tahoma" panose="020B0604030504040204" pitchFamily="34" charset="0"/>
                <a:cs typeface="Tahoma" panose="020B0604030504040204" pitchFamily="34" charset="0"/>
              </a:rPr>
              <a:t>RON</a:t>
            </a:r>
          </a:p>
          <a:p>
            <a:pPr marL="342900" lvl="0" indent="-342900">
              <a:spcBef>
                <a:spcPts val="1000"/>
              </a:spcBef>
              <a:buFont typeface="Arial" panose="020B0604020202020204" pitchFamily="34" charset="0"/>
              <a:buChar char="•"/>
            </a:pPr>
            <a:endParaRPr lang="en-GB" sz="2600" dirty="0">
              <a:solidFill>
                <a:prstClr val="white"/>
              </a:solidFill>
              <a:latin typeface="Tahoma" panose="020B0604030504040204" pitchFamily="34" charset="0"/>
              <a:ea typeface="Tahoma" panose="020B0604030504040204" pitchFamily="34" charset="0"/>
              <a:cs typeface="Tahoma" panose="020B0604030504040204" pitchFamily="34" charset="0"/>
            </a:endParaRPr>
          </a:p>
          <a:p>
            <a:pPr marL="342900" lvl="0" indent="-342900">
              <a:spcBef>
                <a:spcPts val="1000"/>
              </a:spcBef>
              <a:buFont typeface="Arial" panose="020B0604020202020204" pitchFamily="34" charset="0"/>
              <a:buChar char="•"/>
            </a:pPr>
            <a:endParaRPr lang="en-GB" sz="2600" dirty="0">
              <a:solidFill>
                <a:prstClr val="white"/>
              </a:solidFill>
              <a:latin typeface="Tahoma" panose="020B0604030504040204" pitchFamily="34" charset="0"/>
              <a:ea typeface="Tahoma" panose="020B0604030504040204" pitchFamily="34" charset="0"/>
              <a:cs typeface="Tahoma" panose="020B0604030504040204" pitchFamily="34" charset="0"/>
            </a:endParaRPr>
          </a:p>
          <a:p>
            <a:pPr marL="342900" lvl="0" indent="-342900">
              <a:spcBef>
                <a:spcPts val="1000"/>
              </a:spcBef>
              <a:buFont typeface="Arial" panose="020B0604020202020204" pitchFamily="34" charset="0"/>
              <a:buChar char="•"/>
            </a:pPr>
            <a:endParaRPr lang="en-GB" sz="2600" dirty="0">
              <a:solidFill>
                <a:prstClr val="white"/>
              </a:solidFill>
              <a:latin typeface="Tahoma" panose="020B0604030504040204" pitchFamily="34" charset="0"/>
              <a:ea typeface="Tahoma" panose="020B0604030504040204" pitchFamily="34" charset="0"/>
              <a:cs typeface="Tahoma" panose="020B0604030504040204" pitchFamily="34" charset="0"/>
            </a:endParaRPr>
          </a:p>
          <a:p>
            <a:pPr marL="342900" lvl="0" indent="-342900">
              <a:spcBef>
                <a:spcPts val="1000"/>
              </a:spcBef>
              <a:buFont typeface="Arial" panose="020B0604020202020204" pitchFamily="34" charset="0"/>
              <a:buChar char="•"/>
            </a:pPr>
            <a:endParaRPr lang="en-GB" sz="2600" dirty="0">
              <a:solidFill>
                <a:prstClr val="white"/>
              </a:solidFill>
              <a:latin typeface="Tahoma" panose="020B0604030504040204" pitchFamily="34" charset="0"/>
              <a:ea typeface="Tahoma" panose="020B0604030504040204" pitchFamily="34" charset="0"/>
              <a:cs typeface="Tahoma" panose="020B0604030504040204" pitchFamily="34" charset="0"/>
            </a:endParaRPr>
          </a:p>
          <a:p>
            <a:pPr marL="342900" lvl="0" indent="-342900">
              <a:spcBef>
                <a:spcPts val="1000"/>
              </a:spcBef>
              <a:buFont typeface="Arial" panose="020B0604020202020204" pitchFamily="34" charset="0"/>
              <a:buChar char="•"/>
            </a:pPr>
            <a:endParaRPr lang="en-GB" sz="2600" dirty="0">
              <a:solidFill>
                <a:prstClr val="white"/>
              </a:solidFill>
              <a:latin typeface="Tahoma" panose="020B0604030504040204" pitchFamily="34" charset="0"/>
              <a:ea typeface="Tahoma" panose="020B0604030504040204" pitchFamily="34" charset="0"/>
              <a:cs typeface="Tahoma" panose="020B0604030504040204" pitchFamily="34" charset="0"/>
            </a:endParaRPr>
          </a:p>
          <a:p>
            <a:pPr marL="342900" lvl="0" indent="-342900">
              <a:spcBef>
                <a:spcPts val="1000"/>
              </a:spcBef>
              <a:buFont typeface="Arial" panose="020B0604020202020204" pitchFamily="34" charset="0"/>
              <a:buChar char="•"/>
            </a:pPr>
            <a:endParaRPr lang="en-GB" sz="2600" dirty="0">
              <a:solidFill>
                <a:prstClr val="white"/>
              </a:solidFill>
              <a:latin typeface="Tahoma" panose="020B0604030504040204" pitchFamily="34" charset="0"/>
              <a:ea typeface="Tahoma" panose="020B0604030504040204" pitchFamily="34" charset="0"/>
              <a:cs typeface="Tahoma" panose="020B0604030504040204" pitchFamily="34" charset="0"/>
            </a:endParaRPr>
          </a:p>
          <a:p>
            <a:pPr lvl="0">
              <a:spcBef>
                <a:spcPts val="1000"/>
              </a:spcBef>
            </a:pPr>
            <a:endParaRPr lang="en-GB" sz="2600" dirty="0">
              <a:solidFill>
                <a:prstClr val="white"/>
              </a:solidFill>
              <a:latin typeface="Tahoma" panose="020B0604030504040204" pitchFamily="34" charset="0"/>
              <a:ea typeface="Tahoma" panose="020B0604030504040204" pitchFamily="34" charset="0"/>
              <a:cs typeface="Tahoma" panose="020B0604030504040204" pitchFamily="34" charset="0"/>
            </a:endParaRPr>
          </a:p>
          <a:p>
            <a:pPr lvl="0">
              <a:spcBef>
                <a:spcPts val="1000"/>
              </a:spcBef>
            </a:pPr>
            <a:r>
              <a:rPr lang="en-GB" sz="2600" b="1" dirty="0">
                <a:solidFill>
                  <a:prstClr val="white"/>
                </a:solidFill>
                <a:latin typeface="Tahoma" panose="020B0604030504040204" pitchFamily="34" charset="0"/>
                <a:ea typeface="Tahoma" panose="020B0604030504040204" pitchFamily="34" charset="0"/>
                <a:cs typeface="Tahoma" panose="020B0604030504040204" pitchFamily="34" charset="0"/>
              </a:rPr>
              <a:t>Postgraduate Student Trustee</a:t>
            </a:r>
          </a:p>
          <a:p>
            <a:pPr marL="342900" lvl="0" indent="-342900">
              <a:spcBef>
                <a:spcPts val="1000"/>
              </a:spcBef>
              <a:buFont typeface="Arial" panose="020B0604020202020204" pitchFamily="34" charset="0"/>
              <a:buChar char="•"/>
            </a:pPr>
            <a:r>
              <a:rPr lang="en-GB" sz="2600" dirty="0">
                <a:solidFill>
                  <a:prstClr val="white"/>
                </a:solidFill>
                <a:latin typeface="Tahoma" panose="020B0604030504040204" pitchFamily="34" charset="0"/>
                <a:ea typeface="Tahoma" panose="020B0604030504040204" pitchFamily="34" charset="0"/>
                <a:cs typeface="Tahoma" panose="020B0604030504040204" pitchFamily="34" charset="0"/>
              </a:rPr>
              <a:t>RON</a:t>
            </a:r>
          </a:p>
          <a:p>
            <a:pPr lvl="0">
              <a:spcBef>
                <a:spcPts val="1000"/>
              </a:spcBef>
            </a:pPr>
            <a:endParaRPr lang="en-GB" sz="2600" dirty="0">
              <a:solidFill>
                <a:prstClr val="white"/>
              </a:solidFill>
              <a:latin typeface="Tahoma" panose="020B0604030504040204" pitchFamily="34" charset="0"/>
              <a:ea typeface="Tahoma" panose="020B0604030504040204" pitchFamily="34" charset="0"/>
              <a:cs typeface="Tahoma" panose="020B0604030504040204" pitchFamily="34" charset="0"/>
            </a:endParaRPr>
          </a:p>
          <a:p>
            <a:pPr marL="228600" lvl="0" indent="-228600">
              <a:spcBef>
                <a:spcPts val="1000"/>
              </a:spcBef>
              <a:buFont typeface="Arial"/>
              <a:buChar char="•"/>
            </a:pPr>
            <a:endParaRPr lang="en-GB" sz="2600" dirty="0">
              <a:solidFill>
                <a:prstClr val="white"/>
              </a:solidFill>
              <a:latin typeface="Tahoma" panose="020B0604030504040204" pitchFamily="34" charset="0"/>
              <a:ea typeface="Tahoma" panose="020B0604030504040204" pitchFamily="34" charset="0"/>
              <a:cs typeface="Tahoma" panose="020B0604030504040204" pitchFamily="34" charset="0"/>
            </a:endParaRPr>
          </a:p>
          <a:p>
            <a:pPr marL="228600" lvl="0" indent="-228600">
              <a:spcBef>
                <a:spcPts val="1000"/>
              </a:spcBef>
              <a:buFont typeface="Arial"/>
              <a:buChar char="•"/>
            </a:pPr>
            <a:endParaRPr lang="en-GB" sz="2600" dirty="0">
              <a:solidFill>
                <a:prstClr val="white"/>
              </a:solidFill>
              <a:latin typeface="Tahoma" panose="020B0604030504040204" pitchFamily="34" charset="0"/>
              <a:ea typeface="Tahoma" panose="020B0604030504040204" pitchFamily="34" charset="0"/>
              <a:cs typeface="Tahoma" panose="020B0604030504040204" pitchFamily="34" charset="0"/>
            </a:endParaRPr>
          </a:p>
          <a:p>
            <a:pPr marL="228600" lvl="0" indent="-228600">
              <a:spcBef>
                <a:spcPts val="1000"/>
              </a:spcBef>
              <a:buFont typeface="Arial"/>
              <a:buChar char="•"/>
            </a:pPr>
            <a:endParaRPr lang="en-GB" sz="2600" dirty="0">
              <a:solidFill>
                <a:prstClr val="white"/>
              </a:solidFill>
              <a:latin typeface="Tahoma" panose="020B0604030504040204" pitchFamily="34" charset="0"/>
              <a:ea typeface="Tahoma" panose="020B0604030504040204" pitchFamily="34" charset="0"/>
              <a:cs typeface="Tahoma" panose="020B0604030504040204" pitchFamily="34" charset="0"/>
            </a:endParaRPr>
          </a:p>
          <a:p>
            <a:pPr marL="228600" lvl="0" indent="-228600">
              <a:spcBef>
                <a:spcPts val="1000"/>
              </a:spcBef>
              <a:buFont typeface="Arial"/>
              <a:buChar char="•"/>
            </a:pPr>
            <a:endParaRPr lang="en-GB" sz="2600" dirty="0">
              <a:solidFill>
                <a:prstClr val="white"/>
              </a:solidFill>
              <a:latin typeface="Tahoma" panose="020B0604030504040204" pitchFamily="34" charset="0"/>
              <a:ea typeface="Tahoma" panose="020B0604030504040204" pitchFamily="34" charset="0"/>
              <a:cs typeface="Tahoma" panose="020B0604030504040204" pitchFamily="34" charset="0"/>
            </a:endParaRPr>
          </a:p>
          <a:p>
            <a:endParaRPr lang="en-GB" sz="2600" dirty="0">
              <a:solidFill>
                <a:schemeClr val="bg1"/>
              </a:solidFill>
              <a:latin typeface="Tahoma" panose="020B0604030504040204" pitchFamily="34" charset="0"/>
              <a:ea typeface="Tahoma" panose="020B0604030504040204" pitchFamily="34" charset="0"/>
              <a:cs typeface="Tahoma" panose="020B0604030504040204" pitchFamily="34" charset="0"/>
            </a:endParaRPr>
          </a:p>
          <a:p>
            <a:endParaRPr lang="en-GB" sz="2100" dirty="0">
              <a:solidFill>
                <a:schemeClr val="bg1"/>
              </a:solidFill>
              <a:effectLst/>
              <a:latin typeface="Tahoma" panose="020B0604030504040204" pitchFamily="34" charset="0"/>
              <a:ea typeface="Tahoma" panose="020B0604030504040204" pitchFamily="34" charset="0"/>
              <a:cs typeface="Tahoma" panose="020B0604030504040204" pitchFamily="34" charset="0"/>
            </a:endParaRPr>
          </a:p>
          <a:p>
            <a:pPr marL="285750" indent="-285750">
              <a:buFont typeface="Arial" panose="020B0604020202020204" pitchFamily="34" charset="0"/>
              <a:buChar char="•"/>
            </a:pPr>
            <a:endParaRPr lang="en-GB" sz="2100" dirty="0">
              <a:solidFill>
                <a:schemeClr val="bg1"/>
              </a:solidFill>
              <a:effectLst/>
              <a:latin typeface="Tahoma" panose="020B0604030504040204" pitchFamily="34" charset="0"/>
              <a:ea typeface="Tahoma" panose="020B0604030504040204" pitchFamily="34" charset="0"/>
              <a:cs typeface="Tahoma" panose="020B0604030504040204" pitchFamily="34" charset="0"/>
            </a:endParaRPr>
          </a:p>
          <a:p>
            <a:pPr marL="285750" indent="-285750">
              <a:buFont typeface="Arial" panose="020B0604020202020204" pitchFamily="34" charset="0"/>
              <a:buChar char="•"/>
            </a:pPr>
            <a:endParaRPr lang="en-GB" sz="2100" dirty="0">
              <a:solidFill>
                <a:schemeClr val="bg1"/>
              </a:solidFill>
              <a:latin typeface="Tahoma" panose="020B0604030504040204" pitchFamily="34" charset="0"/>
              <a:ea typeface="Tahoma" panose="020B0604030504040204" pitchFamily="34" charset="0"/>
              <a:cs typeface="Tahoma" panose="020B0604030504040204" pitchFamily="34" charset="0"/>
            </a:endParaRPr>
          </a:p>
          <a:p>
            <a:endParaRPr lang="en-GB" sz="2200" dirty="0">
              <a:solidFill>
                <a:schemeClr val="bg1"/>
              </a:solidFill>
              <a:effectLst/>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13149007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bg>
      <p:bgPr>
        <a:solidFill>
          <a:srgbClr val="93287B"/>
        </a:solidFill>
        <a:effectLst/>
      </p:bgPr>
    </p:bg>
    <p:spTree>
      <p:nvGrpSpPr>
        <p:cNvPr id="1" name=""/>
        <p:cNvGrpSpPr/>
        <p:nvPr/>
      </p:nvGrpSpPr>
      <p:grpSpPr>
        <a:xfrm>
          <a:off x="0" y="0"/>
          <a:ext cx="0" cy="0"/>
          <a:chOff x="0" y="0"/>
          <a:chExt cx="0" cy="0"/>
        </a:xfrm>
      </p:grpSpPr>
      <p:grpSp>
        <p:nvGrpSpPr>
          <p:cNvPr id="2" name="Group 2"/>
          <p:cNvGrpSpPr/>
          <p:nvPr/>
        </p:nvGrpSpPr>
        <p:grpSpPr>
          <a:xfrm rot="555737">
            <a:off x="3143046" y="3498025"/>
            <a:ext cx="6412102" cy="1653752"/>
            <a:chOff x="135342" y="646050"/>
            <a:chExt cx="12824204" cy="3307504"/>
          </a:xfrm>
        </p:grpSpPr>
        <p:grpSp>
          <p:nvGrpSpPr>
            <p:cNvPr id="3" name="Group 3"/>
            <p:cNvGrpSpPr/>
            <p:nvPr/>
          </p:nvGrpSpPr>
          <p:grpSpPr>
            <a:xfrm rot="-351616">
              <a:off x="135342" y="646050"/>
              <a:ext cx="12824204" cy="3307504"/>
              <a:chOff x="0" y="0"/>
              <a:chExt cx="33757530" cy="8706439"/>
            </a:xfrm>
          </p:grpSpPr>
          <p:sp>
            <p:nvSpPr>
              <p:cNvPr id="4" name="Freeform 4"/>
              <p:cNvSpPr/>
              <p:nvPr/>
            </p:nvSpPr>
            <p:spPr>
              <a:xfrm>
                <a:off x="72390" y="72388"/>
                <a:ext cx="33612754" cy="8561663"/>
              </a:xfrm>
              <a:custGeom>
                <a:avLst/>
                <a:gdLst/>
                <a:ahLst/>
                <a:cxnLst/>
                <a:rect l="l" t="t" r="r" b="b"/>
                <a:pathLst>
                  <a:path w="33612751" h="8561659">
                    <a:moveTo>
                      <a:pt x="0" y="0"/>
                    </a:moveTo>
                    <a:lnTo>
                      <a:pt x="33612751" y="0"/>
                    </a:lnTo>
                    <a:lnTo>
                      <a:pt x="33612751" y="8561659"/>
                    </a:lnTo>
                    <a:lnTo>
                      <a:pt x="0" y="8561659"/>
                    </a:lnTo>
                    <a:lnTo>
                      <a:pt x="0" y="0"/>
                    </a:lnTo>
                    <a:close/>
                  </a:path>
                </a:pathLst>
              </a:custGeom>
              <a:solidFill>
                <a:srgbClr val="FFFFFF"/>
              </a:solidFill>
            </p:spPr>
          </p:sp>
          <p:sp>
            <p:nvSpPr>
              <p:cNvPr id="5" name="Freeform 5"/>
              <p:cNvSpPr/>
              <p:nvPr/>
            </p:nvSpPr>
            <p:spPr>
              <a:xfrm>
                <a:off x="0" y="0"/>
                <a:ext cx="33757530" cy="8706439"/>
              </a:xfrm>
              <a:custGeom>
                <a:avLst/>
                <a:gdLst/>
                <a:ahLst/>
                <a:cxnLst/>
                <a:rect l="l" t="t" r="r" b="b"/>
                <a:pathLst>
                  <a:path w="33757530" h="8706439">
                    <a:moveTo>
                      <a:pt x="33612751" y="8561659"/>
                    </a:moveTo>
                    <a:lnTo>
                      <a:pt x="33757530" y="8561659"/>
                    </a:lnTo>
                    <a:lnTo>
                      <a:pt x="33757530" y="8706439"/>
                    </a:lnTo>
                    <a:lnTo>
                      <a:pt x="33612751" y="8706439"/>
                    </a:lnTo>
                    <a:lnTo>
                      <a:pt x="33612751" y="8561659"/>
                    </a:lnTo>
                    <a:close/>
                    <a:moveTo>
                      <a:pt x="0" y="144780"/>
                    </a:moveTo>
                    <a:lnTo>
                      <a:pt x="144780" y="144780"/>
                    </a:lnTo>
                    <a:lnTo>
                      <a:pt x="144780" y="8561660"/>
                    </a:lnTo>
                    <a:lnTo>
                      <a:pt x="0" y="8561660"/>
                    </a:lnTo>
                    <a:lnTo>
                      <a:pt x="0" y="144780"/>
                    </a:lnTo>
                    <a:close/>
                    <a:moveTo>
                      <a:pt x="0" y="8561660"/>
                    </a:moveTo>
                    <a:lnTo>
                      <a:pt x="144780" y="8561660"/>
                    </a:lnTo>
                    <a:lnTo>
                      <a:pt x="144780" y="8706439"/>
                    </a:lnTo>
                    <a:lnTo>
                      <a:pt x="0" y="8706439"/>
                    </a:lnTo>
                    <a:lnTo>
                      <a:pt x="0" y="8561659"/>
                    </a:lnTo>
                    <a:close/>
                    <a:moveTo>
                      <a:pt x="33612751" y="144780"/>
                    </a:moveTo>
                    <a:lnTo>
                      <a:pt x="33757530" y="144780"/>
                    </a:lnTo>
                    <a:lnTo>
                      <a:pt x="33757530" y="8561660"/>
                    </a:lnTo>
                    <a:lnTo>
                      <a:pt x="33612751" y="8561660"/>
                    </a:lnTo>
                    <a:lnTo>
                      <a:pt x="33612751" y="144780"/>
                    </a:lnTo>
                    <a:close/>
                    <a:moveTo>
                      <a:pt x="144780" y="8561659"/>
                    </a:moveTo>
                    <a:lnTo>
                      <a:pt x="33612751" y="8561659"/>
                    </a:lnTo>
                    <a:lnTo>
                      <a:pt x="33612751" y="8706439"/>
                    </a:lnTo>
                    <a:lnTo>
                      <a:pt x="144780" y="8706439"/>
                    </a:lnTo>
                    <a:lnTo>
                      <a:pt x="144780" y="8561659"/>
                    </a:lnTo>
                    <a:close/>
                    <a:moveTo>
                      <a:pt x="33612751" y="0"/>
                    </a:moveTo>
                    <a:lnTo>
                      <a:pt x="33757530" y="0"/>
                    </a:lnTo>
                    <a:lnTo>
                      <a:pt x="33757530" y="144780"/>
                    </a:lnTo>
                    <a:lnTo>
                      <a:pt x="33612751" y="144780"/>
                    </a:lnTo>
                    <a:lnTo>
                      <a:pt x="33612751" y="0"/>
                    </a:lnTo>
                    <a:close/>
                    <a:moveTo>
                      <a:pt x="0" y="0"/>
                    </a:moveTo>
                    <a:lnTo>
                      <a:pt x="144780" y="0"/>
                    </a:lnTo>
                    <a:lnTo>
                      <a:pt x="144780" y="144780"/>
                    </a:lnTo>
                    <a:lnTo>
                      <a:pt x="0" y="144780"/>
                    </a:lnTo>
                    <a:lnTo>
                      <a:pt x="0" y="0"/>
                    </a:lnTo>
                    <a:close/>
                    <a:moveTo>
                      <a:pt x="144780" y="0"/>
                    </a:moveTo>
                    <a:lnTo>
                      <a:pt x="33612751" y="0"/>
                    </a:lnTo>
                    <a:lnTo>
                      <a:pt x="33612751" y="144780"/>
                    </a:lnTo>
                    <a:lnTo>
                      <a:pt x="144780" y="144780"/>
                    </a:lnTo>
                    <a:lnTo>
                      <a:pt x="144780" y="0"/>
                    </a:lnTo>
                    <a:close/>
                  </a:path>
                </a:pathLst>
              </a:custGeom>
              <a:solidFill>
                <a:srgbClr val="000000"/>
              </a:solidFill>
            </p:spPr>
          </p:sp>
        </p:grpSp>
        <p:sp>
          <p:nvSpPr>
            <p:cNvPr id="6" name="TextBox 6"/>
            <p:cNvSpPr txBox="1"/>
            <p:nvPr/>
          </p:nvSpPr>
          <p:spPr>
            <a:xfrm rot="21248384">
              <a:off x="511735" y="1357964"/>
              <a:ext cx="12084406" cy="1963358"/>
            </a:xfrm>
            <a:prstGeom prst="rect">
              <a:avLst/>
            </a:prstGeom>
          </p:spPr>
          <p:txBody>
            <a:bodyPr lIns="0" tIns="0" rIns="0" bIns="0" rtlCol="0" anchor="t">
              <a:spAutoFit/>
            </a:bodyPr>
            <a:lstStyle/>
            <a:p>
              <a:pPr marL="0" marR="0" lvl="0" indent="0" algn="ctr" defTabSz="914400" rtl="0" eaLnBrk="1" fontAlgn="auto" latinLnBrk="0" hangingPunct="1">
                <a:lnSpc>
                  <a:spcPts val="8416"/>
                </a:lnSpc>
                <a:spcBef>
                  <a:spcPts val="0"/>
                </a:spcBef>
                <a:spcAft>
                  <a:spcPts val="0"/>
                </a:spcAft>
                <a:buClrTx/>
                <a:buSzTx/>
                <a:buFontTx/>
                <a:buNone/>
                <a:tabLst/>
                <a:defRPr/>
              </a:pPr>
              <a:r>
                <a:rPr kumimoji="0" lang="en-US" sz="6600" b="0" i="0" u="none" strike="noStrike" kern="1200" cap="none" spc="347" normalizeH="0" baseline="0" noProof="0" dirty="0">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rPr>
                <a:t>PROCESS</a:t>
              </a:r>
            </a:p>
          </p:txBody>
        </p:sp>
      </p:grpSp>
      <p:grpSp>
        <p:nvGrpSpPr>
          <p:cNvPr id="7" name="Group 7"/>
          <p:cNvGrpSpPr/>
          <p:nvPr/>
        </p:nvGrpSpPr>
        <p:grpSpPr>
          <a:xfrm rot="185399">
            <a:off x="2282710" y="1852066"/>
            <a:ext cx="4558240" cy="1654628"/>
            <a:chOff x="-380570" y="508006"/>
            <a:chExt cx="8965782" cy="3309255"/>
          </a:xfrm>
        </p:grpSpPr>
        <p:grpSp>
          <p:nvGrpSpPr>
            <p:cNvPr id="8" name="Group 8"/>
            <p:cNvGrpSpPr/>
            <p:nvPr/>
          </p:nvGrpSpPr>
          <p:grpSpPr>
            <a:xfrm rot="-351616">
              <a:off x="148385" y="508006"/>
              <a:ext cx="7867291" cy="3309255"/>
              <a:chOff x="1" y="2"/>
              <a:chExt cx="20709303" cy="8711051"/>
            </a:xfrm>
          </p:grpSpPr>
          <p:sp>
            <p:nvSpPr>
              <p:cNvPr id="9" name="Freeform 9"/>
              <p:cNvSpPr/>
              <p:nvPr/>
            </p:nvSpPr>
            <p:spPr>
              <a:xfrm>
                <a:off x="93562" y="149393"/>
                <a:ext cx="20514841" cy="8561660"/>
              </a:xfrm>
              <a:custGeom>
                <a:avLst/>
                <a:gdLst/>
                <a:ahLst/>
                <a:cxnLst/>
                <a:rect l="l" t="t" r="r" b="b"/>
                <a:pathLst>
                  <a:path w="23529785" h="8561659">
                    <a:moveTo>
                      <a:pt x="0" y="0"/>
                    </a:moveTo>
                    <a:lnTo>
                      <a:pt x="23529785" y="0"/>
                    </a:lnTo>
                    <a:lnTo>
                      <a:pt x="23529785" y="8561659"/>
                    </a:lnTo>
                    <a:lnTo>
                      <a:pt x="0" y="8561659"/>
                    </a:lnTo>
                    <a:lnTo>
                      <a:pt x="0" y="0"/>
                    </a:lnTo>
                    <a:close/>
                  </a:path>
                </a:pathLst>
              </a:custGeom>
              <a:solidFill>
                <a:srgbClr val="FFFFFF"/>
              </a:solidFill>
            </p:spPr>
          </p:sp>
          <p:sp>
            <p:nvSpPr>
              <p:cNvPr id="10" name="Freeform 10"/>
              <p:cNvSpPr/>
              <p:nvPr/>
            </p:nvSpPr>
            <p:spPr>
              <a:xfrm>
                <a:off x="1" y="2"/>
                <a:ext cx="20709303" cy="8706440"/>
              </a:xfrm>
              <a:custGeom>
                <a:avLst/>
                <a:gdLst/>
                <a:ahLst/>
                <a:cxnLst/>
                <a:rect l="l" t="t" r="r" b="b"/>
                <a:pathLst>
                  <a:path w="23674564" h="8706439">
                    <a:moveTo>
                      <a:pt x="23529784" y="8561659"/>
                    </a:moveTo>
                    <a:lnTo>
                      <a:pt x="23674564" y="8561659"/>
                    </a:lnTo>
                    <a:lnTo>
                      <a:pt x="23674564" y="8706439"/>
                    </a:lnTo>
                    <a:lnTo>
                      <a:pt x="23529784" y="8706439"/>
                    </a:lnTo>
                    <a:lnTo>
                      <a:pt x="23529784" y="8561659"/>
                    </a:lnTo>
                    <a:close/>
                    <a:moveTo>
                      <a:pt x="0" y="144780"/>
                    </a:moveTo>
                    <a:lnTo>
                      <a:pt x="144780" y="144780"/>
                    </a:lnTo>
                    <a:lnTo>
                      <a:pt x="144780" y="8561660"/>
                    </a:lnTo>
                    <a:lnTo>
                      <a:pt x="0" y="8561660"/>
                    </a:lnTo>
                    <a:lnTo>
                      <a:pt x="0" y="144780"/>
                    </a:lnTo>
                    <a:close/>
                    <a:moveTo>
                      <a:pt x="0" y="8561660"/>
                    </a:moveTo>
                    <a:lnTo>
                      <a:pt x="144780" y="8561660"/>
                    </a:lnTo>
                    <a:lnTo>
                      <a:pt x="144780" y="8706439"/>
                    </a:lnTo>
                    <a:lnTo>
                      <a:pt x="0" y="8706439"/>
                    </a:lnTo>
                    <a:lnTo>
                      <a:pt x="0" y="8561659"/>
                    </a:lnTo>
                    <a:close/>
                    <a:moveTo>
                      <a:pt x="23529784" y="144780"/>
                    </a:moveTo>
                    <a:lnTo>
                      <a:pt x="23674564" y="144780"/>
                    </a:lnTo>
                    <a:lnTo>
                      <a:pt x="23674564" y="8561660"/>
                    </a:lnTo>
                    <a:lnTo>
                      <a:pt x="23529784" y="8561660"/>
                    </a:lnTo>
                    <a:lnTo>
                      <a:pt x="23529784" y="144780"/>
                    </a:lnTo>
                    <a:close/>
                    <a:moveTo>
                      <a:pt x="144780" y="8561659"/>
                    </a:moveTo>
                    <a:lnTo>
                      <a:pt x="23529784" y="8561659"/>
                    </a:lnTo>
                    <a:lnTo>
                      <a:pt x="23529784" y="8706439"/>
                    </a:lnTo>
                    <a:lnTo>
                      <a:pt x="144780" y="8706439"/>
                    </a:lnTo>
                    <a:lnTo>
                      <a:pt x="144780" y="8561659"/>
                    </a:lnTo>
                    <a:close/>
                    <a:moveTo>
                      <a:pt x="23529784" y="0"/>
                    </a:moveTo>
                    <a:lnTo>
                      <a:pt x="23674564" y="0"/>
                    </a:lnTo>
                    <a:lnTo>
                      <a:pt x="23674564" y="144780"/>
                    </a:lnTo>
                    <a:lnTo>
                      <a:pt x="23529784" y="144780"/>
                    </a:lnTo>
                    <a:lnTo>
                      <a:pt x="23529784" y="0"/>
                    </a:lnTo>
                    <a:close/>
                    <a:moveTo>
                      <a:pt x="0" y="0"/>
                    </a:moveTo>
                    <a:lnTo>
                      <a:pt x="144780" y="0"/>
                    </a:lnTo>
                    <a:lnTo>
                      <a:pt x="144780" y="144780"/>
                    </a:lnTo>
                    <a:lnTo>
                      <a:pt x="0" y="144780"/>
                    </a:lnTo>
                    <a:lnTo>
                      <a:pt x="0" y="0"/>
                    </a:lnTo>
                    <a:close/>
                    <a:moveTo>
                      <a:pt x="144780" y="0"/>
                    </a:moveTo>
                    <a:lnTo>
                      <a:pt x="23529784" y="0"/>
                    </a:lnTo>
                    <a:lnTo>
                      <a:pt x="23529784" y="144780"/>
                    </a:lnTo>
                    <a:lnTo>
                      <a:pt x="144780" y="144780"/>
                    </a:lnTo>
                    <a:lnTo>
                      <a:pt x="144780" y="0"/>
                    </a:lnTo>
                    <a:close/>
                  </a:path>
                </a:pathLst>
              </a:custGeom>
              <a:solidFill>
                <a:srgbClr val="000000"/>
              </a:solidFill>
            </p:spPr>
          </p:sp>
        </p:grpSp>
        <p:sp>
          <p:nvSpPr>
            <p:cNvPr id="11" name="TextBox 11"/>
            <p:cNvSpPr txBox="1"/>
            <p:nvPr/>
          </p:nvSpPr>
          <p:spPr>
            <a:xfrm rot="21248384">
              <a:off x="-380570" y="1087941"/>
              <a:ext cx="8965782" cy="2154435"/>
            </a:xfrm>
            <a:prstGeom prst="rect">
              <a:avLst/>
            </a:prstGeom>
          </p:spPr>
          <p:txBody>
            <a:bodyPr wrap="square" lIns="0" tIns="0" rIns="0" bIns="0" rtlCol="0" anchor="t">
              <a:spAutoFit/>
            </a:bodyPr>
            <a:lstStyle/>
            <a:p>
              <a:pPr marL="0" marR="0" lvl="0" indent="0" algn="ctr" defTabSz="914400" rtl="0" eaLnBrk="1" fontAlgn="auto" latinLnBrk="0" hangingPunct="1">
                <a:lnSpc>
                  <a:spcPts val="8416"/>
                </a:lnSpc>
                <a:spcBef>
                  <a:spcPts val="0"/>
                </a:spcBef>
                <a:spcAft>
                  <a:spcPts val="0"/>
                </a:spcAft>
                <a:buClrTx/>
                <a:buSzTx/>
                <a:buFontTx/>
                <a:buNone/>
                <a:tabLst/>
                <a:defRPr/>
              </a:pPr>
              <a:r>
                <a:rPr kumimoji="0" lang="en-US" sz="7200" b="0" i="0" u="none" strike="noStrike" kern="1200" cap="none" spc="347" normalizeH="0" baseline="0" noProof="0" dirty="0">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rPr>
                <a:t>VOTING</a:t>
              </a:r>
            </a:p>
          </p:txBody>
        </p:sp>
      </p:grpSp>
      <p:pic>
        <p:nvPicPr>
          <p:cNvPr id="2050" name="Picture 2">
            <a:extLst>
              <a:ext uri="{FF2B5EF4-FFF2-40B4-BE49-F238E27FC236}">
                <a16:creationId xmlns:a16="http://schemas.microsoft.com/office/drawing/2014/main" id="{3BA5C117-B88B-F844-E7AB-B1D0296351E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842171">
            <a:off x="7480665" y="1456716"/>
            <a:ext cx="1916481" cy="2016819"/>
          </a:xfrm>
          <a:prstGeom prst="rect">
            <a:avLst/>
          </a:prstGeom>
          <a:noFill/>
          <a:extLst>
            <a:ext uri="{909E8E84-426E-40DD-AFC4-6F175D3DCCD1}">
              <a14:hiddenFill xmlns:a14="http://schemas.microsoft.com/office/drawing/2010/main">
                <a:solidFill>
                  <a:srgbClr val="FFFFFF"/>
                </a:solidFill>
              </a14:hiddenFill>
            </a:ext>
          </a:extLst>
        </p:spPr>
      </p:pic>
      <p:sp>
        <p:nvSpPr>
          <p:cNvPr id="16" name="TextBox 15">
            <a:extLst>
              <a:ext uri="{FF2B5EF4-FFF2-40B4-BE49-F238E27FC236}">
                <a16:creationId xmlns:a16="http://schemas.microsoft.com/office/drawing/2014/main" id="{CBC055E3-DE3C-0F7F-A0C4-A9956BEBDD97}"/>
              </a:ext>
            </a:extLst>
          </p:cNvPr>
          <p:cNvSpPr txBox="1"/>
          <p:nvPr/>
        </p:nvSpPr>
        <p:spPr>
          <a:xfrm>
            <a:off x="9500100" y="6250154"/>
            <a:ext cx="2559587"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w="0"/>
                <a:solidFill>
                  <a:prstClr val="white"/>
                </a:solidFill>
                <a:effectLst/>
                <a:uLnTx/>
                <a:uFillTx/>
                <a:latin typeface="Tahoma" panose="020B0604030504040204" pitchFamily="34" charset="0"/>
                <a:ea typeface="Tahoma" panose="020B0604030504040204" pitchFamily="34" charset="0"/>
                <a:cs typeface="Tahoma" panose="020B0604030504040204" pitchFamily="34" charset="0"/>
              </a:rPr>
              <a:t>umaber.co.uk | abersu.co.uk</a:t>
            </a:r>
          </a:p>
        </p:txBody>
      </p:sp>
    </p:spTree>
    <p:extLst>
      <p:ext uri="{BB962C8B-B14F-4D97-AF65-F5344CB8AC3E}">
        <p14:creationId xmlns:p14="http://schemas.microsoft.com/office/powerpoint/2010/main" val="12475231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bg>
      <p:bgPr>
        <a:solidFill>
          <a:srgbClr val="93287B"/>
        </a:solidFill>
        <a:effectLst/>
      </p:bgPr>
    </p:bg>
    <p:spTree>
      <p:nvGrpSpPr>
        <p:cNvPr id="1" name=""/>
        <p:cNvGrpSpPr/>
        <p:nvPr/>
      </p:nvGrpSpPr>
      <p:grpSpPr>
        <a:xfrm>
          <a:off x="0" y="0"/>
          <a:ext cx="0" cy="0"/>
          <a:chOff x="0" y="0"/>
          <a:chExt cx="0" cy="0"/>
        </a:xfrm>
      </p:grpSpPr>
      <p:sp>
        <p:nvSpPr>
          <p:cNvPr id="5" name="Title 1"/>
          <p:cNvSpPr txBox="1">
            <a:spLocks/>
          </p:cNvSpPr>
          <p:nvPr/>
        </p:nvSpPr>
        <p:spPr>
          <a:xfrm>
            <a:off x="365759" y="640412"/>
            <a:ext cx="8494461" cy="808384"/>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3800" b="1" dirty="0">
                <a:solidFill>
                  <a:schemeClr val="bg1"/>
                </a:solidFill>
                <a:latin typeface="Tahoma" panose="020B0604030504040204" pitchFamily="34" charset="0"/>
                <a:ea typeface="Tahoma" panose="020B0604030504040204" pitchFamily="34" charset="0"/>
                <a:cs typeface="Tahoma" panose="020B0604030504040204" pitchFamily="34" charset="0"/>
              </a:rPr>
              <a:t>The wonders of transferable votes</a:t>
            </a:r>
          </a:p>
        </p:txBody>
      </p:sp>
      <p:sp>
        <p:nvSpPr>
          <p:cNvPr id="6" name="Title 1"/>
          <p:cNvSpPr txBox="1">
            <a:spLocks/>
          </p:cNvSpPr>
          <p:nvPr/>
        </p:nvSpPr>
        <p:spPr>
          <a:xfrm>
            <a:off x="388620" y="1448796"/>
            <a:ext cx="10035540" cy="4060464"/>
          </a:xfrm>
          <a:prstGeom prst="rect">
            <a:avLst/>
          </a:prstGeom>
        </p:spPr>
        <p:txBody>
          <a:bodyPr numCol="1">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457200" indent="-457200">
              <a:lnSpc>
                <a:spcPct val="150000"/>
              </a:lnSpc>
              <a:buFont typeface="Arial" charset="0"/>
              <a:buChar char="•"/>
            </a:pPr>
            <a:r>
              <a:rPr lang="en-GB" sz="2800" dirty="0">
                <a:solidFill>
                  <a:schemeClr val="bg1"/>
                </a:solidFill>
                <a:latin typeface="Tahoma" panose="020B0604030504040204" pitchFamily="34" charset="0"/>
                <a:ea typeface="Tahoma" panose="020B0604030504040204" pitchFamily="34" charset="0"/>
                <a:cs typeface="Tahoma" panose="020B0604030504040204" pitchFamily="34" charset="0"/>
              </a:rPr>
              <a:t>Elects the “least unpopular” candidate.</a:t>
            </a:r>
          </a:p>
          <a:p>
            <a:pPr marL="457200" indent="-457200">
              <a:lnSpc>
                <a:spcPct val="150000"/>
              </a:lnSpc>
              <a:buFont typeface="Arial" charset="0"/>
              <a:buChar char="•"/>
            </a:pPr>
            <a:r>
              <a:rPr lang="en-GB" sz="2800" dirty="0">
                <a:solidFill>
                  <a:schemeClr val="bg1"/>
                </a:solidFill>
                <a:latin typeface="Tahoma" panose="020B0604030504040204" pitchFamily="34" charset="0"/>
                <a:ea typeface="Tahoma" panose="020B0604030504040204" pitchFamily="34" charset="0"/>
                <a:cs typeface="Tahoma" panose="020B0604030504040204" pitchFamily="34" charset="0"/>
              </a:rPr>
              <a:t>Voters rank their candidates in order of preference.</a:t>
            </a:r>
          </a:p>
          <a:p>
            <a:pPr marL="457200" indent="-457200">
              <a:lnSpc>
                <a:spcPct val="150000"/>
              </a:lnSpc>
              <a:buFont typeface="Arial" charset="0"/>
              <a:buChar char="•"/>
            </a:pPr>
            <a:r>
              <a:rPr lang="en-GB" sz="2800" dirty="0">
                <a:solidFill>
                  <a:schemeClr val="bg1"/>
                </a:solidFill>
                <a:latin typeface="Tahoma" panose="020B0604030504040204" pitchFamily="34" charset="0"/>
                <a:ea typeface="Tahoma" panose="020B0604030504040204" pitchFamily="34" charset="0"/>
                <a:cs typeface="Tahoma" panose="020B0604030504040204" pitchFamily="34" charset="0"/>
              </a:rPr>
              <a:t>If I can’t have Jane (#1), I’ll have Tom (#2), if neither Alan (#3).</a:t>
            </a:r>
          </a:p>
          <a:p>
            <a:pPr marL="457200" indent="-457200">
              <a:lnSpc>
                <a:spcPct val="150000"/>
              </a:lnSpc>
              <a:buFont typeface="Arial" charset="0"/>
              <a:buChar char="•"/>
            </a:pPr>
            <a:r>
              <a:rPr lang="en-GB" sz="2800" dirty="0">
                <a:solidFill>
                  <a:schemeClr val="bg1"/>
                </a:solidFill>
                <a:latin typeface="Tahoma" panose="020B0604030504040204" pitchFamily="34" charset="0"/>
                <a:ea typeface="Tahoma" panose="020B0604030504040204" pitchFamily="34" charset="0"/>
                <a:cs typeface="Tahoma" panose="020B0604030504040204" pitchFamily="34" charset="0"/>
              </a:rPr>
              <a:t>Sometimes called Single Transferable Vote (STV) or Alternative Transferable Vote (ATV).</a:t>
            </a:r>
          </a:p>
          <a:p>
            <a:pPr>
              <a:lnSpc>
                <a:spcPct val="150000"/>
              </a:lnSpc>
            </a:pPr>
            <a:endParaRPr lang="en-GB" sz="2800" dirty="0">
              <a:solidFill>
                <a:schemeClr val="tx1">
                  <a:lumMod val="85000"/>
                  <a:lumOff val="15000"/>
                </a:schemeClr>
              </a:solidFill>
              <a:latin typeface="Tahoma" panose="020B0604030504040204" pitchFamily="34" charset="0"/>
              <a:ea typeface="Tahoma" panose="020B0604030504040204" pitchFamily="34" charset="0"/>
              <a:cs typeface="Tahoma" panose="020B0604030504040204" pitchFamily="34" charset="0"/>
            </a:endParaRPr>
          </a:p>
          <a:p>
            <a:pPr marL="457200" indent="-457200">
              <a:lnSpc>
                <a:spcPct val="150000"/>
              </a:lnSpc>
              <a:buFont typeface="Arial" panose="020B0604020202020204" pitchFamily="34" charset="0"/>
              <a:buChar char="•"/>
            </a:pPr>
            <a:endParaRPr lang="en-GB" sz="2800" dirty="0">
              <a:solidFill>
                <a:schemeClr val="tx1">
                  <a:lumMod val="85000"/>
                  <a:lumOff val="15000"/>
                </a:schemeClr>
              </a:solidFill>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245260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accent4">
            <a:lumMod val="20000"/>
            <a:lumOff val="80000"/>
          </a:schemeClr>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6C4028FD-8BAA-4A19-BFDE-594D991B755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D0EF3371-31BD-67FB-A411-8C061154F56F}"/>
              </a:ext>
            </a:extLst>
          </p:cNvPr>
          <p:cNvSpPr/>
          <p:nvPr/>
        </p:nvSpPr>
        <p:spPr>
          <a:xfrm>
            <a:off x="-1" y="-1"/>
            <a:ext cx="12188952" cy="1825625"/>
          </a:xfrm>
          <a:prstGeom prst="rect">
            <a:avLst/>
          </a:prstGeom>
          <a:solidFill>
            <a:srgbClr val="93287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 name="Title 2">
            <a:extLst>
              <a:ext uri="{FF2B5EF4-FFF2-40B4-BE49-F238E27FC236}">
                <a16:creationId xmlns:a16="http://schemas.microsoft.com/office/drawing/2014/main" id="{59CA772C-C74A-3092-E356-3EF370EEDBAF}"/>
              </a:ext>
            </a:extLst>
          </p:cNvPr>
          <p:cNvSpPr>
            <a:spLocks noGrp="1"/>
          </p:cNvSpPr>
          <p:nvPr>
            <p:ph type="title"/>
          </p:nvPr>
        </p:nvSpPr>
        <p:spPr>
          <a:xfrm>
            <a:off x="838200" y="556995"/>
            <a:ext cx="10515600" cy="1133693"/>
          </a:xfrm>
        </p:spPr>
        <p:txBody>
          <a:bodyPr>
            <a:normAutofit fontScale="90000"/>
          </a:bodyPr>
          <a:lstStyle/>
          <a:p>
            <a:r>
              <a:rPr lang="en-GB" sz="5300" b="1" dirty="0">
                <a:solidFill>
                  <a:schemeClr val="bg1"/>
                </a:solidFill>
                <a:latin typeface="Tahoma" panose="020B0604030504040204" pitchFamily="34" charset="0"/>
                <a:ea typeface="Tahoma" panose="020B0604030504040204" pitchFamily="34" charset="0"/>
                <a:cs typeface="Tahoma" panose="020B0604030504040204" pitchFamily="34" charset="0"/>
              </a:rPr>
              <a:t>Round 1 - Everyone</a:t>
            </a:r>
            <a:r>
              <a:rPr lang="en-GB" sz="5300" b="1" baseline="0" dirty="0">
                <a:solidFill>
                  <a:schemeClr val="bg1"/>
                </a:solidFill>
                <a:latin typeface="Tahoma" panose="020B0604030504040204" pitchFamily="34" charset="0"/>
                <a:ea typeface="Tahoma" panose="020B0604030504040204" pitchFamily="34" charset="0"/>
                <a:cs typeface="Tahoma" panose="020B0604030504040204" pitchFamily="34" charset="0"/>
              </a:rPr>
              <a:t> Loves Lucy</a:t>
            </a:r>
            <a:endParaRPr lang="en-GB" sz="5200" b="1" dirty="0">
              <a:latin typeface="Tahoma" panose="020B0604030504040204" pitchFamily="34" charset="0"/>
              <a:ea typeface="Tahoma" panose="020B0604030504040204" pitchFamily="34" charset="0"/>
              <a:cs typeface="Tahoma" panose="020B0604030504040204" pitchFamily="34" charset="0"/>
            </a:endParaRPr>
          </a:p>
        </p:txBody>
      </p:sp>
      <p:sp>
        <p:nvSpPr>
          <p:cNvPr id="6" name="Title 1"/>
          <p:cNvSpPr txBox="1">
            <a:spLocks/>
          </p:cNvSpPr>
          <p:nvPr/>
        </p:nvSpPr>
        <p:spPr>
          <a:xfrm>
            <a:off x="388620" y="1243056"/>
            <a:ext cx="10035540" cy="4266204"/>
          </a:xfrm>
          <a:prstGeom prst="rect">
            <a:avLst/>
          </a:prstGeom>
        </p:spPr>
        <p:txBody>
          <a:bodyPr numCol="1">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50000"/>
              </a:lnSpc>
              <a:spcAft>
                <a:spcPts val="600"/>
              </a:spcAft>
            </a:pPr>
            <a:endParaRPr lang="en-GB" sz="2800">
              <a:solidFill>
                <a:schemeClr val="tx1">
                  <a:lumMod val="85000"/>
                  <a:lumOff val="15000"/>
                </a:schemeClr>
              </a:solidFill>
              <a:latin typeface="Tahoma" panose="020B0604030504040204" pitchFamily="34" charset="0"/>
              <a:ea typeface="Tahoma" panose="020B0604030504040204" pitchFamily="34" charset="0"/>
              <a:cs typeface="Tahoma" panose="020B0604030504040204" pitchFamily="34" charset="0"/>
            </a:endParaRPr>
          </a:p>
          <a:p>
            <a:pPr marL="457200" indent="-457200">
              <a:lnSpc>
                <a:spcPct val="150000"/>
              </a:lnSpc>
              <a:spcAft>
                <a:spcPts val="600"/>
              </a:spcAft>
              <a:buFont typeface="Arial" panose="020B0604020202020204" pitchFamily="34" charset="0"/>
              <a:buChar char="•"/>
            </a:pPr>
            <a:endParaRPr lang="en-GB" sz="2800">
              <a:solidFill>
                <a:schemeClr val="tx1">
                  <a:lumMod val="85000"/>
                  <a:lumOff val="15000"/>
                </a:schemeClr>
              </a:solidFill>
              <a:latin typeface="Tahoma" panose="020B0604030504040204" pitchFamily="34" charset="0"/>
              <a:ea typeface="Tahoma" panose="020B0604030504040204" pitchFamily="34" charset="0"/>
              <a:cs typeface="Tahoma" panose="020B0604030504040204" pitchFamily="34" charset="0"/>
            </a:endParaRPr>
          </a:p>
        </p:txBody>
      </p:sp>
      <p:graphicFrame>
        <p:nvGraphicFramePr>
          <p:cNvPr id="8" name="Content Placeholder 1"/>
          <p:cNvGraphicFramePr>
            <a:graphicFrameLocks noGrp="1"/>
          </p:cNvGraphicFramePr>
          <p:nvPr>
            <p:ph idx="1"/>
            <p:extLst>
              <p:ext uri="{D42A27DB-BD31-4B8C-83A1-F6EECF244321}">
                <p14:modId xmlns:p14="http://schemas.microsoft.com/office/powerpoint/2010/main" val="383088408"/>
              </p:ext>
            </p:extLst>
          </p:nvPr>
        </p:nvGraphicFramePr>
        <p:xfrm>
          <a:off x="838200" y="2041741"/>
          <a:ext cx="10515600" cy="4135221"/>
        </p:xfrm>
        <a:graphic>
          <a:graphicData uri="http://schemas.openxmlformats.org/drawingml/2006/chart">
            <c:chart xmlns:c="http://schemas.openxmlformats.org/drawingml/2006/chart" xmlns:r="http://schemas.openxmlformats.org/officeDocument/2006/relationships" r:id="rId3"/>
          </a:graphicData>
        </a:graphic>
      </p:graphicFrame>
      <p:sp>
        <p:nvSpPr>
          <p:cNvPr id="2" name="TextBox 1">
            <a:extLst>
              <a:ext uri="{FF2B5EF4-FFF2-40B4-BE49-F238E27FC236}">
                <a16:creationId xmlns:a16="http://schemas.microsoft.com/office/drawing/2014/main" id="{CA01FAF2-AA1D-D99A-2672-FD55C1467333}"/>
              </a:ext>
            </a:extLst>
          </p:cNvPr>
          <p:cNvSpPr txBox="1"/>
          <p:nvPr/>
        </p:nvSpPr>
        <p:spPr>
          <a:xfrm>
            <a:off x="9500100" y="6250154"/>
            <a:ext cx="2559587"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w="0"/>
                <a:solidFill>
                  <a:srgbClr val="93287B"/>
                </a:solidFill>
                <a:effectLst/>
                <a:uLnTx/>
                <a:uFillTx/>
                <a:latin typeface="Tahoma" panose="020B0604030504040204" pitchFamily="34" charset="0"/>
                <a:ea typeface="Tahoma" panose="020B0604030504040204" pitchFamily="34" charset="0"/>
                <a:cs typeface="Tahoma" panose="020B0604030504040204" pitchFamily="34" charset="0"/>
              </a:rPr>
              <a:t>umaber.co.uk | abersu.co.uk</a:t>
            </a:r>
          </a:p>
        </p:txBody>
      </p:sp>
    </p:spTree>
    <p:extLst>
      <p:ext uri="{BB962C8B-B14F-4D97-AF65-F5344CB8AC3E}">
        <p14:creationId xmlns:p14="http://schemas.microsoft.com/office/powerpoint/2010/main" val="16265270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accent4">
            <a:lumMod val="20000"/>
            <a:lumOff val="80000"/>
          </a:schemeClr>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6C4028FD-8BAA-4A19-BFDE-594D991B755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D0EF3371-31BD-67FB-A411-8C061154F56F}"/>
              </a:ext>
            </a:extLst>
          </p:cNvPr>
          <p:cNvSpPr/>
          <p:nvPr/>
        </p:nvSpPr>
        <p:spPr>
          <a:xfrm>
            <a:off x="-1" y="-1"/>
            <a:ext cx="12188952" cy="1825625"/>
          </a:xfrm>
          <a:prstGeom prst="rect">
            <a:avLst/>
          </a:prstGeom>
          <a:solidFill>
            <a:srgbClr val="93287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 name="Title 2">
            <a:extLst>
              <a:ext uri="{FF2B5EF4-FFF2-40B4-BE49-F238E27FC236}">
                <a16:creationId xmlns:a16="http://schemas.microsoft.com/office/drawing/2014/main" id="{59CA772C-C74A-3092-E356-3EF370EEDBAF}"/>
              </a:ext>
            </a:extLst>
          </p:cNvPr>
          <p:cNvSpPr>
            <a:spLocks noGrp="1"/>
          </p:cNvSpPr>
          <p:nvPr>
            <p:ph type="title"/>
          </p:nvPr>
        </p:nvSpPr>
        <p:spPr>
          <a:xfrm>
            <a:off x="838200" y="556995"/>
            <a:ext cx="10515600" cy="1133693"/>
          </a:xfrm>
        </p:spPr>
        <p:txBody>
          <a:bodyPr>
            <a:normAutofit/>
          </a:bodyPr>
          <a:lstStyle/>
          <a:p>
            <a:r>
              <a:rPr lang="en-GB" sz="4800" b="1" dirty="0">
                <a:solidFill>
                  <a:schemeClr val="bg1"/>
                </a:solidFill>
                <a:latin typeface="Tahoma" panose="020B0604030504040204" pitchFamily="34" charset="0"/>
                <a:ea typeface="Tahoma" panose="020B0604030504040204" pitchFamily="34" charset="0"/>
                <a:cs typeface="Tahoma" panose="020B0604030504040204" pitchFamily="34" charset="0"/>
              </a:rPr>
              <a:t>Round 2 – Here Comes Ben</a:t>
            </a:r>
          </a:p>
        </p:txBody>
      </p:sp>
      <p:sp>
        <p:nvSpPr>
          <p:cNvPr id="6" name="Title 1"/>
          <p:cNvSpPr txBox="1">
            <a:spLocks/>
          </p:cNvSpPr>
          <p:nvPr/>
        </p:nvSpPr>
        <p:spPr>
          <a:xfrm>
            <a:off x="388620" y="1243056"/>
            <a:ext cx="10035540" cy="4266204"/>
          </a:xfrm>
          <a:prstGeom prst="rect">
            <a:avLst/>
          </a:prstGeom>
        </p:spPr>
        <p:txBody>
          <a:bodyPr numCol="1">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50000"/>
              </a:lnSpc>
              <a:spcAft>
                <a:spcPts val="600"/>
              </a:spcAft>
            </a:pPr>
            <a:endParaRPr lang="en-GB" sz="2800">
              <a:solidFill>
                <a:schemeClr val="tx1">
                  <a:lumMod val="85000"/>
                  <a:lumOff val="15000"/>
                </a:schemeClr>
              </a:solidFill>
              <a:latin typeface="Tahoma" panose="020B0604030504040204" pitchFamily="34" charset="0"/>
              <a:ea typeface="Tahoma" panose="020B0604030504040204" pitchFamily="34" charset="0"/>
              <a:cs typeface="Tahoma" panose="020B0604030504040204" pitchFamily="34" charset="0"/>
            </a:endParaRPr>
          </a:p>
          <a:p>
            <a:pPr marL="457200" indent="-457200">
              <a:lnSpc>
                <a:spcPct val="150000"/>
              </a:lnSpc>
              <a:spcAft>
                <a:spcPts val="600"/>
              </a:spcAft>
              <a:buFont typeface="Arial" panose="020B0604020202020204" pitchFamily="34" charset="0"/>
              <a:buChar char="•"/>
            </a:pPr>
            <a:endParaRPr lang="en-GB" sz="2800">
              <a:solidFill>
                <a:schemeClr val="tx1">
                  <a:lumMod val="85000"/>
                  <a:lumOff val="15000"/>
                </a:schemeClr>
              </a:solidFill>
              <a:latin typeface="Tahoma" panose="020B0604030504040204" pitchFamily="34" charset="0"/>
              <a:ea typeface="Tahoma" panose="020B0604030504040204" pitchFamily="34" charset="0"/>
              <a:cs typeface="Tahoma" panose="020B0604030504040204" pitchFamily="34" charset="0"/>
            </a:endParaRPr>
          </a:p>
        </p:txBody>
      </p:sp>
      <p:graphicFrame>
        <p:nvGraphicFramePr>
          <p:cNvPr id="7" name="Content Placeholder 6">
            <a:extLst>
              <a:ext uri="{FF2B5EF4-FFF2-40B4-BE49-F238E27FC236}">
                <a16:creationId xmlns:a16="http://schemas.microsoft.com/office/drawing/2014/main" id="{D5CA5585-5460-A987-648F-94708D243499}"/>
              </a:ext>
            </a:extLst>
          </p:cNvPr>
          <p:cNvGraphicFramePr>
            <a:graphicFrameLocks noGrp="1"/>
          </p:cNvGraphicFramePr>
          <p:nvPr>
            <p:ph idx="1"/>
            <p:extLst>
              <p:ext uri="{D42A27DB-BD31-4B8C-83A1-F6EECF244321}">
                <p14:modId xmlns:p14="http://schemas.microsoft.com/office/powerpoint/2010/main" val="1379680209"/>
              </p:ext>
            </p:extLst>
          </p:nvPr>
        </p:nvGraphicFramePr>
        <p:xfrm>
          <a:off x="838200" y="2066795"/>
          <a:ext cx="10515600" cy="4110168"/>
        </p:xfrm>
        <a:graphic>
          <a:graphicData uri="http://schemas.openxmlformats.org/drawingml/2006/chart">
            <c:chart xmlns:c="http://schemas.openxmlformats.org/drawingml/2006/chart" xmlns:r="http://schemas.openxmlformats.org/officeDocument/2006/relationships" r:id="rId3"/>
          </a:graphicData>
        </a:graphic>
      </p:graphicFrame>
      <p:sp>
        <p:nvSpPr>
          <p:cNvPr id="9" name="TextBox 8">
            <a:extLst>
              <a:ext uri="{FF2B5EF4-FFF2-40B4-BE49-F238E27FC236}">
                <a16:creationId xmlns:a16="http://schemas.microsoft.com/office/drawing/2014/main" id="{799AF170-E681-5EFD-FB53-EE305D8B8072}"/>
              </a:ext>
            </a:extLst>
          </p:cNvPr>
          <p:cNvSpPr txBox="1"/>
          <p:nvPr/>
        </p:nvSpPr>
        <p:spPr>
          <a:xfrm>
            <a:off x="9500100" y="6250154"/>
            <a:ext cx="2559587"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w="0"/>
                <a:solidFill>
                  <a:srgbClr val="93287B"/>
                </a:solidFill>
                <a:effectLst/>
                <a:uLnTx/>
                <a:uFillTx/>
                <a:latin typeface="Tahoma" panose="020B0604030504040204" pitchFamily="34" charset="0"/>
                <a:ea typeface="Tahoma" panose="020B0604030504040204" pitchFamily="34" charset="0"/>
                <a:cs typeface="Tahoma" panose="020B0604030504040204" pitchFamily="34" charset="0"/>
              </a:rPr>
              <a:t>umaber.co.uk | abersu.co.uk</a:t>
            </a:r>
          </a:p>
        </p:txBody>
      </p:sp>
    </p:spTree>
    <p:extLst>
      <p:ext uri="{BB962C8B-B14F-4D97-AF65-F5344CB8AC3E}">
        <p14:creationId xmlns:p14="http://schemas.microsoft.com/office/powerpoint/2010/main" val="15093527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accent4">
            <a:lumMod val="20000"/>
            <a:lumOff val="80000"/>
          </a:schemeClr>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6C4028FD-8BAA-4A19-BFDE-594D991B755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D0EF3371-31BD-67FB-A411-8C061154F56F}"/>
              </a:ext>
            </a:extLst>
          </p:cNvPr>
          <p:cNvSpPr/>
          <p:nvPr/>
        </p:nvSpPr>
        <p:spPr>
          <a:xfrm>
            <a:off x="-1" y="-1"/>
            <a:ext cx="12188952" cy="1825625"/>
          </a:xfrm>
          <a:prstGeom prst="rect">
            <a:avLst/>
          </a:prstGeom>
          <a:solidFill>
            <a:srgbClr val="93287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 name="Title 2">
            <a:extLst>
              <a:ext uri="{FF2B5EF4-FFF2-40B4-BE49-F238E27FC236}">
                <a16:creationId xmlns:a16="http://schemas.microsoft.com/office/drawing/2014/main" id="{59CA772C-C74A-3092-E356-3EF370EEDBAF}"/>
              </a:ext>
            </a:extLst>
          </p:cNvPr>
          <p:cNvSpPr>
            <a:spLocks noGrp="1"/>
          </p:cNvSpPr>
          <p:nvPr>
            <p:ph type="title"/>
          </p:nvPr>
        </p:nvSpPr>
        <p:spPr>
          <a:xfrm>
            <a:off x="838200" y="556995"/>
            <a:ext cx="10515600" cy="1133693"/>
          </a:xfrm>
        </p:spPr>
        <p:txBody>
          <a:bodyPr>
            <a:normAutofit/>
          </a:bodyPr>
          <a:lstStyle/>
          <a:p>
            <a:r>
              <a:rPr lang="en-GB" sz="4800" b="1" dirty="0">
                <a:solidFill>
                  <a:schemeClr val="bg1"/>
                </a:solidFill>
                <a:latin typeface="Tahoma" panose="020B0604030504040204" pitchFamily="34" charset="0"/>
                <a:ea typeface="Tahoma" panose="020B0604030504040204" pitchFamily="34" charset="0"/>
                <a:cs typeface="Tahoma" panose="020B0604030504040204" pitchFamily="34" charset="0"/>
              </a:rPr>
              <a:t>Round 3 – Poor Lucy!</a:t>
            </a:r>
          </a:p>
        </p:txBody>
      </p:sp>
      <p:sp>
        <p:nvSpPr>
          <p:cNvPr id="6" name="Title 1"/>
          <p:cNvSpPr txBox="1">
            <a:spLocks/>
          </p:cNvSpPr>
          <p:nvPr/>
        </p:nvSpPr>
        <p:spPr>
          <a:xfrm>
            <a:off x="388620" y="1243056"/>
            <a:ext cx="10035540" cy="4266204"/>
          </a:xfrm>
          <a:prstGeom prst="rect">
            <a:avLst/>
          </a:prstGeom>
        </p:spPr>
        <p:txBody>
          <a:bodyPr numCol="1">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50000"/>
              </a:lnSpc>
              <a:spcAft>
                <a:spcPts val="600"/>
              </a:spcAft>
            </a:pPr>
            <a:endParaRPr lang="en-GB" sz="2800">
              <a:solidFill>
                <a:schemeClr val="tx1">
                  <a:lumMod val="85000"/>
                  <a:lumOff val="15000"/>
                </a:schemeClr>
              </a:solidFill>
              <a:latin typeface="Tahoma" panose="020B0604030504040204" pitchFamily="34" charset="0"/>
              <a:ea typeface="Tahoma" panose="020B0604030504040204" pitchFamily="34" charset="0"/>
              <a:cs typeface="Tahoma" panose="020B0604030504040204" pitchFamily="34" charset="0"/>
            </a:endParaRPr>
          </a:p>
          <a:p>
            <a:pPr marL="457200" indent="-457200">
              <a:lnSpc>
                <a:spcPct val="150000"/>
              </a:lnSpc>
              <a:spcAft>
                <a:spcPts val="600"/>
              </a:spcAft>
              <a:buFont typeface="Arial" panose="020B0604020202020204" pitchFamily="34" charset="0"/>
              <a:buChar char="•"/>
            </a:pPr>
            <a:endParaRPr lang="en-GB" sz="2800">
              <a:solidFill>
                <a:schemeClr val="tx1">
                  <a:lumMod val="85000"/>
                  <a:lumOff val="15000"/>
                </a:schemeClr>
              </a:solidFill>
              <a:latin typeface="Tahoma" panose="020B0604030504040204" pitchFamily="34" charset="0"/>
              <a:ea typeface="Tahoma" panose="020B0604030504040204" pitchFamily="34" charset="0"/>
              <a:cs typeface="Tahoma" panose="020B0604030504040204" pitchFamily="34" charset="0"/>
            </a:endParaRPr>
          </a:p>
        </p:txBody>
      </p:sp>
      <p:graphicFrame>
        <p:nvGraphicFramePr>
          <p:cNvPr id="5" name="Content Placeholder 4">
            <a:extLst>
              <a:ext uri="{FF2B5EF4-FFF2-40B4-BE49-F238E27FC236}">
                <a16:creationId xmlns:a16="http://schemas.microsoft.com/office/drawing/2014/main" id="{4671D84A-8CD7-DF6D-5E9C-D923F8305463}"/>
              </a:ext>
            </a:extLst>
          </p:cNvPr>
          <p:cNvGraphicFramePr>
            <a:graphicFrameLocks noGrp="1"/>
          </p:cNvGraphicFramePr>
          <p:nvPr>
            <p:ph idx="1"/>
            <p:extLst>
              <p:ext uri="{D42A27DB-BD31-4B8C-83A1-F6EECF244321}">
                <p14:modId xmlns:p14="http://schemas.microsoft.com/office/powerpoint/2010/main" val="737041175"/>
              </p:ext>
            </p:extLst>
          </p:nvPr>
        </p:nvGraphicFramePr>
        <p:xfrm>
          <a:off x="838200" y="2079321"/>
          <a:ext cx="10515600" cy="4097642"/>
        </p:xfrm>
        <a:graphic>
          <a:graphicData uri="http://schemas.openxmlformats.org/drawingml/2006/chart">
            <c:chart xmlns:c="http://schemas.openxmlformats.org/drawingml/2006/chart" xmlns:r="http://schemas.openxmlformats.org/officeDocument/2006/relationships" r:id="rId3"/>
          </a:graphicData>
        </a:graphic>
      </p:graphicFrame>
      <p:sp>
        <p:nvSpPr>
          <p:cNvPr id="8" name="TextBox 7">
            <a:extLst>
              <a:ext uri="{FF2B5EF4-FFF2-40B4-BE49-F238E27FC236}">
                <a16:creationId xmlns:a16="http://schemas.microsoft.com/office/drawing/2014/main" id="{28AA6C36-CD00-3D00-F30C-C50A57BDF30C}"/>
              </a:ext>
            </a:extLst>
          </p:cNvPr>
          <p:cNvSpPr txBox="1"/>
          <p:nvPr/>
        </p:nvSpPr>
        <p:spPr>
          <a:xfrm>
            <a:off x="9500100" y="6250154"/>
            <a:ext cx="2559587"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w="0"/>
                <a:solidFill>
                  <a:srgbClr val="93287B"/>
                </a:solidFill>
                <a:effectLst/>
                <a:uLnTx/>
                <a:uFillTx/>
                <a:latin typeface="Tahoma" panose="020B0604030504040204" pitchFamily="34" charset="0"/>
                <a:ea typeface="Tahoma" panose="020B0604030504040204" pitchFamily="34" charset="0"/>
                <a:cs typeface="Tahoma" panose="020B0604030504040204" pitchFamily="34" charset="0"/>
              </a:rPr>
              <a:t>umaber.co.uk | abersu.co.uk</a:t>
            </a:r>
          </a:p>
        </p:txBody>
      </p:sp>
    </p:spTree>
    <p:extLst>
      <p:ext uri="{BB962C8B-B14F-4D97-AF65-F5344CB8AC3E}">
        <p14:creationId xmlns:p14="http://schemas.microsoft.com/office/powerpoint/2010/main" val="14161185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bg>
      <p:bgPr>
        <a:solidFill>
          <a:srgbClr val="93287B"/>
        </a:solidFill>
        <a:effectLst/>
      </p:bgPr>
    </p:bg>
    <p:spTree>
      <p:nvGrpSpPr>
        <p:cNvPr id="1" name=""/>
        <p:cNvGrpSpPr/>
        <p:nvPr/>
      </p:nvGrpSpPr>
      <p:grpSpPr>
        <a:xfrm>
          <a:off x="0" y="0"/>
          <a:ext cx="0" cy="0"/>
          <a:chOff x="0" y="0"/>
          <a:chExt cx="0" cy="0"/>
        </a:xfrm>
      </p:grpSpPr>
      <p:sp>
        <p:nvSpPr>
          <p:cNvPr id="5" name="Title 1"/>
          <p:cNvSpPr txBox="1">
            <a:spLocks/>
          </p:cNvSpPr>
          <p:nvPr/>
        </p:nvSpPr>
        <p:spPr>
          <a:xfrm>
            <a:off x="365759" y="640412"/>
            <a:ext cx="8494461" cy="808384"/>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3800" b="1" dirty="0">
                <a:solidFill>
                  <a:schemeClr val="bg1"/>
                </a:solidFill>
                <a:latin typeface="Tahoma" panose="020B0604030504040204" pitchFamily="34" charset="0"/>
                <a:ea typeface="Tahoma" panose="020B0604030504040204" pitchFamily="34" charset="0"/>
                <a:cs typeface="Tahoma" panose="020B0604030504040204" pitchFamily="34" charset="0"/>
              </a:rPr>
              <a:t>How students vote?</a:t>
            </a:r>
          </a:p>
        </p:txBody>
      </p:sp>
      <p:sp>
        <p:nvSpPr>
          <p:cNvPr id="6" name="Title 1"/>
          <p:cNvSpPr txBox="1">
            <a:spLocks/>
          </p:cNvSpPr>
          <p:nvPr/>
        </p:nvSpPr>
        <p:spPr>
          <a:xfrm>
            <a:off x="388620" y="1243056"/>
            <a:ext cx="10035540" cy="4266204"/>
          </a:xfrm>
          <a:prstGeom prst="rect">
            <a:avLst/>
          </a:prstGeom>
        </p:spPr>
        <p:txBody>
          <a:bodyPr numCol="1">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457200" indent="-457200">
              <a:lnSpc>
                <a:spcPct val="150000"/>
              </a:lnSpc>
              <a:buFont typeface="Arial" panose="020B0604020202020204" pitchFamily="34" charset="0"/>
              <a:buChar char="•"/>
            </a:pPr>
            <a:r>
              <a:rPr lang="en-GB" sz="3000" dirty="0">
                <a:solidFill>
                  <a:schemeClr val="bg1"/>
                </a:solidFill>
                <a:latin typeface="Tahoma" panose="020B0604030504040204" pitchFamily="34" charset="0"/>
                <a:ea typeface="Tahoma" panose="020B0604030504040204" pitchFamily="34" charset="0"/>
                <a:cs typeface="Tahoma" panose="020B0604030504040204" pitchFamily="34" charset="0"/>
              </a:rPr>
              <a:t>Voting takes place via the Student’s Union website.</a:t>
            </a:r>
          </a:p>
          <a:p>
            <a:pPr marL="457200" indent="-457200">
              <a:lnSpc>
                <a:spcPct val="150000"/>
              </a:lnSpc>
              <a:buFont typeface="Arial" panose="020B0604020202020204" pitchFamily="34" charset="0"/>
              <a:buChar char="•"/>
            </a:pPr>
            <a:r>
              <a:rPr lang="en-GB" sz="3000" dirty="0">
                <a:solidFill>
                  <a:schemeClr val="bg1"/>
                </a:solidFill>
                <a:latin typeface="Tahoma" panose="020B0604030504040204" pitchFamily="34" charset="0"/>
                <a:ea typeface="Tahoma" panose="020B0604030504040204" pitchFamily="34" charset="0"/>
                <a:cs typeface="Tahoma" panose="020B0604030504040204" pitchFamily="34" charset="0"/>
              </a:rPr>
              <a:t>Any issues direct students’ to </a:t>
            </a:r>
            <a:r>
              <a:rPr lang="en-GB" sz="3000" u="sng" dirty="0">
                <a:solidFill>
                  <a:srgbClr val="F7941F"/>
                </a:solidFill>
                <a:latin typeface="Tahoma" panose="020B0604030504040204" pitchFamily="34" charset="0"/>
                <a:ea typeface="Tahoma" panose="020B0604030504040204" pitchFamily="34" charset="0"/>
                <a:cs typeface="Tahoma" panose="020B0604030504040204" pitchFamily="34" charset="0"/>
              </a:rPr>
              <a:t>union.elections@aber.ac.uk</a:t>
            </a:r>
            <a:endParaRPr lang="en-GB" sz="3000" u="sng" dirty="0">
              <a:solidFill>
                <a:schemeClr val="bg1"/>
              </a:solidFill>
              <a:latin typeface="Tahoma" panose="020B0604030504040204" pitchFamily="34" charset="0"/>
              <a:ea typeface="Tahoma" panose="020B0604030504040204" pitchFamily="34" charset="0"/>
              <a:cs typeface="Tahoma" panose="020B0604030504040204" pitchFamily="34" charset="0"/>
            </a:endParaRPr>
          </a:p>
          <a:p>
            <a:pPr marL="457200" indent="-457200">
              <a:lnSpc>
                <a:spcPct val="150000"/>
              </a:lnSpc>
              <a:buFont typeface="Arial" charset="0"/>
              <a:buChar char="•"/>
            </a:pPr>
            <a:endParaRPr lang="en-GB" sz="2800" dirty="0">
              <a:solidFill>
                <a:schemeClr val="tx1">
                  <a:lumMod val="85000"/>
                  <a:lumOff val="15000"/>
                </a:schemeClr>
              </a:solidFill>
              <a:latin typeface="Tahoma" panose="020B0604030504040204" pitchFamily="34" charset="0"/>
              <a:ea typeface="Tahoma" panose="020B0604030504040204" pitchFamily="34" charset="0"/>
              <a:cs typeface="Tahoma" panose="020B0604030504040204" pitchFamily="34" charset="0"/>
            </a:endParaRPr>
          </a:p>
          <a:p>
            <a:pPr marL="457200" indent="-457200">
              <a:lnSpc>
                <a:spcPct val="150000"/>
              </a:lnSpc>
              <a:buFont typeface="Arial" charset="0"/>
              <a:buChar char="•"/>
            </a:pPr>
            <a:endParaRPr lang="en-GB" sz="2800" dirty="0">
              <a:solidFill>
                <a:schemeClr val="tx1">
                  <a:lumMod val="85000"/>
                  <a:lumOff val="15000"/>
                </a:schemeClr>
              </a:solidFill>
              <a:latin typeface="Tahoma" panose="020B0604030504040204" pitchFamily="34" charset="0"/>
              <a:ea typeface="Tahoma" panose="020B0604030504040204" pitchFamily="34" charset="0"/>
              <a:cs typeface="Tahoma" panose="020B0604030504040204" pitchFamily="34" charset="0"/>
            </a:endParaRPr>
          </a:p>
          <a:p>
            <a:pPr marL="457200" indent="-457200">
              <a:lnSpc>
                <a:spcPct val="150000"/>
              </a:lnSpc>
              <a:buFont typeface="Arial" charset="0"/>
              <a:buChar char="•"/>
            </a:pPr>
            <a:endParaRPr lang="en-GB" sz="2800" dirty="0">
              <a:solidFill>
                <a:schemeClr val="tx1">
                  <a:lumMod val="85000"/>
                  <a:lumOff val="15000"/>
                </a:schemeClr>
              </a:solidFill>
              <a:latin typeface="Tahoma" panose="020B0604030504040204" pitchFamily="34" charset="0"/>
              <a:ea typeface="Tahoma" panose="020B0604030504040204" pitchFamily="34" charset="0"/>
              <a:cs typeface="Tahoma" panose="020B0604030504040204" pitchFamily="34" charset="0"/>
            </a:endParaRPr>
          </a:p>
          <a:p>
            <a:pPr>
              <a:lnSpc>
                <a:spcPct val="150000"/>
              </a:lnSpc>
            </a:pPr>
            <a:endParaRPr lang="en-GB" sz="2800" dirty="0">
              <a:solidFill>
                <a:schemeClr val="tx1">
                  <a:lumMod val="85000"/>
                  <a:lumOff val="15000"/>
                </a:schemeClr>
              </a:solidFill>
              <a:latin typeface="Tahoma" panose="020B0604030504040204" pitchFamily="34" charset="0"/>
              <a:ea typeface="Tahoma" panose="020B0604030504040204" pitchFamily="34" charset="0"/>
              <a:cs typeface="Tahoma" panose="020B0604030504040204" pitchFamily="34" charset="0"/>
            </a:endParaRPr>
          </a:p>
          <a:p>
            <a:pPr marL="457200" indent="-457200">
              <a:lnSpc>
                <a:spcPct val="150000"/>
              </a:lnSpc>
              <a:buFont typeface="Arial" panose="020B0604020202020204" pitchFamily="34" charset="0"/>
              <a:buChar char="•"/>
            </a:pPr>
            <a:endParaRPr lang="en-GB" sz="2800" dirty="0">
              <a:solidFill>
                <a:schemeClr val="tx1">
                  <a:lumMod val="85000"/>
                  <a:lumOff val="15000"/>
                </a:schemeClr>
              </a:solidFill>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15464262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F7941F"/>
        </a:solid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2">
            <a:extLst>
              <a:ext uri="{28A0092B-C50C-407E-A947-70E740481C1C}">
                <a14:useLocalDpi xmlns:a14="http://schemas.microsoft.com/office/drawing/2010/main" val="0"/>
              </a:ext>
            </a:extLst>
          </a:blip>
          <a:srcRect b="9408"/>
          <a:stretch/>
        </p:blipFill>
        <p:spPr>
          <a:xfrm>
            <a:off x="798721" y="1241551"/>
            <a:ext cx="10682868" cy="4004194"/>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
        <p:nvSpPr>
          <p:cNvPr id="4" name="Freeform 5">
            <a:extLst>
              <a:ext uri="{FF2B5EF4-FFF2-40B4-BE49-F238E27FC236}">
                <a16:creationId xmlns:a16="http://schemas.microsoft.com/office/drawing/2014/main" id="{001A92C6-FFD5-2DBB-D598-C5156F11ED5C}"/>
              </a:ext>
            </a:extLst>
          </p:cNvPr>
          <p:cNvSpPr/>
          <p:nvPr/>
        </p:nvSpPr>
        <p:spPr>
          <a:xfrm>
            <a:off x="6057900" y="5497831"/>
            <a:ext cx="5741532" cy="1047528"/>
          </a:xfrm>
          <a:custGeom>
            <a:avLst/>
            <a:gdLst/>
            <a:ahLst/>
            <a:cxnLst/>
            <a:rect l="l" t="t" r="r" b="b"/>
            <a:pathLst>
              <a:path w="33757530" h="8706439">
                <a:moveTo>
                  <a:pt x="33612751" y="8561659"/>
                </a:moveTo>
                <a:lnTo>
                  <a:pt x="33757530" y="8561659"/>
                </a:lnTo>
                <a:lnTo>
                  <a:pt x="33757530" y="8706439"/>
                </a:lnTo>
                <a:lnTo>
                  <a:pt x="33612751" y="8706439"/>
                </a:lnTo>
                <a:lnTo>
                  <a:pt x="33612751" y="8561659"/>
                </a:lnTo>
                <a:close/>
                <a:moveTo>
                  <a:pt x="0" y="144780"/>
                </a:moveTo>
                <a:lnTo>
                  <a:pt x="144780" y="144780"/>
                </a:lnTo>
                <a:lnTo>
                  <a:pt x="144780" y="8561660"/>
                </a:lnTo>
                <a:lnTo>
                  <a:pt x="0" y="8561660"/>
                </a:lnTo>
                <a:lnTo>
                  <a:pt x="0" y="144780"/>
                </a:lnTo>
                <a:close/>
                <a:moveTo>
                  <a:pt x="0" y="8561660"/>
                </a:moveTo>
                <a:lnTo>
                  <a:pt x="144780" y="8561660"/>
                </a:lnTo>
                <a:lnTo>
                  <a:pt x="144780" y="8706439"/>
                </a:lnTo>
                <a:lnTo>
                  <a:pt x="0" y="8706439"/>
                </a:lnTo>
                <a:lnTo>
                  <a:pt x="0" y="8561659"/>
                </a:lnTo>
                <a:close/>
                <a:moveTo>
                  <a:pt x="33612751" y="144780"/>
                </a:moveTo>
                <a:lnTo>
                  <a:pt x="33757530" y="144780"/>
                </a:lnTo>
                <a:lnTo>
                  <a:pt x="33757530" y="8561660"/>
                </a:lnTo>
                <a:lnTo>
                  <a:pt x="33612751" y="8561660"/>
                </a:lnTo>
                <a:lnTo>
                  <a:pt x="33612751" y="144780"/>
                </a:lnTo>
                <a:close/>
                <a:moveTo>
                  <a:pt x="144780" y="8561659"/>
                </a:moveTo>
                <a:lnTo>
                  <a:pt x="33612751" y="8561659"/>
                </a:lnTo>
                <a:lnTo>
                  <a:pt x="33612751" y="8706439"/>
                </a:lnTo>
                <a:lnTo>
                  <a:pt x="144780" y="8706439"/>
                </a:lnTo>
                <a:lnTo>
                  <a:pt x="144780" y="8561659"/>
                </a:lnTo>
                <a:close/>
                <a:moveTo>
                  <a:pt x="33612751" y="0"/>
                </a:moveTo>
                <a:lnTo>
                  <a:pt x="33757530" y="0"/>
                </a:lnTo>
                <a:lnTo>
                  <a:pt x="33757530" y="144780"/>
                </a:lnTo>
                <a:lnTo>
                  <a:pt x="33612751" y="144780"/>
                </a:lnTo>
                <a:lnTo>
                  <a:pt x="33612751" y="0"/>
                </a:lnTo>
                <a:close/>
                <a:moveTo>
                  <a:pt x="0" y="0"/>
                </a:moveTo>
                <a:lnTo>
                  <a:pt x="144780" y="0"/>
                </a:lnTo>
                <a:lnTo>
                  <a:pt x="144780" y="144780"/>
                </a:lnTo>
                <a:lnTo>
                  <a:pt x="0" y="144780"/>
                </a:lnTo>
                <a:lnTo>
                  <a:pt x="0" y="0"/>
                </a:lnTo>
                <a:close/>
                <a:moveTo>
                  <a:pt x="144780" y="0"/>
                </a:moveTo>
                <a:lnTo>
                  <a:pt x="33612751" y="0"/>
                </a:lnTo>
                <a:lnTo>
                  <a:pt x="33612751" y="144780"/>
                </a:lnTo>
                <a:lnTo>
                  <a:pt x="144780" y="144780"/>
                </a:lnTo>
                <a:lnTo>
                  <a:pt x="144780" y="0"/>
                </a:lnTo>
                <a:close/>
              </a:path>
            </a:pathLst>
          </a:custGeom>
          <a:solidFill>
            <a:srgbClr val="000000"/>
          </a:solidFill>
          <a:ln>
            <a:solidFill>
              <a:schemeClr val="bg1"/>
            </a:solidFill>
          </a:ln>
        </p:spPr>
      </p:sp>
      <p:sp>
        <p:nvSpPr>
          <p:cNvPr id="5" name="TextBox 6">
            <a:extLst>
              <a:ext uri="{FF2B5EF4-FFF2-40B4-BE49-F238E27FC236}">
                <a16:creationId xmlns:a16="http://schemas.microsoft.com/office/drawing/2014/main" id="{74503825-A371-0B4D-F18E-D4EF00B4A982}"/>
              </a:ext>
            </a:extLst>
          </p:cNvPr>
          <p:cNvSpPr txBox="1"/>
          <p:nvPr/>
        </p:nvSpPr>
        <p:spPr>
          <a:xfrm>
            <a:off x="5907564" y="5590708"/>
            <a:ext cx="6042203" cy="861774"/>
          </a:xfrm>
          <a:prstGeom prst="rect">
            <a:avLst/>
          </a:prstGeom>
        </p:spPr>
        <p:txBody>
          <a:bodyPr lIns="0" tIns="0" rIns="0" bIns="0" rtlCol="0" anchor="t">
            <a:spAutoFit/>
          </a:bodyPr>
          <a:lstStyle/>
          <a:p>
            <a:pPr marL="0" marR="0" lvl="0" indent="0" algn="ctr" defTabSz="914400" rtl="0" eaLnBrk="1" fontAlgn="auto" latinLnBrk="0" hangingPunct="1">
              <a:spcBef>
                <a:spcPts val="0"/>
              </a:spcBef>
              <a:spcAft>
                <a:spcPts val="0"/>
              </a:spcAft>
              <a:buClrTx/>
              <a:buSzTx/>
              <a:buFontTx/>
              <a:buNone/>
              <a:tabLst/>
              <a:defRPr/>
            </a:pPr>
            <a:r>
              <a:rPr kumimoji="0" lang="en-US" sz="2800" b="0" i="0" u="none" strike="noStrike" kern="1200" cap="none" spc="347" normalizeH="0" baseline="0" noProof="0" dirty="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rPr>
              <a:t>CONGRATULATIONS ON STANDING</a:t>
            </a:r>
            <a:r>
              <a:rPr kumimoji="0" lang="en-US" sz="2800" b="0" i="0" u="none" strike="noStrike" kern="1200" cap="none" spc="347" normalizeH="0" noProof="0" dirty="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rPr>
              <a:t> FOR </a:t>
            </a:r>
            <a:r>
              <a:rPr lang="en-US" sz="2800" spc="347" noProof="0" dirty="0">
                <a:solidFill>
                  <a:prstClr val="white"/>
                </a:solidFill>
                <a:latin typeface="Tahoma" panose="020B0604030504040204" pitchFamily="34" charset="0"/>
                <a:ea typeface="Tahoma" panose="020B0604030504040204" pitchFamily="34" charset="0"/>
                <a:cs typeface="Tahoma" panose="020B0604030504040204" pitchFamily="34" charset="0"/>
              </a:rPr>
              <a:t>E</a:t>
            </a:r>
            <a:r>
              <a:rPr kumimoji="0" lang="en-US" sz="2800" b="0" i="0" u="none" strike="noStrike" kern="1200" cap="none" spc="347" normalizeH="0" noProof="0" dirty="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rPr>
              <a:t>LECTION</a:t>
            </a:r>
            <a:endParaRPr kumimoji="0" lang="en-US" sz="2800" b="0" i="0" u="none" strike="noStrike" kern="1200" cap="none" spc="347" normalizeH="0" baseline="0" noProof="0" dirty="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39915364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bg>
      <p:bgPr>
        <a:solidFill>
          <a:srgbClr val="F7941F"/>
        </a:solidFill>
        <a:effectLst/>
      </p:bgPr>
    </p:bg>
    <p:spTree>
      <p:nvGrpSpPr>
        <p:cNvPr id="1" name=""/>
        <p:cNvGrpSpPr/>
        <p:nvPr/>
      </p:nvGrpSpPr>
      <p:grpSpPr>
        <a:xfrm>
          <a:off x="0" y="0"/>
          <a:ext cx="0" cy="0"/>
          <a:chOff x="0" y="0"/>
          <a:chExt cx="0" cy="0"/>
        </a:xfrm>
      </p:grpSpPr>
      <p:grpSp>
        <p:nvGrpSpPr>
          <p:cNvPr id="2" name="Group 2"/>
          <p:cNvGrpSpPr/>
          <p:nvPr/>
        </p:nvGrpSpPr>
        <p:grpSpPr>
          <a:xfrm rot="555737">
            <a:off x="3477887" y="3594896"/>
            <a:ext cx="6412102" cy="1606533"/>
            <a:chOff x="208450" y="1405529"/>
            <a:chExt cx="12824204" cy="3213065"/>
          </a:xfrm>
        </p:grpSpPr>
        <p:grpSp>
          <p:nvGrpSpPr>
            <p:cNvPr id="3" name="Group 3"/>
            <p:cNvGrpSpPr/>
            <p:nvPr/>
          </p:nvGrpSpPr>
          <p:grpSpPr>
            <a:xfrm rot="-351616">
              <a:off x="208450" y="1405529"/>
              <a:ext cx="12824204" cy="3213065"/>
              <a:chOff x="5" y="2009049"/>
              <a:chExt cx="33757530" cy="8457846"/>
            </a:xfrm>
          </p:grpSpPr>
          <p:sp>
            <p:nvSpPr>
              <p:cNvPr id="4" name="Freeform 4"/>
              <p:cNvSpPr/>
              <p:nvPr/>
            </p:nvSpPr>
            <p:spPr>
              <a:xfrm>
                <a:off x="80136" y="2009049"/>
                <a:ext cx="33612752" cy="8364097"/>
              </a:xfrm>
              <a:custGeom>
                <a:avLst/>
                <a:gdLst/>
                <a:ahLst/>
                <a:cxnLst/>
                <a:rect l="l" t="t" r="r" b="b"/>
                <a:pathLst>
                  <a:path w="33612751" h="8561659">
                    <a:moveTo>
                      <a:pt x="0" y="0"/>
                    </a:moveTo>
                    <a:lnTo>
                      <a:pt x="33612751" y="0"/>
                    </a:lnTo>
                    <a:lnTo>
                      <a:pt x="33612751" y="8561659"/>
                    </a:lnTo>
                    <a:lnTo>
                      <a:pt x="0" y="8561659"/>
                    </a:lnTo>
                    <a:lnTo>
                      <a:pt x="0" y="0"/>
                    </a:lnTo>
                    <a:close/>
                  </a:path>
                </a:pathLst>
              </a:custGeom>
              <a:solidFill>
                <a:srgbClr val="FFFFFF"/>
              </a:solidFill>
            </p:spPr>
            <p:txBody>
              <a:bodyPr/>
              <a:lstStyle/>
              <a:p>
                <a:endParaRPr lang="en-GB" dirty="0"/>
              </a:p>
            </p:txBody>
          </p:sp>
          <p:sp>
            <p:nvSpPr>
              <p:cNvPr id="5" name="Freeform 5"/>
              <p:cNvSpPr/>
              <p:nvPr/>
            </p:nvSpPr>
            <p:spPr>
              <a:xfrm>
                <a:off x="5" y="2020785"/>
                <a:ext cx="33757530" cy="8446110"/>
              </a:xfrm>
              <a:custGeom>
                <a:avLst/>
                <a:gdLst/>
                <a:ahLst/>
                <a:cxnLst/>
                <a:rect l="l" t="t" r="r" b="b"/>
                <a:pathLst>
                  <a:path w="33757530" h="8706439">
                    <a:moveTo>
                      <a:pt x="33612751" y="8561659"/>
                    </a:moveTo>
                    <a:lnTo>
                      <a:pt x="33757530" y="8561659"/>
                    </a:lnTo>
                    <a:lnTo>
                      <a:pt x="33757530" y="8706439"/>
                    </a:lnTo>
                    <a:lnTo>
                      <a:pt x="33612751" y="8706439"/>
                    </a:lnTo>
                    <a:lnTo>
                      <a:pt x="33612751" y="8561659"/>
                    </a:lnTo>
                    <a:close/>
                    <a:moveTo>
                      <a:pt x="0" y="144780"/>
                    </a:moveTo>
                    <a:lnTo>
                      <a:pt x="144780" y="144780"/>
                    </a:lnTo>
                    <a:lnTo>
                      <a:pt x="144780" y="8561660"/>
                    </a:lnTo>
                    <a:lnTo>
                      <a:pt x="0" y="8561660"/>
                    </a:lnTo>
                    <a:lnTo>
                      <a:pt x="0" y="144780"/>
                    </a:lnTo>
                    <a:close/>
                    <a:moveTo>
                      <a:pt x="0" y="8561660"/>
                    </a:moveTo>
                    <a:lnTo>
                      <a:pt x="144780" y="8561660"/>
                    </a:lnTo>
                    <a:lnTo>
                      <a:pt x="144780" y="8706439"/>
                    </a:lnTo>
                    <a:lnTo>
                      <a:pt x="0" y="8706439"/>
                    </a:lnTo>
                    <a:lnTo>
                      <a:pt x="0" y="8561659"/>
                    </a:lnTo>
                    <a:close/>
                    <a:moveTo>
                      <a:pt x="33612751" y="144780"/>
                    </a:moveTo>
                    <a:lnTo>
                      <a:pt x="33757530" y="144780"/>
                    </a:lnTo>
                    <a:lnTo>
                      <a:pt x="33757530" y="8561660"/>
                    </a:lnTo>
                    <a:lnTo>
                      <a:pt x="33612751" y="8561660"/>
                    </a:lnTo>
                    <a:lnTo>
                      <a:pt x="33612751" y="144780"/>
                    </a:lnTo>
                    <a:close/>
                    <a:moveTo>
                      <a:pt x="144780" y="8561659"/>
                    </a:moveTo>
                    <a:lnTo>
                      <a:pt x="33612751" y="8561659"/>
                    </a:lnTo>
                    <a:lnTo>
                      <a:pt x="33612751" y="8706439"/>
                    </a:lnTo>
                    <a:lnTo>
                      <a:pt x="144780" y="8706439"/>
                    </a:lnTo>
                    <a:lnTo>
                      <a:pt x="144780" y="8561659"/>
                    </a:lnTo>
                    <a:close/>
                    <a:moveTo>
                      <a:pt x="33612751" y="0"/>
                    </a:moveTo>
                    <a:lnTo>
                      <a:pt x="33757530" y="0"/>
                    </a:lnTo>
                    <a:lnTo>
                      <a:pt x="33757530" y="144780"/>
                    </a:lnTo>
                    <a:lnTo>
                      <a:pt x="33612751" y="144780"/>
                    </a:lnTo>
                    <a:lnTo>
                      <a:pt x="33612751" y="0"/>
                    </a:lnTo>
                    <a:close/>
                    <a:moveTo>
                      <a:pt x="0" y="0"/>
                    </a:moveTo>
                    <a:lnTo>
                      <a:pt x="144780" y="0"/>
                    </a:lnTo>
                    <a:lnTo>
                      <a:pt x="144780" y="144780"/>
                    </a:lnTo>
                    <a:lnTo>
                      <a:pt x="0" y="144780"/>
                    </a:lnTo>
                    <a:lnTo>
                      <a:pt x="0" y="0"/>
                    </a:lnTo>
                    <a:close/>
                    <a:moveTo>
                      <a:pt x="144780" y="0"/>
                    </a:moveTo>
                    <a:lnTo>
                      <a:pt x="33612751" y="0"/>
                    </a:lnTo>
                    <a:lnTo>
                      <a:pt x="33612751" y="144780"/>
                    </a:lnTo>
                    <a:lnTo>
                      <a:pt x="144780" y="144780"/>
                    </a:lnTo>
                    <a:lnTo>
                      <a:pt x="144780" y="0"/>
                    </a:lnTo>
                    <a:close/>
                  </a:path>
                </a:pathLst>
              </a:custGeom>
              <a:solidFill>
                <a:srgbClr val="000000"/>
              </a:solidFill>
            </p:spPr>
          </p:sp>
        </p:grpSp>
        <p:sp>
          <p:nvSpPr>
            <p:cNvPr id="6" name="TextBox 6"/>
            <p:cNvSpPr txBox="1"/>
            <p:nvPr/>
          </p:nvSpPr>
          <p:spPr>
            <a:xfrm rot="21248384">
              <a:off x="776865" y="1633519"/>
              <a:ext cx="12084406" cy="2821285"/>
            </a:xfrm>
            <a:prstGeom prst="rect">
              <a:avLst/>
            </a:prstGeom>
          </p:spPr>
          <p:txBody>
            <a:bodyPr lIns="0" tIns="0" rIns="0" bIns="0" rtlCol="0" anchor="t">
              <a:spAutoFit/>
            </a:bodyPr>
            <a:lstStyle/>
            <a:p>
              <a:pPr marL="0" marR="0" lvl="0" indent="0" algn="ctr" defTabSz="914400" rtl="0" eaLnBrk="1" fontAlgn="auto" latinLnBrk="0" hangingPunct="1">
                <a:lnSpc>
                  <a:spcPts val="5500"/>
                </a:lnSpc>
                <a:spcBef>
                  <a:spcPts val="0"/>
                </a:spcBef>
                <a:spcAft>
                  <a:spcPts val="0"/>
                </a:spcAft>
                <a:buClrTx/>
                <a:buSzTx/>
                <a:buFontTx/>
                <a:buNone/>
                <a:tabLst/>
                <a:defRPr/>
              </a:pPr>
              <a:r>
                <a:rPr kumimoji="0" lang="en-US" sz="5400" b="0" i="0" u="none" strike="noStrike" kern="1200" cap="none" spc="347" normalizeH="0" baseline="0" noProof="0" dirty="0">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rPr>
                <a:t>EXPENSES/ MATERIALS</a:t>
              </a:r>
            </a:p>
          </p:txBody>
        </p:sp>
      </p:grpSp>
      <p:grpSp>
        <p:nvGrpSpPr>
          <p:cNvPr id="7" name="Group 7"/>
          <p:cNvGrpSpPr/>
          <p:nvPr/>
        </p:nvGrpSpPr>
        <p:grpSpPr>
          <a:xfrm rot="185399">
            <a:off x="2531903" y="1851732"/>
            <a:ext cx="5111589" cy="1660949"/>
            <a:chOff x="109216" y="450635"/>
            <a:chExt cx="9030648" cy="3321898"/>
          </a:xfrm>
        </p:grpSpPr>
        <p:grpSp>
          <p:nvGrpSpPr>
            <p:cNvPr id="8" name="Group 8"/>
            <p:cNvGrpSpPr/>
            <p:nvPr/>
          </p:nvGrpSpPr>
          <p:grpSpPr>
            <a:xfrm rot="-351616">
              <a:off x="142736" y="450635"/>
              <a:ext cx="8997128" cy="3321898"/>
              <a:chOff x="-8842" y="0"/>
              <a:chExt cx="23683406" cy="8744328"/>
            </a:xfrm>
          </p:grpSpPr>
          <p:sp>
            <p:nvSpPr>
              <p:cNvPr id="9" name="Freeform 9"/>
              <p:cNvSpPr/>
              <p:nvPr/>
            </p:nvSpPr>
            <p:spPr>
              <a:xfrm>
                <a:off x="-8842" y="182667"/>
                <a:ext cx="23529786" cy="8561661"/>
              </a:xfrm>
              <a:custGeom>
                <a:avLst/>
                <a:gdLst/>
                <a:ahLst/>
                <a:cxnLst/>
                <a:rect l="l" t="t" r="r" b="b"/>
                <a:pathLst>
                  <a:path w="23529785" h="8561659">
                    <a:moveTo>
                      <a:pt x="0" y="0"/>
                    </a:moveTo>
                    <a:lnTo>
                      <a:pt x="23529785" y="0"/>
                    </a:lnTo>
                    <a:lnTo>
                      <a:pt x="23529785" y="8561659"/>
                    </a:lnTo>
                    <a:lnTo>
                      <a:pt x="0" y="8561659"/>
                    </a:lnTo>
                    <a:lnTo>
                      <a:pt x="0" y="0"/>
                    </a:lnTo>
                    <a:close/>
                  </a:path>
                </a:pathLst>
              </a:custGeom>
              <a:solidFill>
                <a:srgbClr val="FFFFFF"/>
              </a:solidFill>
            </p:spPr>
          </p:sp>
          <p:sp>
            <p:nvSpPr>
              <p:cNvPr id="10" name="Freeform 10"/>
              <p:cNvSpPr/>
              <p:nvPr/>
            </p:nvSpPr>
            <p:spPr>
              <a:xfrm>
                <a:off x="0" y="0"/>
                <a:ext cx="23674564" cy="8706439"/>
              </a:xfrm>
              <a:custGeom>
                <a:avLst/>
                <a:gdLst/>
                <a:ahLst/>
                <a:cxnLst/>
                <a:rect l="l" t="t" r="r" b="b"/>
                <a:pathLst>
                  <a:path w="23674564" h="8706439">
                    <a:moveTo>
                      <a:pt x="23529784" y="8561659"/>
                    </a:moveTo>
                    <a:lnTo>
                      <a:pt x="23674564" y="8561659"/>
                    </a:lnTo>
                    <a:lnTo>
                      <a:pt x="23674564" y="8706439"/>
                    </a:lnTo>
                    <a:lnTo>
                      <a:pt x="23529784" y="8706439"/>
                    </a:lnTo>
                    <a:lnTo>
                      <a:pt x="23529784" y="8561659"/>
                    </a:lnTo>
                    <a:close/>
                    <a:moveTo>
                      <a:pt x="0" y="144780"/>
                    </a:moveTo>
                    <a:lnTo>
                      <a:pt x="144780" y="144780"/>
                    </a:lnTo>
                    <a:lnTo>
                      <a:pt x="144780" y="8561660"/>
                    </a:lnTo>
                    <a:lnTo>
                      <a:pt x="0" y="8561660"/>
                    </a:lnTo>
                    <a:lnTo>
                      <a:pt x="0" y="144780"/>
                    </a:lnTo>
                    <a:close/>
                    <a:moveTo>
                      <a:pt x="0" y="8561660"/>
                    </a:moveTo>
                    <a:lnTo>
                      <a:pt x="144780" y="8561660"/>
                    </a:lnTo>
                    <a:lnTo>
                      <a:pt x="144780" y="8706439"/>
                    </a:lnTo>
                    <a:lnTo>
                      <a:pt x="0" y="8706439"/>
                    </a:lnTo>
                    <a:lnTo>
                      <a:pt x="0" y="8561659"/>
                    </a:lnTo>
                    <a:close/>
                    <a:moveTo>
                      <a:pt x="23529784" y="144780"/>
                    </a:moveTo>
                    <a:lnTo>
                      <a:pt x="23674564" y="144780"/>
                    </a:lnTo>
                    <a:lnTo>
                      <a:pt x="23674564" y="8561660"/>
                    </a:lnTo>
                    <a:lnTo>
                      <a:pt x="23529784" y="8561660"/>
                    </a:lnTo>
                    <a:lnTo>
                      <a:pt x="23529784" y="144780"/>
                    </a:lnTo>
                    <a:close/>
                    <a:moveTo>
                      <a:pt x="144780" y="8561659"/>
                    </a:moveTo>
                    <a:lnTo>
                      <a:pt x="23529784" y="8561659"/>
                    </a:lnTo>
                    <a:lnTo>
                      <a:pt x="23529784" y="8706439"/>
                    </a:lnTo>
                    <a:lnTo>
                      <a:pt x="144780" y="8706439"/>
                    </a:lnTo>
                    <a:lnTo>
                      <a:pt x="144780" y="8561659"/>
                    </a:lnTo>
                    <a:close/>
                    <a:moveTo>
                      <a:pt x="23529784" y="0"/>
                    </a:moveTo>
                    <a:lnTo>
                      <a:pt x="23674564" y="0"/>
                    </a:lnTo>
                    <a:lnTo>
                      <a:pt x="23674564" y="144780"/>
                    </a:lnTo>
                    <a:lnTo>
                      <a:pt x="23529784" y="144780"/>
                    </a:lnTo>
                    <a:lnTo>
                      <a:pt x="23529784" y="0"/>
                    </a:lnTo>
                    <a:close/>
                    <a:moveTo>
                      <a:pt x="0" y="0"/>
                    </a:moveTo>
                    <a:lnTo>
                      <a:pt x="144780" y="0"/>
                    </a:lnTo>
                    <a:lnTo>
                      <a:pt x="144780" y="144780"/>
                    </a:lnTo>
                    <a:lnTo>
                      <a:pt x="0" y="144780"/>
                    </a:lnTo>
                    <a:lnTo>
                      <a:pt x="0" y="0"/>
                    </a:lnTo>
                    <a:close/>
                    <a:moveTo>
                      <a:pt x="144780" y="0"/>
                    </a:moveTo>
                    <a:lnTo>
                      <a:pt x="23529784" y="0"/>
                    </a:lnTo>
                    <a:lnTo>
                      <a:pt x="23529784" y="144780"/>
                    </a:lnTo>
                    <a:lnTo>
                      <a:pt x="144780" y="144780"/>
                    </a:lnTo>
                    <a:lnTo>
                      <a:pt x="144780" y="0"/>
                    </a:lnTo>
                    <a:close/>
                  </a:path>
                </a:pathLst>
              </a:custGeom>
              <a:solidFill>
                <a:srgbClr val="000000"/>
              </a:solidFill>
            </p:spPr>
          </p:sp>
        </p:grpSp>
        <p:sp>
          <p:nvSpPr>
            <p:cNvPr id="11" name="TextBox 11"/>
            <p:cNvSpPr txBox="1"/>
            <p:nvPr/>
          </p:nvSpPr>
          <p:spPr>
            <a:xfrm rot="21248384">
              <a:off x="109216" y="1033758"/>
              <a:ext cx="8965781" cy="1900264"/>
            </a:xfrm>
            <a:prstGeom prst="rect">
              <a:avLst/>
            </a:prstGeom>
          </p:spPr>
          <p:txBody>
            <a:bodyPr wrap="square" lIns="0" tIns="0" rIns="0" bIns="0" rtlCol="0" anchor="t">
              <a:spAutoFit/>
            </a:bodyPr>
            <a:lstStyle/>
            <a:p>
              <a:pPr marL="0" marR="0" lvl="0" indent="0" algn="ctr" defTabSz="914400" rtl="0" eaLnBrk="1" fontAlgn="auto" latinLnBrk="0" hangingPunct="1">
                <a:lnSpc>
                  <a:spcPts val="8416"/>
                </a:lnSpc>
                <a:spcBef>
                  <a:spcPts val="0"/>
                </a:spcBef>
                <a:spcAft>
                  <a:spcPts val="0"/>
                </a:spcAft>
                <a:buClrTx/>
                <a:buSzTx/>
                <a:buFontTx/>
                <a:buNone/>
                <a:tabLst/>
                <a:defRPr/>
              </a:pPr>
              <a:r>
                <a:rPr kumimoji="0" lang="en-US" sz="5400" b="0" i="0" u="none" strike="noStrike" kern="1200" cap="none" spc="347" normalizeH="0" baseline="0" noProof="0" dirty="0">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rPr>
                <a:t>CANDIDATE</a:t>
              </a:r>
            </a:p>
          </p:txBody>
        </p:sp>
      </p:grpSp>
      <p:pic>
        <p:nvPicPr>
          <p:cNvPr id="2050" name="Picture 2">
            <a:extLst>
              <a:ext uri="{FF2B5EF4-FFF2-40B4-BE49-F238E27FC236}">
                <a16:creationId xmlns:a16="http://schemas.microsoft.com/office/drawing/2014/main" id="{3BA5C117-B88B-F844-E7AB-B1D0296351E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842171">
            <a:off x="7846203" y="1525819"/>
            <a:ext cx="1916481" cy="2016819"/>
          </a:xfrm>
          <a:prstGeom prst="rect">
            <a:avLst/>
          </a:prstGeom>
          <a:noFill/>
          <a:extLst>
            <a:ext uri="{909E8E84-426E-40DD-AFC4-6F175D3DCCD1}">
              <a14:hiddenFill xmlns:a14="http://schemas.microsoft.com/office/drawing/2010/main">
                <a:solidFill>
                  <a:srgbClr val="FFFFFF"/>
                </a:solidFill>
              </a14:hiddenFill>
            </a:ext>
          </a:extLst>
        </p:spPr>
      </p:pic>
      <p:sp>
        <p:nvSpPr>
          <p:cNvPr id="16" name="TextBox 15">
            <a:extLst>
              <a:ext uri="{FF2B5EF4-FFF2-40B4-BE49-F238E27FC236}">
                <a16:creationId xmlns:a16="http://schemas.microsoft.com/office/drawing/2014/main" id="{CBC055E3-DE3C-0F7F-A0C4-A9956BEBDD97}"/>
              </a:ext>
            </a:extLst>
          </p:cNvPr>
          <p:cNvSpPr txBox="1"/>
          <p:nvPr/>
        </p:nvSpPr>
        <p:spPr>
          <a:xfrm>
            <a:off x="9500100" y="6250154"/>
            <a:ext cx="2559587"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w="0"/>
                <a:solidFill>
                  <a:prstClr val="white"/>
                </a:solidFill>
                <a:effectLst/>
                <a:uLnTx/>
                <a:uFillTx/>
                <a:latin typeface="Tahoma" panose="020B0604030504040204" pitchFamily="34" charset="0"/>
                <a:ea typeface="Tahoma" panose="020B0604030504040204" pitchFamily="34" charset="0"/>
                <a:cs typeface="Tahoma" panose="020B0604030504040204" pitchFamily="34" charset="0"/>
              </a:rPr>
              <a:t>umaber.co.uk | abersu.co.uk</a:t>
            </a:r>
          </a:p>
        </p:txBody>
      </p:sp>
    </p:spTree>
    <p:extLst>
      <p:ext uri="{BB962C8B-B14F-4D97-AF65-F5344CB8AC3E}">
        <p14:creationId xmlns:p14="http://schemas.microsoft.com/office/powerpoint/2010/main" val="18008251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bg>
      <p:bgPr>
        <a:solidFill>
          <a:srgbClr val="F7941F"/>
        </a:solidFill>
        <a:effectLst/>
      </p:bgPr>
    </p:bg>
    <p:spTree>
      <p:nvGrpSpPr>
        <p:cNvPr id="1" name=""/>
        <p:cNvGrpSpPr/>
        <p:nvPr/>
      </p:nvGrpSpPr>
      <p:grpSpPr>
        <a:xfrm>
          <a:off x="0" y="0"/>
          <a:ext cx="0" cy="0"/>
          <a:chOff x="0" y="0"/>
          <a:chExt cx="0" cy="0"/>
        </a:xfrm>
      </p:grpSpPr>
      <p:sp>
        <p:nvSpPr>
          <p:cNvPr id="5" name="Title 1"/>
          <p:cNvSpPr txBox="1">
            <a:spLocks/>
          </p:cNvSpPr>
          <p:nvPr/>
        </p:nvSpPr>
        <p:spPr>
          <a:xfrm>
            <a:off x="365759" y="640412"/>
            <a:ext cx="10193384" cy="808384"/>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3800" b="1" dirty="0">
                <a:solidFill>
                  <a:schemeClr val="bg1"/>
                </a:solidFill>
                <a:latin typeface="Tahoma" panose="020B0604030504040204" pitchFamily="34" charset="0"/>
                <a:ea typeface="Tahoma" panose="020B0604030504040204" pitchFamily="34" charset="0"/>
                <a:cs typeface="Tahoma" panose="020B0604030504040204" pitchFamily="34" charset="0"/>
              </a:rPr>
              <a:t>Campaign Expenses – Monies &amp; Receipts</a:t>
            </a:r>
          </a:p>
        </p:txBody>
      </p:sp>
      <p:sp>
        <p:nvSpPr>
          <p:cNvPr id="6" name="Title 1"/>
          <p:cNvSpPr txBox="1">
            <a:spLocks/>
          </p:cNvSpPr>
          <p:nvPr/>
        </p:nvSpPr>
        <p:spPr>
          <a:xfrm>
            <a:off x="388619" y="1448796"/>
            <a:ext cx="10328999" cy="4060464"/>
          </a:xfrm>
          <a:prstGeom prst="rect">
            <a:avLst/>
          </a:prstGeom>
        </p:spPr>
        <p:txBody>
          <a:bodyPr numCol="1">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457200" indent="-457200">
              <a:lnSpc>
                <a:spcPct val="150000"/>
              </a:lnSpc>
              <a:buFont typeface="Arial" panose="020B0604020202020204" pitchFamily="34" charset="0"/>
              <a:buChar char="•"/>
            </a:pPr>
            <a:r>
              <a:rPr lang="en-GB" sz="2800" dirty="0">
                <a:solidFill>
                  <a:schemeClr val="bg1"/>
                </a:solidFill>
                <a:latin typeface="Tahoma" panose="020B0604030504040204" pitchFamily="34" charset="0"/>
                <a:ea typeface="Tahoma" panose="020B0604030504040204" pitchFamily="34" charset="0"/>
                <a:cs typeface="Tahoma" panose="020B0604030504040204" pitchFamily="34" charset="0"/>
              </a:rPr>
              <a:t>Maximum spend </a:t>
            </a:r>
            <a:r>
              <a:rPr lang="en-GB" sz="2800" b="1" dirty="0">
                <a:solidFill>
                  <a:schemeClr val="bg1"/>
                </a:solidFill>
                <a:latin typeface="Tahoma" panose="020B0604030504040204" pitchFamily="34" charset="0"/>
                <a:ea typeface="Tahoma" panose="020B0604030504040204" pitchFamily="34" charset="0"/>
                <a:cs typeface="Tahoma" panose="020B0604030504040204" pitchFamily="34" charset="0"/>
              </a:rPr>
              <a:t>£30 </a:t>
            </a:r>
            <a:r>
              <a:rPr lang="en-GB" sz="2800" dirty="0">
                <a:solidFill>
                  <a:schemeClr val="bg1"/>
                </a:solidFill>
                <a:latin typeface="Tahoma" panose="020B0604030504040204" pitchFamily="34" charset="0"/>
                <a:ea typeface="Tahoma" panose="020B0604030504040204" pitchFamily="34" charset="0"/>
                <a:cs typeface="Tahoma" panose="020B0604030504040204" pitchFamily="34" charset="0"/>
              </a:rPr>
              <a:t>Full Time Officer candidates &amp; </a:t>
            </a:r>
            <a:r>
              <a:rPr lang="en-GB" sz="2800" b="1" dirty="0">
                <a:solidFill>
                  <a:schemeClr val="bg1"/>
                </a:solidFill>
                <a:latin typeface="Tahoma" panose="020B0604030504040204" pitchFamily="34" charset="0"/>
                <a:ea typeface="Tahoma" panose="020B0604030504040204" pitchFamily="34" charset="0"/>
                <a:cs typeface="Tahoma" panose="020B0604030504040204" pitchFamily="34" charset="0"/>
              </a:rPr>
              <a:t>£20 </a:t>
            </a:r>
            <a:r>
              <a:rPr lang="en-GB" sz="2800" dirty="0">
                <a:solidFill>
                  <a:schemeClr val="bg1"/>
                </a:solidFill>
                <a:latin typeface="Tahoma" panose="020B0604030504040204" pitchFamily="34" charset="0"/>
                <a:ea typeface="Tahoma" panose="020B0604030504040204" pitchFamily="34" charset="0"/>
                <a:cs typeface="Tahoma" panose="020B0604030504040204" pitchFamily="34" charset="0"/>
              </a:rPr>
              <a:t>Volunteer Officer and Student Trustee candidates. </a:t>
            </a:r>
          </a:p>
          <a:p>
            <a:pPr marL="457200" indent="-457200">
              <a:lnSpc>
                <a:spcPct val="150000"/>
              </a:lnSpc>
              <a:buFont typeface="Arial" panose="020B0604020202020204" pitchFamily="34" charset="0"/>
              <a:buChar char="•"/>
            </a:pPr>
            <a:r>
              <a:rPr lang="en-GB" sz="2800" dirty="0">
                <a:solidFill>
                  <a:schemeClr val="bg1"/>
                </a:solidFill>
                <a:latin typeface="Tahoma" panose="020B0604030504040204" pitchFamily="34" charset="0"/>
                <a:ea typeface="Tahoma" panose="020B0604030504040204" pitchFamily="34" charset="0"/>
                <a:cs typeface="Tahoma" panose="020B0604030504040204" pitchFamily="34" charset="0"/>
              </a:rPr>
              <a:t>Those standing as a pair are considered a single candidate. </a:t>
            </a:r>
          </a:p>
          <a:p>
            <a:pPr marL="457200" indent="-457200">
              <a:lnSpc>
                <a:spcPct val="150000"/>
              </a:lnSpc>
              <a:buFont typeface="Arial" panose="020B0604020202020204" pitchFamily="34" charset="0"/>
              <a:buChar char="•"/>
            </a:pPr>
            <a:r>
              <a:rPr lang="en-GB" sz="2800" dirty="0">
                <a:solidFill>
                  <a:schemeClr val="bg1"/>
                </a:solidFill>
                <a:latin typeface="Tahoma" panose="020B0604030504040204" pitchFamily="34" charset="0"/>
                <a:ea typeface="Tahoma" panose="020B0604030504040204" pitchFamily="34" charset="0"/>
                <a:cs typeface="Tahoma" panose="020B0604030504040204" pitchFamily="34" charset="0"/>
              </a:rPr>
              <a:t>All receipts submitted by </a:t>
            </a:r>
            <a:r>
              <a:rPr lang="en-GB" sz="2800" b="1" dirty="0">
                <a:solidFill>
                  <a:schemeClr val="bg1"/>
                </a:solidFill>
                <a:latin typeface="Tahoma" panose="020B0604030504040204" pitchFamily="34" charset="0"/>
                <a:ea typeface="Tahoma" panose="020B0604030504040204" pitchFamily="34" charset="0"/>
                <a:cs typeface="Tahoma" panose="020B0604030504040204" pitchFamily="34" charset="0"/>
              </a:rPr>
              <a:t>4pm on Wednesday 26</a:t>
            </a:r>
            <a:r>
              <a:rPr lang="en-GB" sz="2800" b="1" baseline="30000" dirty="0">
                <a:solidFill>
                  <a:schemeClr val="bg1"/>
                </a:solidFill>
                <a:latin typeface="Tahoma" panose="020B0604030504040204" pitchFamily="34" charset="0"/>
                <a:ea typeface="Tahoma" panose="020B0604030504040204" pitchFamily="34" charset="0"/>
                <a:cs typeface="Tahoma" panose="020B0604030504040204" pitchFamily="34" charset="0"/>
              </a:rPr>
              <a:t>th</a:t>
            </a:r>
            <a:r>
              <a:rPr lang="en-GB" sz="2800" b="1" dirty="0">
                <a:solidFill>
                  <a:schemeClr val="bg1"/>
                </a:solidFill>
                <a:latin typeface="Tahoma" panose="020B0604030504040204" pitchFamily="34" charset="0"/>
                <a:ea typeface="Tahoma" panose="020B0604030504040204" pitchFamily="34" charset="0"/>
                <a:cs typeface="Tahoma" panose="020B0604030504040204" pitchFamily="34" charset="0"/>
              </a:rPr>
              <a:t> April </a:t>
            </a:r>
            <a:r>
              <a:rPr lang="en-GB" sz="2800" dirty="0">
                <a:solidFill>
                  <a:schemeClr val="bg1"/>
                </a:solidFill>
                <a:latin typeface="Tahoma" panose="020B0604030504040204" pitchFamily="34" charset="0"/>
                <a:ea typeface="Tahoma" panose="020B0604030504040204" pitchFamily="34" charset="0"/>
                <a:cs typeface="Tahoma" panose="020B0604030504040204" pitchFamily="34" charset="0"/>
              </a:rPr>
              <a:t>(proforma available on Elections Hub).</a:t>
            </a:r>
          </a:p>
        </p:txBody>
      </p:sp>
    </p:spTree>
    <p:extLst>
      <p:ext uri="{BB962C8B-B14F-4D97-AF65-F5344CB8AC3E}">
        <p14:creationId xmlns:p14="http://schemas.microsoft.com/office/powerpoint/2010/main" val="13574173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bg>
      <p:bgPr>
        <a:solidFill>
          <a:srgbClr val="F7941F"/>
        </a:solidFill>
        <a:effectLst/>
      </p:bgPr>
    </p:bg>
    <p:spTree>
      <p:nvGrpSpPr>
        <p:cNvPr id="1" name=""/>
        <p:cNvGrpSpPr/>
        <p:nvPr/>
      </p:nvGrpSpPr>
      <p:grpSpPr>
        <a:xfrm>
          <a:off x="0" y="0"/>
          <a:ext cx="0" cy="0"/>
          <a:chOff x="0" y="0"/>
          <a:chExt cx="0" cy="0"/>
        </a:xfrm>
      </p:grpSpPr>
      <p:sp>
        <p:nvSpPr>
          <p:cNvPr id="5" name="Title 1"/>
          <p:cNvSpPr txBox="1">
            <a:spLocks/>
          </p:cNvSpPr>
          <p:nvPr/>
        </p:nvSpPr>
        <p:spPr>
          <a:xfrm>
            <a:off x="365759" y="640412"/>
            <a:ext cx="10193384" cy="808384"/>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3800" b="1" dirty="0">
                <a:solidFill>
                  <a:schemeClr val="bg1"/>
                </a:solidFill>
                <a:latin typeface="Tahoma" panose="020B0604030504040204" pitchFamily="34" charset="0"/>
                <a:ea typeface="Tahoma" panose="020B0604030504040204" pitchFamily="34" charset="0"/>
                <a:cs typeface="Tahoma" panose="020B0604030504040204" pitchFamily="34" charset="0"/>
              </a:rPr>
              <a:t>Campaign Expenses 2023</a:t>
            </a:r>
          </a:p>
        </p:txBody>
      </p:sp>
      <p:sp>
        <p:nvSpPr>
          <p:cNvPr id="6" name="Title 1"/>
          <p:cNvSpPr txBox="1">
            <a:spLocks/>
          </p:cNvSpPr>
          <p:nvPr/>
        </p:nvSpPr>
        <p:spPr>
          <a:xfrm>
            <a:off x="388619" y="1448796"/>
            <a:ext cx="11239501" cy="4060464"/>
          </a:xfrm>
          <a:prstGeom prst="rect">
            <a:avLst/>
          </a:prstGeom>
        </p:spPr>
        <p:txBody>
          <a:bodyPr numCol="1">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457200" indent="-457200">
              <a:lnSpc>
                <a:spcPct val="150000"/>
              </a:lnSpc>
              <a:buFont typeface="Arial" panose="020B0604020202020204" pitchFamily="34" charset="0"/>
              <a:buChar char="•"/>
            </a:pPr>
            <a:r>
              <a:rPr lang="en-GB" sz="2800" dirty="0">
                <a:solidFill>
                  <a:schemeClr val="bg1"/>
                </a:solidFill>
                <a:latin typeface="Tahoma" panose="020B0604030504040204" pitchFamily="34" charset="0"/>
                <a:ea typeface="Tahoma" panose="020B0604030504040204" pitchFamily="34" charset="0"/>
                <a:cs typeface="Tahoma" panose="020B0604030504040204" pitchFamily="34" charset="0"/>
              </a:rPr>
              <a:t>Free black and white printing – A6, A5, A4 and A3 </a:t>
            </a:r>
          </a:p>
          <a:p>
            <a:pPr marL="457200" indent="-457200">
              <a:lnSpc>
                <a:spcPct val="150000"/>
              </a:lnSpc>
              <a:buFont typeface="Arial" panose="020B0604020202020204" pitchFamily="34" charset="0"/>
              <a:buChar char="•"/>
            </a:pPr>
            <a:r>
              <a:rPr lang="en-GB" sz="2800" dirty="0">
                <a:solidFill>
                  <a:schemeClr val="bg1"/>
                </a:solidFill>
                <a:latin typeface="Tahoma" panose="020B0604030504040204" pitchFamily="34" charset="0"/>
                <a:ea typeface="Tahoma" panose="020B0604030504040204" pitchFamily="34" charset="0"/>
                <a:cs typeface="Tahoma" panose="020B0604030504040204" pitchFamily="34" charset="0"/>
              </a:rPr>
              <a:t>Submit requests to </a:t>
            </a:r>
            <a:r>
              <a:rPr lang="en-GB" sz="2800" dirty="0">
                <a:solidFill>
                  <a:schemeClr val="bg1"/>
                </a:solidFill>
                <a:latin typeface="Tahoma" panose="020B0604030504040204" pitchFamily="34" charset="0"/>
                <a:ea typeface="Tahoma" panose="020B0604030504040204" pitchFamily="34" charset="0"/>
                <a:cs typeface="Tahoma" panose="020B0604030504040204" pitchFamily="34" charset="0"/>
                <a:hlinkClick r:id="rId2">
                  <a:extLst>
                    <a:ext uri="{A12FA001-AC4F-418D-AE19-62706E023703}">
                      <ahyp:hlinkClr xmlns:ahyp="http://schemas.microsoft.com/office/drawing/2018/hyperlinkcolor" val="tx"/>
                    </a:ext>
                  </a:extLst>
                </a:hlinkClick>
              </a:rPr>
              <a:t>union.elections@aber.ac.uk</a:t>
            </a:r>
            <a:r>
              <a:rPr lang="en-GB" sz="2800" dirty="0">
                <a:solidFill>
                  <a:schemeClr val="bg1"/>
                </a:solidFill>
                <a:latin typeface="Tahoma" panose="020B0604030504040204" pitchFamily="34" charset="0"/>
                <a:ea typeface="Tahoma" panose="020B0604030504040204" pitchFamily="34" charset="0"/>
                <a:cs typeface="Tahoma" panose="020B0604030504040204" pitchFamily="34" charset="0"/>
              </a:rPr>
              <a:t> for collection from reception the next working day </a:t>
            </a:r>
          </a:p>
          <a:p>
            <a:pPr marL="457200" indent="-457200">
              <a:lnSpc>
                <a:spcPct val="150000"/>
              </a:lnSpc>
              <a:buFont typeface="Arial" panose="020B0604020202020204" pitchFamily="34" charset="0"/>
              <a:buChar char="•"/>
            </a:pPr>
            <a:r>
              <a:rPr lang="en-GB" sz="2800" dirty="0">
                <a:solidFill>
                  <a:schemeClr val="bg1"/>
                </a:solidFill>
                <a:latin typeface="Tahoma" panose="020B0604030504040204" pitchFamily="34" charset="0"/>
                <a:ea typeface="Tahoma" panose="020B0604030504040204" pitchFamily="34" charset="0"/>
                <a:cs typeface="Tahoma" panose="020B0604030504040204" pitchFamily="34" charset="0"/>
              </a:rPr>
              <a:t>Colour printing to come from candidate budget A4 5p / A3 10p </a:t>
            </a:r>
          </a:p>
          <a:p>
            <a:pPr marL="457200" indent="-457200">
              <a:lnSpc>
                <a:spcPct val="150000"/>
              </a:lnSpc>
              <a:buFont typeface="Arial" panose="020B0604020202020204" pitchFamily="34" charset="0"/>
              <a:buChar char="•"/>
            </a:pPr>
            <a:r>
              <a:rPr lang="en-GB" sz="2800" dirty="0">
                <a:solidFill>
                  <a:schemeClr val="bg1"/>
                </a:solidFill>
                <a:latin typeface="Tahoma" panose="020B0604030504040204" pitchFamily="34" charset="0"/>
                <a:ea typeface="Tahoma" panose="020B0604030504040204" pitchFamily="34" charset="0"/>
                <a:cs typeface="Tahoma" panose="020B0604030504040204" pitchFamily="34" charset="0"/>
              </a:rPr>
              <a:t>T-shirts? Badges? Stickers?</a:t>
            </a:r>
          </a:p>
          <a:p>
            <a:pPr marL="457200" indent="-457200">
              <a:lnSpc>
                <a:spcPct val="150000"/>
              </a:lnSpc>
              <a:buFont typeface="Arial" panose="020B0604020202020204" pitchFamily="34" charset="0"/>
              <a:buChar char="•"/>
            </a:pPr>
            <a:endParaRPr lang="en-GB" sz="2800" dirty="0">
              <a:solidFill>
                <a:schemeClr val="tx1">
                  <a:lumMod val="85000"/>
                  <a:lumOff val="15000"/>
                </a:schemeClr>
              </a:solidFill>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17863800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bg>
      <p:bgPr>
        <a:solidFill>
          <a:srgbClr val="F7941F"/>
        </a:solidFill>
        <a:effectLst/>
      </p:bgPr>
    </p:bg>
    <p:spTree>
      <p:nvGrpSpPr>
        <p:cNvPr id="1" name=""/>
        <p:cNvGrpSpPr/>
        <p:nvPr/>
      </p:nvGrpSpPr>
      <p:grpSpPr>
        <a:xfrm>
          <a:off x="0" y="0"/>
          <a:ext cx="0" cy="0"/>
          <a:chOff x="0" y="0"/>
          <a:chExt cx="0" cy="0"/>
        </a:xfrm>
      </p:grpSpPr>
      <p:sp>
        <p:nvSpPr>
          <p:cNvPr id="5" name="Title 1"/>
          <p:cNvSpPr txBox="1">
            <a:spLocks/>
          </p:cNvSpPr>
          <p:nvPr/>
        </p:nvSpPr>
        <p:spPr>
          <a:xfrm>
            <a:off x="365759" y="640412"/>
            <a:ext cx="10193384" cy="808384"/>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3800" b="1" dirty="0">
                <a:solidFill>
                  <a:schemeClr val="bg1"/>
                </a:solidFill>
                <a:latin typeface="Tahoma" panose="020B0604030504040204" pitchFamily="34" charset="0"/>
                <a:ea typeface="Tahoma" panose="020B0604030504040204" pitchFamily="34" charset="0"/>
                <a:cs typeface="Tahoma" panose="020B0604030504040204" pitchFamily="34" charset="0"/>
              </a:rPr>
              <a:t>Publicity on campus</a:t>
            </a:r>
          </a:p>
        </p:txBody>
      </p:sp>
      <p:sp>
        <p:nvSpPr>
          <p:cNvPr id="6" name="Title 1"/>
          <p:cNvSpPr txBox="1">
            <a:spLocks/>
          </p:cNvSpPr>
          <p:nvPr/>
        </p:nvSpPr>
        <p:spPr>
          <a:xfrm>
            <a:off x="388619" y="1448796"/>
            <a:ext cx="11239501" cy="4060464"/>
          </a:xfrm>
          <a:prstGeom prst="rect">
            <a:avLst/>
          </a:prstGeom>
        </p:spPr>
        <p:txBody>
          <a:bodyPr numCol="1">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457200" indent="-457200">
              <a:lnSpc>
                <a:spcPct val="150000"/>
              </a:lnSpc>
              <a:buFont typeface="Arial" panose="020B0604020202020204" pitchFamily="34" charset="0"/>
              <a:buChar char="•"/>
            </a:pPr>
            <a:r>
              <a:rPr lang="en-GB" sz="2800" dirty="0">
                <a:solidFill>
                  <a:schemeClr val="bg1"/>
                </a:solidFill>
                <a:latin typeface="Tahoma" panose="020B0604030504040204" pitchFamily="34" charset="0"/>
                <a:ea typeface="Tahoma" panose="020B0604030504040204" pitchFamily="34" charset="0"/>
                <a:cs typeface="Tahoma" panose="020B0604030504040204" pitchFamily="34" charset="0"/>
              </a:rPr>
              <a:t>Do not block or reduce visibility of pedestrians near roads </a:t>
            </a:r>
          </a:p>
          <a:p>
            <a:pPr marL="457200" indent="-457200">
              <a:lnSpc>
                <a:spcPct val="150000"/>
              </a:lnSpc>
              <a:buFont typeface="Arial" panose="020B0604020202020204" pitchFamily="34" charset="0"/>
              <a:buChar char="•"/>
            </a:pPr>
            <a:r>
              <a:rPr lang="en-GB" sz="2800" dirty="0">
                <a:solidFill>
                  <a:schemeClr val="bg1"/>
                </a:solidFill>
                <a:latin typeface="Tahoma" panose="020B0604030504040204" pitchFamily="34" charset="0"/>
                <a:ea typeface="Tahoma" panose="020B0604030504040204" pitchFamily="34" charset="0"/>
                <a:cs typeface="Tahoma" panose="020B0604030504040204" pitchFamily="34" charset="0"/>
              </a:rPr>
              <a:t>Do not block fire exits or doorways </a:t>
            </a:r>
          </a:p>
          <a:p>
            <a:pPr marL="457200" indent="-457200">
              <a:lnSpc>
                <a:spcPct val="150000"/>
              </a:lnSpc>
              <a:buFont typeface="Arial" panose="020B0604020202020204" pitchFamily="34" charset="0"/>
              <a:buChar char="•"/>
            </a:pPr>
            <a:r>
              <a:rPr lang="en-GB" sz="2800" dirty="0">
                <a:solidFill>
                  <a:schemeClr val="bg1"/>
                </a:solidFill>
                <a:latin typeface="Tahoma" panose="020B0604030504040204" pitchFamily="34" charset="0"/>
                <a:ea typeface="Tahoma" panose="020B0604030504040204" pitchFamily="34" charset="0"/>
                <a:cs typeface="Tahoma" panose="020B0604030504040204" pitchFamily="34" charset="0"/>
              </a:rPr>
              <a:t>Posters cannot be displayed in outlets / restaurants. </a:t>
            </a:r>
            <a:r>
              <a:rPr lang="en-GB" sz="1200" dirty="0">
                <a:solidFill>
                  <a:schemeClr val="bg1"/>
                </a:solidFill>
                <a:latin typeface="Tahoma" panose="020B0604030504040204" pitchFamily="34" charset="0"/>
                <a:ea typeface="Tahoma" panose="020B0604030504040204" pitchFamily="34" charset="0"/>
                <a:cs typeface="Tahoma" panose="020B0604030504040204" pitchFamily="34" charset="0"/>
              </a:rPr>
              <a:t>(Poster wall in the Union bar)</a:t>
            </a:r>
          </a:p>
          <a:p>
            <a:pPr marL="457200" indent="-457200">
              <a:lnSpc>
                <a:spcPct val="150000"/>
              </a:lnSpc>
              <a:buFont typeface="Arial" panose="020B0604020202020204" pitchFamily="34" charset="0"/>
              <a:buChar char="•"/>
            </a:pPr>
            <a:r>
              <a:rPr lang="en-GB" sz="2800" dirty="0">
                <a:solidFill>
                  <a:schemeClr val="bg1"/>
                </a:solidFill>
                <a:latin typeface="Tahoma" panose="020B0604030504040204" pitchFamily="34" charset="0"/>
                <a:ea typeface="Tahoma" panose="020B0604030504040204" pitchFamily="34" charset="0"/>
                <a:cs typeface="Tahoma" panose="020B0604030504040204" pitchFamily="34" charset="0"/>
              </a:rPr>
              <a:t>Leaflets can be left on tables but may be removed </a:t>
            </a:r>
          </a:p>
          <a:p>
            <a:pPr marL="457200" indent="-457200">
              <a:lnSpc>
                <a:spcPct val="150000"/>
              </a:lnSpc>
              <a:buFont typeface="Arial" panose="020B0604020202020204" pitchFamily="34" charset="0"/>
              <a:buChar char="•"/>
            </a:pPr>
            <a:r>
              <a:rPr lang="en-GB" sz="2800" dirty="0">
                <a:solidFill>
                  <a:schemeClr val="bg1"/>
                </a:solidFill>
                <a:latin typeface="Tahoma" panose="020B0604030504040204" pitchFamily="34" charset="0"/>
                <a:ea typeface="Tahoma" panose="020B0604030504040204" pitchFamily="34" charset="0"/>
                <a:cs typeface="Tahoma" panose="020B0604030504040204" pitchFamily="34" charset="0"/>
              </a:rPr>
              <a:t>No staff on duty can wear promotional materials</a:t>
            </a:r>
          </a:p>
          <a:p>
            <a:pPr marL="457200" indent="-457200">
              <a:lnSpc>
                <a:spcPct val="150000"/>
              </a:lnSpc>
              <a:buFont typeface="Arial" panose="020B0604020202020204" pitchFamily="34" charset="0"/>
              <a:buChar char="•"/>
            </a:pPr>
            <a:r>
              <a:rPr lang="en-GB" sz="2800" dirty="0">
                <a:solidFill>
                  <a:schemeClr val="bg1"/>
                </a:solidFill>
                <a:latin typeface="Tahoma" panose="020B0604030504040204" pitchFamily="34" charset="0"/>
                <a:ea typeface="Tahoma" panose="020B0604030504040204" pitchFamily="34" charset="0"/>
                <a:cs typeface="Tahoma" panose="020B0604030504040204" pitchFamily="34" charset="0"/>
              </a:rPr>
              <a:t>If in doubt always ask</a:t>
            </a:r>
          </a:p>
        </p:txBody>
      </p:sp>
    </p:spTree>
    <p:extLst>
      <p:ext uri="{BB962C8B-B14F-4D97-AF65-F5344CB8AC3E}">
        <p14:creationId xmlns:p14="http://schemas.microsoft.com/office/powerpoint/2010/main" val="22247787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bg>
      <p:bgPr>
        <a:solidFill>
          <a:srgbClr val="F7941F"/>
        </a:solidFill>
        <a:effectLst/>
      </p:bgPr>
    </p:bg>
    <p:spTree>
      <p:nvGrpSpPr>
        <p:cNvPr id="1" name=""/>
        <p:cNvGrpSpPr/>
        <p:nvPr/>
      </p:nvGrpSpPr>
      <p:grpSpPr>
        <a:xfrm>
          <a:off x="0" y="0"/>
          <a:ext cx="0" cy="0"/>
          <a:chOff x="0" y="0"/>
          <a:chExt cx="0" cy="0"/>
        </a:xfrm>
      </p:grpSpPr>
      <p:sp>
        <p:nvSpPr>
          <p:cNvPr id="5" name="Title 1"/>
          <p:cNvSpPr txBox="1">
            <a:spLocks/>
          </p:cNvSpPr>
          <p:nvPr/>
        </p:nvSpPr>
        <p:spPr>
          <a:xfrm>
            <a:off x="365759" y="640412"/>
            <a:ext cx="10193384" cy="808384"/>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3800" b="1" dirty="0">
                <a:solidFill>
                  <a:schemeClr val="bg1"/>
                </a:solidFill>
                <a:latin typeface="Tahoma" panose="020B0604030504040204" pitchFamily="34" charset="0"/>
                <a:ea typeface="Tahoma" panose="020B0604030504040204" pitchFamily="34" charset="0"/>
                <a:cs typeface="Tahoma" panose="020B0604030504040204" pitchFamily="34" charset="0"/>
              </a:rPr>
              <a:t>Campaign Ideas 2023</a:t>
            </a:r>
          </a:p>
        </p:txBody>
      </p:sp>
      <p:sp>
        <p:nvSpPr>
          <p:cNvPr id="6" name="Title 1"/>
          <p:cNvSpPr txBox="1">
            <a:spLocks/>
          </p:cNvSpPr>
          <p:nvPr/>
        </p:nvSpPr>
        <p:spPr>
          <a:xfrm>
            <a:off x="388619" y="1590804"/>
            <a:ext cx="10328999" cy="3918455"/>
          </a:xfrm>
          <a:prstGeom prst="rect">
            <a:avLst/>
          </a:prstGeom>
        </p:spPr>
        <p:txBody>
          <a:bodyPr numCol="1">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50000"/>
              </a:lnSpc>
            </a:pPr>
            <a:r>
              <a:rPr lang="en-GB" sz="2400" dirty="0">
                <a:solidFill>
                  <a:schemeClr val="bg1"/>
                </a:solidFill>
                <a:latin typeface="Tahoma" panose="020B0604030504040204" pitchFamily="34" charset="0"/>
                <a:ea typeface="Tahoma" panose="020B0604030504040204" pitchFamily="34" charset="0"/>
                <a:cs typeface="Tahoma" panose="020B0604030504040204" pitchFamily="34" charset="0"/>
              </a:rPr>
              <a:t>Some other ideas include…</a:t>
            </a:r>
          </a:p>
          <a:p>
            <a:pPr marL="457200" indent="-457200">
              <a:lnSpc>
                <a:spcPct val="150000"/>
              </a:lnSpc>
              <a:buFont typeface="Arial" panose="020B0604020202020204" pitchFamily="34" charset="0"/>
              <a:buChar char="•"/>
            </a:pPr>
            <a:r>
              <a:rPr lang="en-GB" sz="2400" dirty="0">
                <a:solidFill>
                  <a:schemeClr val="bg1"/>
                </a:solidFill>
                <a:latin typeface="Tahoma" panose="020B0604030504040204" pitchFamily="34" charset="0"/>
                <a:ea typeface="Tahoma" panose="020B0604030504040204" pitchFamily="34" charset="0"/>
                <a:cs typeface="Tahoma" panose="020B0604030504040204" pitchFamily="34" charset="0"/>
              </a:rPr>
              <a:t>Use Facebook advertising to promote your campaign page.</a:t>
            </a:r>
          </a:p>
          <a:p>
            <a:pPr marL="457200" indent="-457200">
              <a:lnSpc>
                <a:spcPct val="150000"/>
              </a:lnSpc>
              <a:buFont typeface="Arial" panose="020B0604020202020204" pitchFamily="34" charset="0"/>
              <a:buChar char="•"/>
            </a:pPr>
            <a:r>
              <a:rPr lang="en-GB" sz="2400" dirty="0">
                <a:solidFill>
                  <a:schemeClr val="bg1"/>
                </a:solidFill>
                <a:latin typeface="Tahoma" panose="020B0604030504040204" pitchFamily="34" charset="0"/>
                <a:ea typeface="Tahoma" panose="020B0604030504040204" pitchFamily="34" charset="0"/>
                <a:cs typeface="Tahoma" panose="020B0604030504040204" pitchFamily="34" charset="0"/>
              </a:rPr>
              <a:t>Work with friends or campaigns team to make an eye-catching elections video.</a:t>
            </a:r>
          </a:p>
          <a:p>
            <a:pPr marL="457200" indent="-457200">
              <a:lnSpc>
                <a:spcPct val="150000"/>
              </a:lnSpc>
              <a:buFont typeface="Arial" panose="020B0604020202020204" pitchFamily="34" charset="0"/>
              <a:buChar char="•"/>
            </a:pPr>
            <a:r>
              <a:rPr lang="cy-GB" sz="2400" dirty="0">
                <a:solidFill>
                  <a:schemeClr val="bg1"/>
                </a:solidFill>
                <a:effectLst/>
                <a:latin typeface="Tahoma" panose="020B0604030504040204" pitchFamily="34" charset="0"/>
                <a:ea typeface="Calibri" panose="020F0502020204030204" pitchFamily="34" charset="0"/>
                <a:cs typeface="Times New Roman" panose="02020603050405020304" pitchFamily="18" charset="0"/>
              </a:rPr>
              <a:t>Host or </a:t>
            </a:r>
            <a:r>
              <a:rPr lang="cy-GB" sz="2400" dirty="0" err="1">
                <a:solidFill>
                  <a:schemeClr val="bg1"/>
                </a:solidFill>
                <a:effectLst/>
                <a:latin typeface="Tahoma" panose="020B0604030504040204" pitchFamily="34" charset="0"/>
                <a:ea typeface="Calibri" panose="020F0502020204030204" pitchFamily="34" charset="0"/>
                <a:cs typeface="Times New Roman" panose="02020603050405020304" pitchFamily="18" charset="0"/>
              </a:rPr>
              <a:t>live</a:t>
            </a:r>
            <a:r>
              <a:rPr lang="cy-GB" sz="2400" dirty="0">
                <a:solidFill>
                  <a:schemeClr val="bg1"/>
                </a:solidFill>
                <a:effectLst/>
                <a:latin typeface="Tahoma" panose="020B0604030504040204" pitchFamily="34" charset="0"/>
                <a:ea typeface="Calibri" panose="020F0502020204030204" pitchFamily="34" charset="0"/>
                <a:cs typeface="Times New Roman" panose="02020603050405020304" pitchFamily="18" charset="0"/>
              </a:rPr>
              <a:t> </a:t>
            </a:r>
            <a:r>
              <a:rPr lang="cy-GB" sz="2400" dirty="0" err="1">
                <a:solidFill>
                  <a:schemeClr val="bg1"/>
                </a:solidFill>
                <a:effectLst/>
                <a:latin typeface="Tahoma" panose="020B0604030504040204" pitchFamily="34" charset="0"/>
                <a:ea typeface="Calibri" panose="020F0502020204030204" pitchFamily="34" charset="0"/>
                <a:cs typeface="Times New Roman" panose="02020603050405020304" pitchFamily="18" charset="0"/>
              </a:rPr>
              <a:t>stream</a:t>
            </a:r>
            <a:r>
              <a:rPr lang="cy-GB" sz="2400" dirty="0">
                <a:solidFill>
                  <a:schemeClr val="bg1"/>
                </a:solidFill>
                <a:effectLst/>
                <a:latin typeface="Tahoma" panose="020B0604030504040204" pitchFamily="34" charset="0"/>
                <a:ea typeface="Calibri" panose="020F0502020204030204" pitchFamily="34" charset="0"/>
                <a:cs typeface="Times New Roman" panose="02020603050405020304" pitchFamily="18" charset="0"/>
              </a:rPr>
              <a:t> </a:t>
            </a:r>
            <a:r>
              <a:rPr lang="cy-GB" sz="2400" dirty="0" err="1">
                <a:solidFill>
                  <a:schemeClr val="bg1"/>
                </a:solidFill>
                <a:effectLst/>
                <a:latin typeface="Tahoma" panose="020B0604030504040204" pitchFamily="34" charset="0"/>
                <a:ea typeface="Calibri" panose="020F0502020204030204" pitchFamily="34" charset="0"/>
                <a:cs typeface="Times New Roman" panose="02020603050405020304" pitchFamily="18" charset="0"/>
              </a:rPr>
              <a:t>content</a:t>
            </a:r>
            <a:r>
              <a:rPr lang="cy-GB" sz="2400" dirty="0">
                <a:solidFill>
                  <a:schemeClr val="bg1"/>
                </a:solidFill>
                <a:effectLst/>
                <a:latin typeface="Tahoma" panose="020B0604030504040204" pitchFamily="34" charset="0"/>
                <a:ea typeface="Calibri" panose="020F0502020204030204" pitchFamily="34" charset="0"/>
                <a:cs typeface="Times New Roman" panose="02020603050405020304" pitchFamily="18" charset="0"/>
              </a:rPr>
              <a:t> </a:t>
            </a:r>
            <a:r>
              <a:rPr lang="cy-GB" sz="2400" dirty="0" err="1">
                <a:solidFill>
                  <a:schemeClr val="bg1"/>
                </a:solidFill>
                <a:effectLst/>
                <a:latin typeface="Tahoma" panose="020B0604030504040204" pitchFamily="34" charset="0"/>
                <a:ea typeface="Calibri" panose="020F0502020204030204" pitchFamily="34" charset="0"/>
                <a:cs typeface="Times New Roman" panose="02020603050405020304" pitchFamily="18" charset="0"/>
              </a:rPr>
              <a:t>promoting</a:t>
            </a:r>
            <a:r>
              <a:rPr lang="cy-GB" sz="2400" dirty="0">
                <a:solidFill>
                  <a:schemeClr val="bg1"/>
                </a:solidFill>
                <a:effectLst/>
                <a:latin typeface="Tahoma" panose="020B0604030504040204" pitchFamily="34" charset="0"/>
                <a:ea typeface="Calibri" panose="020F0502020204030204" pitchFamily="34" charset="0"/>
                <a:cs typeface="Times New Roman" panose="02020603050405020304" pitchFamily="18" charset="0"/>
              </a:rPr>
              <a:t> </a:t>
            </a:r>
            <a:r>
              <a:rPr lang="cy-GB" sz="2400" dirty="0" err="1">
                <a:solidFill>
                  <a:schemeClr val="bg1"/>
                </a:solidFill>
                <a:effectLst/>
                <a:latin typeface="Tahoma" panose="020B0604030504040204" pitchFamily="34" charset="0"/>
                <a:ea typeface="Calibri" panose="020F0502020204030204" pitchFamily="34" charset="0"/>
                <a:cs typeface="Times New Roman" panose="02020603050405020304" pitchFamily="18" charset="0"/>
              </a:rPr>
              <a:t>your</a:t>
            </a:r>
            <a:r>
              <a:rPr lang="cy-GB" sz="2400" dirty="0">
                <a:solidFill>
                  <a:schemeClr val="bg1"/>
                </a:solidFill>
                <a:effectLst/>
                <a:latin typeface="Tahoma" panose="020B0604030504040204" pitchFamily="34" charset="0"/>
                <a:ea typeface="Calibri" panose="020F0502020204030204" pitchFamily="34" charset="0"/>
                <a:cs typeface="Times New Roman" panose="02020603050405020304" pitchFamily="18" charset="0"/>
              </a:rPr>
              <a:t> </a:t>
            </a:r>
            <a:r>
              <a:rPr lang="cy-GB" sz="2400" dirty="0" err="1">
                <a:solidFill>
                  <a:schemeClr val="bg1"/>
                </a:solidFill>
                <a:effectLst/>
                <a:latin typeface="Tahoma" panose="020B0604030504040204" pitchFamily="34" charset="0"/>
                <a:ea typeface="Calibri" panose="020F0502020204030204" pitchFamily="34" charset="0"/>
                <a:cs typeface="Times New Roman" panose="02020603050405020304" pitchFamily="18" charset="0"/>
              </a:rPr>
              <a:t>campaign</a:t>
            </a:r>
            <a:r>
              <a:rPr lang="cy-GB" sz="2400" dirty="0">
                <a:solidFill>
                  <a:schemeClr val="bg1"/>
                </a:solidFill>
                <a:effectLst/>
                <a:latin typeface="Tahoma" panose="020B0604030504040204" pitchFamily="34" charset="0"/>
                <a:ea typeface="Calibri" panose="020F0502020204030204" pitchFamily="34" charset="0"/>
                <a:cs typeface="Times New Roman" panose="02020603050405020304" pitchFamily="18" charset="0"/>
              </a:rPr>
              <a:t>.</a:t>
            </a:r>
            <a:endParaRPr lang="en-GB" sz="2400" dirty="0">
              <a:solidFill>
                <a:schemeClr val="bg1"/>
              </a:solidFill>
              <a:latin typeface="Tahoma" panose="020B0604030504040204" pitchFamily="34" charset="0"/>
              <a:ea typeface="Calibri" panose="020F0502020204030204" pitchFamily="34" charset="0"/>
              <a:cs typeface="Times New Roman" panose="02020603050405020304" pitchFamily="18" charset="0"/>
            </a:endParaRPr>
          </a:p>
          <a:p>
            <a:pPr marL="457200" indent="-457200">
              <a:lnSpc>
                <a:spcPct val="150000"/>
              </a:lnSpc>
              <a:buFont typeface="Arial" panose="020B0604020202020204" pitchFamily="34" charset="0"/>
              <a:buChar char="•"/>
            </a:pPr>
            <a:r>
              <a:rPr lang="en-GB" sz="2400" dirty="0">
                <a:solidFill>
                  <a:schemeClr val="bg1"/>
                </a:solidFill>
                <a:effectLst/>
                <a:latin typeface="Tahoma" panose="020B0604030504040204" pitchFamily="34" charset="0"/>
                <a:ea typeface="Calibri" panose="020F0502020204030204" pitchFamily="34" charset="0"/>
                <a:cs typeface="Times New Roman" panose="02020603050405020304" pitchFamily="18" charset="0"/>
              </a:rPr>
              <a:t>Encouraging</a:t>
            </a:r>
            <a:r>
              <a:rPr lang="cy-GB" sz="2400" dirty="0">
                <a:solidFill>
                  <a:schemeClr val="bg1"/>
                </a:solidFill>
                <a:effectLst/>
                <a:latin typeface="Tahoma" panose="020B0604030504040204" pitchFamily="34" charset="0"/>
                <a:ea typeface="Calibri" panose="020F0502020204030204" pitchFamily="34" charset="0"/>
                <a:cs typeface="Times New Roman" panose="02020603050405020304" pitchFamily="18" charset="0"/>
              </a:rPr>
              <a:t> </a:t>
            </a:r>
            <a:r>
              <a:rPr lang="cy-GB" sz="2400" dirty="0" err="1">
                <a:solidFill>
                  <a:schemeClr val="bg1"/>
                </a:solidFill>
                <a:effectLst/>
                <a:latin typeface="Tahoma" panose="020B0604030504040204" pitchFamily="34" charset="0"/>
                <a:ea typeface="Calibri" panose="020F0502020204030204" pitchFamily="34" charset="0"/>
                <a:cs typeface="Times New Roman" panose="02020603050405020304" pitchFamily="18" charset="0"/>
              </a:rPr>
              <a:t>sharing</a:t>
            </a:r>
            <a:r>
              <a:rPr lang="cy-GB" sz="2400" dirty="0">
                <a:solidFill>
                  <a:schemeClr val="bg1"/>
                </a:solidFill>
                <a:effectLst/>
                <a:latin typeface="Tahoma" panose="020B0604030504040204" pitchFamily="34" charset="0"/>
                <a:ea typeface="Calibri" panose="020F0502020204030204" pitchFamily="34" charset="0"/>
                <a:cs typeface="Times New Roman" panose="02020603050405020304" pitchFamily="18" charset="0"/>
              </a:rPr>
              <a:t> of </a:t>
            </a:r>
            <a:r>
              <a:rPr lang="cy-GB" sz="2400" dirty="0" err="1">
                <a:solidFill>
                  <a:schemeClr val="bg1"/>
                </a:solidFill>
                <a:effectLst/>
                <a:latin typeface="Tahoma" panose="020B0604030504040204" pitchFamily="34" charset="0"/>
                <a:ea typeface="Calibri" panose="020F0502020204030204" pitchFamily="34" charset="0"/>
                <a:cs typeface="Times New Roman" panose="02020603050405020304" pitchFamily="18" charset="0"/>
              </a:rPr>
              <a:t>themed</a:t>
            </a:r>
            <a:r>
              <a:rPr lang="cy-GB" sz="2400" dirty="0">
                <a:solidFill>
                  <a:schemeClr val="bg1"/>
                </a:solidFill>
                <a:effectLst/>
                <a:latin typeface="Tahoma" panose="020B0604030504040204" pitchFamily="34" charset="0"/>
                <a:ea typeface="Calibri" panose="020F0502020204030204" pitchFamily="34" charset="0"/>
                <a:cs typeface="Times New Roman" panose="02020603050405020304" pitchFamily="18" charset="0"/>
              </a:rPr>
              <a:t> </a:t>
            </a:r>
            <a:r>
              <a:rPr lang="cy-GB" sz="2400" dirty="0" err="1">
                <a:solidFill>
                  <a:schemeClr val="bg1"/>
                </a:solidFill>
                <a:effectLst/>
                <a:latin typeface="Tahoma" panose="020B0604030504040204" pitchFamily="34" charset="0"/>
                <a:ea typeface="Calibri" panose="020F0502020204030204" pitchFamily="34" charset="0"/>
                <a:cs typeface="Times New Roman" panose="02020603050405020304" pitchFamily="18" charset="0"/>
              </a:rPr>
              <a:t>posts</a:t>
            </a:r>
            <a:r>
              <a:rPr lang="cy-GB" sz="2400" dirty="0">
                <a:solidFill>
                  <a:schemeClr val="bg1"/>
                </a:solidFill>
                <a:effectLst/>
                <a:latin typeface="Tahoma" panose="020B0604030504040204" pitchFamily="34" charset="0"/>
                <a:ea typeface="Calibri" panose="020F0502020204030204" pitchFamily="34" charset="0"/>
                <a:cs typeface="Times New Roman" panose="02020603050405020304" pitchFamily="18" charset="0"/>
              </a:rPr>
              <a:t> or </a:t>
            </a:r>
            <a:r>
              <a:rPr lang="cy-GB" sz="2400" dirty="0" err="1">
                <a:solidFill>
                  <a:schemeClr val="bg1"/>
                </a:solidFill>
                <a:effectLst/>
                <a:latin typeface="Tahoma" panose="020B0604030504040204" pitchFamily="34" charset="0"/>
                <a:ea typeface="Calibri" panose="020F0502020204030204" pitchFamily="34" charset="0"/>
                <a:cs typeface="Times New Roman" panose="02020603050405020304" pitchFamily="18" charset="0"/>
              </a:rPr>
              <a:t>content</a:t>
            </a:r>
            <a:r>
              <a:rPr lang="cy-GB" sz="2400" dirty="0">
                <a:solidFill>
                  <a:schemeClr val="bg1"/>
                </a:solidFill>
                <a:effectLst/>
                <a:latin typeface="Tahoma" panose="020B0604030504040204" pitchFamily="34" charset="0"/>
                <a:ea typeface="Calibri" panose="020F0502020204030204" pitchFamily="34" charset="0"/>
                <a:cs typeface="Times New Roman" panose="02020603050405020304" pitchFamily="18" charset="0"/>
              </a:rPr>
              <a:t>.</a:t>
            </a:r>
          </a:p>
        </p:txBody>
      </p:sp>
    </p:spTree>
    <p:extLst>
      <p:ext uri="{BB962C8B-B14F-4D97-AF65-F5344CB8AC3E}">
        <p14:creationId xmlns:p14="http://schemas.microsoft.com/office/powerpoint/2010/main" val="7779225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bg>
      <p:bgPr>
        <a:solidFill>
          <a:srgbClr val="F7941F"/>
        </a:solidFill>
        <a:effectLst/>
      </p:bgPr>
    </p:bg>
    <p:spTree>
      <p:nvGrpSpPr>
        <p:cNvPr id="1" name=""/>
        <p:cNvGrpSpPr/>
        <p:nvPr/>
      </p:nvGrpSpPr>
      <p:grpSpPr>
        <a:xfrm>
          <a:off x="0" y="0"/>
          <a:ext cx="0" cy="0"/>
          <a:chOff x="0" y="0"/>
          <a:chExt cx="0" cy="0"/>
        </a:xfrm>
      </p:grpSpPr>
      <p:sp>
        <p:nvSpPr>
          <p:cNvPr id="5" name="Title 1"/>
          <p:cNvSpPr txBox="1">
            <a:spLocks/>
          </p:cNvSpPr>
          <p:nvPr/>
        </p:nvSpPr>
        <p:spPr>
          <a:xfrm>
            <a:off x="754874" y="1294268"/>
            <a:ext cx="6048742"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spcAft>
                <a:spcPts val="600"/>
              </a:spcAft>
            </a:pPr>
            <a:r>
              <a:rPr lang="en-US" b="1" kern="1200" dirty="0">
                <a:solidFill>
                  <a:schemeClr val="tx1"/>
                </a:solidFill>
                <a:latin typeface="Tahoma" panose="020B0604030504040204" pitchFamily="34" charset="0"/>
                <a:ea typeface="Tahoma" panose="020B0604030504040204" pitchFamily="34" charset="0"/>
                <a:cs typeface="Tahoma" panose="020B0604030504040204" pitchFamily="34" charset="0"/>
              </a:rPr>
              <a:t>Campaign Expenses - Printing</a:t>
            </a:r>
          </a:p>
        </p:txBody>
      </p:sp>
      <p:sp>
        <p:nvSpPr>
          <p:cNvPr id="6" name="Title 1"/>
          <p:cNvSpPr txBox="1">
            <a:spLocks/>
          </p:cNvSpPr>
          <p:nvPr/>
        </p:nvSpPr>
        <p:spPr>
          <a:xfrm>
            <a:off x="840526" y="2873982"/>
            <a:ext cx="5272888" cy="2984789"/>
          </a:xfrm>
          <a:prstGeom prst="rect">
            <a:avLst/>
          </a:prstGeom>
        </p:spPr>
        <p:txBody>
          <a:bodyPr vert="horz" lIns="91440" tIns="45720" rIns="91440" bIns="45720" numCol="1" rtlCol="0" anchor="t">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285750" indent="-285750">
              <a:spcAft>
                <a:spcPts val="600"/>
              </a:spcAft>
              <a:buFont typeface="Arial" panose="020B0604020202020204" pitchFamily="34" charset="0"/>
              <a:buChar char="•"/>
            </a:pPr>
            <a:r>
              <a:rPr lang="en-US" sz="2800" dirty="0">
                <a:latin typeface="+mn-lt"/>
                <a:ea typeface="+mn-ea"/>
                <a:cs typeface="+mn-cs"/>
              </a:rPr>
              <a:t>A</a:t>
            </a:r>
            <a:r>
              <a:rPr lang="en-US" sz="2800" dirty="0">
                <a:effectLst/>
                <a:latin typeface="+mn-lt"/>
                <a:ea typeface="+mn-ea"/>
                <a:cs typeface="+mn-cs"/>
              </a:rPr>
              <a:t>s much as possible we want to encourage limited printing to reduce our paper consumption.</a:t>
            </a:r>
            <a:endParaRPr lang="en-US" sz="2800" dirty="0">
              <a:latin typeface="+mn-lt"/>
              <a:ea typeface="+mn-ea"/>
              <a:cs typeface="+mn-cs"/>
            </a:endParaRPr>
          </a:p>
          <a:p>
            <a:pPr marL="285750" indent="-285750">
              <a:spcAft>
                <a:spcPts val="600"/>
              </a:spcAft>
              <a:buFont typeface="Arial" panose="020B0604020202020204" pitchFamily="34" charset="0"/>
              <a:buChar char="•"/>
            </a:pPr>
            <a:r>
              <a:rPr lang="en-US" sz="2800" dirty="0">
                <a:effectLst/>
                <a:latin typeface="+mn-lt"/>
                <a:ea typeface="+mn-ea"/>
                <a:cs typeface="+mn-cs"/>
              </a:rPr>
              <a:t>However, we recognize that you may well choose to print a few well considered posters or flyers.</a:t>
            </a:r>
          </a:p>
          <a:p>
            <a:pPr indent="-228600">
              <a:spcAft>
                <a:spcPts val="600"/>
              </a:spcAft>
              <a:buFont typeface="Arial" panose="020B0604020202020204" pitchFamily="34" charset="0"/>
              <a:buChar char="•"/>
            </a:pPr>
            <a:endParaRPr lang="en-US" sz="1800" dirty="0">
              <a:latin typeface="+mn-lt"/>
              <a:ea typeface="+mn-ea"/>
              <a:cs typeface="+mn-cs"/>
            </a:endParaRPr>
          </a:p>
        </p:txBody>
      </p:sp>
      <p:sp>
        <p:nvSpPr>
          <p:cNvPr id="13" name="Freeform 49">
            <a:extLst>
              <a:ext uri="{FF2B5EF4-FFF2-40B4-BE49-F238E27FC236}">
                <a16:creationId xmlns:a16="http://schemas.microsoft.com/office/drawing/2014/main" id="{EF9B8DF2-C3F5-49A2-94D2-F7B65A0F1F1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713914" y="581159"/>
            <a:ext cx="5478085" cy="6276841"/>
          </a:xfrm>
          <a:custGeom>
            <a:avLst/>
            <a:gdLst>
              <a:gd name="connsiteX0" fmla="*/ 2178155 w 5478085"/>
              <a:gd name="connsiteY0" fmla="*/ 0 h 6276841"/>
              <a:gd name="connsiteX1" fmla="*/ 5478085 w 5478085"/>
              <a:gd name="connsiteY1" fmla="*/ 3299930 h 6276841"/>
              <a:gd name="connsiteX2" fmla="*/ 3751098 w 5478085"/>
              <a:gd name="connsiteY2" fmla="*/ 6201577 h 6276841"/>
              <a:gd name="connsiteX3" fmla="*/ 3594858 w 5478085"/>
              <a:gd name="connsiteY3" fmla="*/ 6276841 h 6276841"/>
              <a:gd name="connsiteX4" fmla="*/ 761453 w 5478085"/>
              <a:gd name="connsiteY4" fmla="*/ 6276841 h 6276841"/>
              <a:gd name="connsiteX5" fmla="*/ 605213 w 5478085"/>
              <a:gd name="connsiteY5" fmla="*/ 6201577 h 6276841"/>
              <a:gd name="connsiteX6" fmla="*/ 79093 w 5478085"/>
              <a:gd name="connsiteY6" fmla="*/ 5846317 h 6276841"/>
              <a:gd name="connsiteX7" fmla="*/ 0 w 5478085"/>
              <a:gd name="connsiteY7" fmla="*/ 5774432 h 6276841"/>
              <a:gd name="connsiteX8" fmla="*/ 0 w 5478085"/>
              <a:gd name="connsiteY8" fmla="*/ 825429 h 6276841"/>
              <a:gd name="connsiteX9" fmla="*/ 79093 w 5478085"/>
              <a:gd name="connsiteY9" fmla="*/ 753544 h 6276841"/>
              <a:gd name="connsiteX10" fmla="*/ 2178155 w 5478085"/>
              <a:gd name="connsiteY10" fmla="*/ 0 h 6276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478085" h="6276841">
                <a:moveTo>
                  <a:pt x="2178155" y="0"/>
                </a:moveTo>
                <a:cubicBezTo>
                  <a:pt x="4000656" y="0"/>
                  <a:pt x="5478085" y="1477429"/>
                  <a:pt x="5478085" y="3299930"/>
                </a:cubicBezTo>
                <a:cubicBezTo>
                  <a:pt x="5478085" y="4552900"/>
                  <a:pt x="4779769" y="5642769"/>
                  <a:pt x="3751098" y="6201577"/>
                </a:cubicBezTo>
                <a:lnTo>
                  <a:pt x="3594858" y="6276841"/>
                </a:lnTo>
                <a:lnTo>
                  <a:pt x="761453" y="6276841"/>
                </a:lnTo>
                <a:lnTo>
                  <a:pt x="605213" y="6201577"/>
                </a:lnTo>
                <a:cubicBezTo>
                  <a:pt x="418182" y="6099975"/>
                  <a:pt x="242071" y="5980818"/>
                  <a:pt x="79093" y="5846317"/>
                </a:cubicBezTo>
                <a:lnTo>
                  <a:pt x="0" y="5774432"/>
                </a:lnTo>
                <a:lnTo>
                  <a:pt x="0" y="825429"/>
                </a:lnTo>
                <a:lnTo>
                  <a:pt x="79093" y="753544"/>
                </a:lnTo>
                <a:cubicBezTo>
                  <a:pt x="649516" y="282789"/>
                  <a:pt x="1380811" y="0"/>
                  <a:pt x="2178155" y="0"/>
                </a:cubicBezTo>
                <a:close/>
              </a:path>
            </a:pathLst>
          </a:custGeom>
          <a:solidFill>
            <a:srgbClr val="FFFFFF">
              <a:alpha val="80000"/>
            </a:srgbClr>
          </a:solidFill>
          <a:ln w="3175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5" name="Freeform: Shape 14">
            <a:extLst>
              <a:ext uri="{FF2B5EF4-FFF2-40B4-BE49-F238E27FC236}">
                <a16:creationId xmlns:a16="http://schemas.microsoft.com/office/drawing/2014/main" id="{4330B6AC-E6AB-45E4-A303-C8DE90EB2A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93318" y="760562"/>
            <a:ext cx="5298683" cy="6097438"/>
          </a:xfrm>
          <a:custGeom>
            <a:avLst/>
            <a:gdLst>
              <a:gd name="connsiteX0" fmla="*/ 3120528 w 5298683"/>
              <a:gd name="connsiteY0" fmla="*/ 0 h 6097438"/>
              <a:gd name="connsiteX1" fmla="*/ 5105473 w 5298683"/>
              <a:gd name="connsiteY1" fmla="*/ 712577 h 6097438"/>
              <a:gd name="connsiteX2" fmla="*/ 5298683 w 5298683"/>
              <a:gd name="connsiteY2" fmla="*/ 888178 h 6097438"/>
              <a:gd name="connsiteX3" fmla="*/ 5298683 w 5298683"/>
              <a:gd name="connsiteY3" fmla="*/ 5352876 h 6097438"/>
              <a:gd name="connsiteX4" fmla="*/ 5105473 w 5298683"/>
              <a:gd name="connsiteY4" fmla="*/ 5528477 h 6097438"/>
              <a:gd name="connsiteX5" fmla="*/ 4335177 w 5298683"/>
              <a:gd name="connsiteY5" fmla="*/ 5995828 h 6097438"/>
              <a:gd name="connsiteX6" fmla="*/ 4057556 w 5298683"/>
              <a:gd name="connsiteY6" fmla="*/ 6097438 h 6097438"/>
              <a:gd name="connsiteX7" fmla="*/ 2183499 w 5298683"/>
              <a:gd name="connsiteY7" fmla="*/ 6097438 h 6097438"/>
              <a:gd name="connsiteX8" fmla="*/ 1905878 w 5298683"/>
              <a:gd name="connsiteY8" fmla="*/ 5995828 h 6097438"/>
              <a:gd name="connsiteX9" fmla="*/ 0 w 5298683"/>
              <a:gd name="connsiteY9" fmla="*/ 3120527 h 6097438"/>
              <a:gd name="connsiteX10" fmla="*/ 3120528 w 5298683"/>
              <a:gd name="connsiteY10" fmla="*/ 0 h 60974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298683" h="6097438">
                <a:moveTo>
                  <a:pt x="3120528" y="0"/>
                </a:moveTo>
                <a:cubicBezTo>
                  <a:pt x="3874524" y="0"/>
                  <a:pt x="4566062" y="267415"/>
                  <a:pt x="5105473" y="712577"/>
                </a:cubicBezTo>
                <a:lnTo>
                  <a:pt x="5298683" y="888178"/>
                </a:lnTo>
                <a:lnTo>
                  <a:pt x="5298683" y="5352876"/>
                </a:lnTo>
                <a:lnTo>
                  <a:pt x="5105473" y="5528477"/>
                </a:lnTo>
                <a:cubicBezTo>
                  <a:pt x="4874296" y="5719261"/>
                  <a:pt x="4615179" y="5877397"/>
                  <a:pt x="4335177" y="5995828"/>
                </a:cubicBezTo>
                <a:lnTo>
                  <a:pt x="4057556" y="6097438"/>
                </a:lnTo>
                <a:lnTo>
                  <a:pt x="2183499" y="6097438"/>
                </a:lnTo>
                <a:lnTo>
                  <a:pt x="1905878" y="5995828"/>
                </a:lnTo>
                <a:cubicBezTo>
                  <a:pt x="785873" y="5522106"/>
                  <a:pt x="0" y="4413092"/>
                  <a:pt x="0" y="3120527"/>
                </a:cubicBezTo>
                <a:cubicBezTo>
                  <a:pt x="0" y="1397108"/>
                  <a:pt x="1397108" y="0"/>
                  <a:pt x="3120528" y="0"/>
                </a:cubicBez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0" name="Graphic 9" descr="Fax">
            <a:extLst>
              <a:ext uri="{FF2B5EF4-FFF2-40B4-BE49-F238E27FC236}">
                <a16:creationId xmlns:a16="http://schemas.microsoft.com/office/drawing/2014/main" id="{664E4442-E8F4-F9E3-0188-C7493CB39083}"/>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7924800" y="1957050"/>
            <a:ext cx="3945463" cy="3945463"/>
          </a:xfrm>
          <a:prstGeom prst="rect">
            <a:avLst/>
          </a:prstGeom>
        </p:spPr>
      </p:pic>
      <p:grpSp>
        <p:nvGrpSpPr>
          <p:cNvPr id="2" name="Group 1">
            <a:extLst>
              <a:ext uri="{FF2B5EF4-FFF2-40B4-BE49-F238E27FC236}">
                <a16:creationId xmlns:a16="http://schemas.microsoft.com/office/drawing/2014/main" id="{91AF2B0A-F4F4-6E35-F3DE-F79DE76A7D36}"/>
              </a:ext>
            </a:extLst>
          </p:cNvPr>
          <p:cNvGrpSpPr/>
          <p:nvPr/>
        </p:nvGrpSpPr>
        <p:grpSpPr>
          <a:xfrm>
            <a:off x="224884" y="6112922"/>
            <a:ext cx="6235050" cy="503583"/>
            <a:chOff x="126561" y="6188197"/>
            <a:chExt cx="6235050" cy="503583"/>
          </a:xfrm>
          <a:solidFill>
            <a:schemeClr val="tx1"/>
          </a:solidFill>
        </p:grpSpPr>
        <p:sp>
          <p:nvSpPr>
            <p:cNvPr id="3" name="Oval 2">
              <a:extLst>
                <a:ext uri="{FF2B5EF4-FFF2-40B4-BE49-F238E27FC236}">
                  <a16:creationId xmlns:a16="http://schemas.microsoft.com/office/drawing/2014/main" id="{47AD7871-3B3F-A096-03DB-F8C36E419D81}"/>
                </a:ext>
              </a:extLst>
            </p:cNvPr>
            <p:cNvSpPr/>
            <p:nvPr userDrawn="1"/>
          </p:nvSpPr>
          <p:spPr>
            <a:xfrm>
              <a:off x="126561" y="6188197"/>
              <a:ext cx="528007" cy="503583"/>
            </a:xfrm>
            <a:prstGeom prst="ellipse">
              <a:avLst/>
            </a:prstGeom>
            <a:grpFill/>
            <a:ln>
              <a:solidFill>
                <a:srgbClr val="CA252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Oval 3">
              <a:extLst>
                <a:ext uri="{FF2B5EF4-FFF2-40B4-BE49-F238E27FC236}">
                  <a16:creationId xmlns:a16="http://schemas.microsoft.com/office/drawing/2014/main" id="{17CFBF40-5D28-FEF3-D0C3-E12F75E5A7DF}"/>
                </a:ext>
              </a:extLst>
            </p:cNvPr>
            <p:cNvSpPr/>
            <p:nvPr userDrawn="1"/>
          </p:nvSpPr>
          <p:spPr>
            <a:xfrm>
              <a:off x="760677" y="6188197"/>
              <a:ext cx="528007" cy="503583"/>
            </a:xfrm>
            <a:prstGeom prst="ellipse">
              <a:avLst/>
            </a:prstGeom>
            <a:grpFill/>
            <a:ln>
              <a:solidFill>
                <a:srgbClr val="F7941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Oval 6">
              <a:extLst>
                <a:ext uri="{FF2B5EF4-FFF2-40B4-BE49-F238E27FC236}">
                  <a16:creationId xmlns:a16="http://schemas.microsoft.com/office/drawing/2014/main" id="{EF7C589E-0FDE-8234-6E78-55CA8D85BF3E}"/>
                </a:ext>
              </a:extLst>
            </p:cNvPr>
            <p:cNvSpPr/>
            <p:nvPr userDrawn="1"/>
          </p:nvSpPr>
          <p:spPr>
            <a:xfrm>
              <a:off x="1394793" y="6188197"/>
              <a:ext cx="528007" cy="503583"/>
            </a:xfrm>
            <a:prstGeom prst="ellipse">
              <a:avLst/>
            </a:prstGeom>
            <a:grpFill/>
            <a:ln>
              <a:solidFill>
                <a:srgbClr val="00AF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Oval 7">
              <a:extLst>
                <a:ext uri="{FF2B5EF4-FFF2-40B4-BE49-F238E27FC236}">
                  <a16:creationId xmlns:a16="http://schemas.microsoft.com/office/drawing/2014/main" id="{A67942BF-FA5A-F0B3-49AC-DDC206546A08}"/>
                </a:ext>
              </a:extLst>
            </p:cNvPr>
            <p:cNvSpPr/>
            <p:nvPr userDrawn="1"/>
          </p:nvSpPr>
          <p:spPr>
            <a:xfrm>
              <a:off x="2028909" y="6188197"/>
              <a:ext cx="528007" cy="503583"/>
            </a:xfrm>
            <a:prstGeom prst="ellipse">
              <a:avLst/>
            </a:prstGeom>
            <a:grpFill/>
            <a:ln>
              <a:solidFill>
                <a:srgbClr val="0171A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Oval 8">
              <a:extLst>
                <a:ext uri="{FF2B5EF4-FFF2-40B4-BE49-F238E27FC236}">
                  <a16:creationId xmlns:a16="http://schemas.microsoft.com/office/drawing/2014/main" id="{46FA929F-B740-C42A-CF7F-5B6DE1D38718}"/>
                </a:ext>
              </a:extLst>
            </p:cNvPr>
            <p:cNvSpPr/>
            <p:nvPr userDrawn="1"/>
          </p:nvSpPr>
          <p:spPr>
            <a:xfrm>
              <a:off x="2663025" y="6188197"/>
              <a:ext cx="528007" cy="503583"/>
            </a:xfrm>
            <a:prstGeom prst="ellipse">
              <a:avLst/>
            </a:prstGeom>
            <a:grpFill/>
            <a:ln>
              <a:solidFill>
                <a:srgbClr val="95277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Oval 10">
              <a:extLst>
                <a:ext uri="{FF2B5EF4-FFF2-40B4-BE49-F238E27FC236}">
                  <a16:creationId xmlns:a16="http://schemas.microsoft.com/office/drawing/2014/main" id="{CF246D78-29E0-D29D-2D9B-D54A6012A5FF}"/>
                </a:ext>
              </a:extLst>
            </p:cNvPr>
            <p:cNvSpPr/>
            <p:nvPr userDrawn="1"/>
          </p:nvSpPr>
          <p:spPr>
            <a:xfrm>
              <a:off x="3297141" y="6188197"/>
              <a:ext cx="528007" cy="503583"/>
            </a:xfrm>
            <a:prstGeom prst="ellipse">
              <a:avLst/>
            </a:prstGeom>
            <a:grpFill/>
            <a:ln>
              <a:solidFill>
                <a:srgbClr val="CA252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Oval 11">
              <a:extLst>
                <a:ext uri="{FF2B5EF4-FFF2-40B4-BE49-F238E27FC236}">
                  <a16:creationId xmlns:a16="http://schemas.microsoft.com/office/drawing/2014/main" id="{50A7748B-3095-8F18-519C-C6853BFCF085}"/>
                </a:ext>
              </a:extLst>
            </p:cNvPr>
            <p:cNvSpPr/>
            <p:nvPr userDrawn="1"/>
          </p:nvSpPr>
          <p:spPr>
            <a:xfrm>
              <a:off x="3931257" y="6188197"/>
              <a:ext cx="528007" cy="503583"/>
            </a:xfrm>
            <a:prstGeom prst="ellipse">
              <a:avLst/>
            </a:prstGeom>
            <a:grpFill/>
            <a:ln>
              <a:solidFill>
                <a:srgbClr val="F7941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Oval 13">
              <a:extLst>
                <a:ext uri="{FF2B5EF4-FFF2-40B4-BE49-F238E27FC236}">
                  <a16:creationId xmlns:a16="http://schemas.microsoft.com/office/drawing/2014/main" id="{0C07D3F6-5F28-321F-DC89-B6C87F7A9CC4}"/>
                </a:ext>
              </a:extLst>
            </p:cNvPr>
            <p:cNvSpPr/>
            <p:nvPr userDrawn="1"/>
          </p:nvSpPr>
          <p:spPr>
            <a:xfrm>
              <a:off x="4565373" y="6188197"/>
              <a:ext cx="528007" cy="503583"/>
            </a:xfrm>
            <a:prstGeom prst="ellipse">
              <a:avLst/>
            </a:prstGeom>
            <a:grpFill/>
            <a:ln>
              <a:solidFill>
                <a:srgbClr val="00AF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Oval 15">
              <a:extLst>
                <a:ext uri="{FF2B5EF4-FFF2-40B4-BE49-F238E27FC236}">
                  <a16:creationId xmlns:a16="http://schemas.microsoft.com/office/drawing/2014/main" id="{F5885565-5644-724C-37F9-22FB17A9744D}"/>
                </a:ext>
              </a:extLst>
            </p:cNvPr>
            <p:cNvSpPr/>
            <p:nvPr userDrawn="1"/>
          </p:nvSpPr>
          <p:spPr>
            <a:xfrm>
              <a:off x="5199488" y="6188197"/>
              <a:ext cx="528007" cy="503583"/>
            </a:xfrm>
            <a:prstGeom prst="ellipse">
              <a:avLst/>
            </a:prstGeom>
            <a:grpFill/>
            <a:ln>
              <a:solidFill>
                <a:srgbClr val="0171A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Oval 16">
              <a:extLst>
                <a:ext uri="{FF2B5EF4-FFF2-40B4-BE49-F238E27FC236}">
                  <a16:creationId xmlns:a16="http://schemas.microsoft.com/office/drawing/2014/main" id="{50B58357-D455-41E7-8DCC-7F9CE2453785}"/>
                </a:ext>
              </a:extLst>
            </p:cNvPr>
            <p:cNvSpPr/>
            <p:nvPr userDrawn="1"/>
          </p:nvSpPr>
          <p:spPr>
            <a:xfrm>
              <a:off x="5833604" y="6188197"/>
              <a:ext cx="528007" cy="503583"/>
            </a:xfrm>
            <a:prstGeom prst="ellipse">
              <a:avLst/>
            </a:prstGeom>
            <a:grpFill/>
            <a:ln>
              <a:solidFill>
                <a:srgbClr val="95277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18" name="Group 17">
            <a:extLst>
              <a:ext uri="{FF2B5EF4-FFF2-40B4-BE49-F238E27FC236}">
                <a16:creationId xmlns:a16="http://schemas.microsoft.com/office/drawing/2014/main" id="{2576BE5A-8C86-CBA2-4F6A-5C3D18B9AFFA}"/>
              </a:ext>
            </a:extLst>
          </p:cNvPr>
          <p:cNvGrpSpPr/>
          <p:nvPr/>
        </p:nvGrpSpPr>
        <p:grpSpPr>
          <a:xfrm>
            <a:off x="211877" y="6112923"/>
            <a:ext cx="3064471" cy="503583"/>
            <a:chOff x="126561" y="6188197"/>
            <a:chExt cx="3064471" cy="503583"/>
          </a:xfrm>
          <a:solidFill>
            <a:schemeClr val="tx1"/>
          </a:solidFill>
        </p:grpSpPr>
        <p:sp>
          <p:nvSpPr>
            <p:cNvPr id="19" name="Oval 18">
              <a:extLst>
                <a:ext uri="{FF2B5EF4-FFF2-40B4-BE49-F238E27FC236}">
                  <a16:creationId xmlns:a16="http://schemas.microsoft.com/office/drawing/2014/main" id="{B7FC68BB-BEA1-7794-0D35-0A202CCA4E9A}"/>
                </a:ext>
              </a:extLst>
            </p:cNvPr>
            <p:cNvSpPr/>
            <p:nvPr userDrawn="1"/>
          </p:nvSpPr>
          <p:spPr>
            <a:xfrm>
              <a:off x="126561" y="6188197"/>
              <a:ext cx="528007" cy="503583"/>
            </a:xfrm>
            <a:prstGeom prst="ellipse">
              <a:avLst/>
            </a:prstGeom>
            <a:grpFill/>
            <a:ln>
              <a:solidFill>
                <a:srgbClr val="CA252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bg1"/>
                </a:solidFill>
              </a:endParaRPr>
            </a:p>
          </p:txBody>
        </p:sp>
        <p:sp>
          <p:nvSpPr>
            <p:cNvPr id="20" name="Oval 19">
              <a:extLst>
                <a:ext uri="{FF2B5EF4-FFF2-40B4-BE49-F238E27FC236}">
                  <a16:creationId xmlns:a16="http://schemas.microsoft.com/office/drawing/2014/main" id="{6CDE65A0-E98E-154F-B615-8D3B676CFC7C}"/>
                </a:ext>
              </a:extLst>
            </p:cNvPr>
            <p:cNvSpPr/>
            <p:nvPr userDrawn="1"/>
          </p:nvSpPr>
          <p:spPr>
            <a:xfrm>
              <a:off x="760677" y="6188197"/>
              <a:ext cx="528007" cy="503583"/>
            </a:xfrm>
            <a:prstGeom prst="ellipse">
              <a:avLst/>
            </a:prstGeom>
            <a:grpFill/>
            <a:ln>
              <a:solidFill>
                <a:srgbClr val="F7941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bg1"/>
                </a:solidFill>
              </a:endParaRPr>
            </a:p>
          </p:txBody>
        </p:sp>
        <p:sp>
          <p:nvSpPr>
            <p:cNvPr id="21" name="Oval 20">
              <a:extLst>
                <a:ext uri="{FF2B5EF4-FFF2-40B4-BE49-F238E27FC236}">
                  <a16:creationId xmlns:a16="http://schemas.microsoft.com/office/drawing/2014/main" id="{C88AC1A2-3EDB-CFF9-8A0B-3BEDA73E2458}"/>
                </a:ext>
              </a:extLst>
            </p:cNvPr>
            <p:cNvSpPr/>
            <p:nvPr userDrawn="1"/>
          </p:nvSpPr>
          <p:spPr>
            <a:xfrm>
              <a:off x="1394793" y="6188197"/>
              <a:ext cx="528007" cy="503583"/>
            </a:xfrm>
            <a:prstGeom prst="ellipse">
              <a:avLst/>
            </a:prstGeom>
            <a:grpFill/>
            <a:ln>
              <a:solidFill>
                <a:srgbClr val="00AF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bg1"/>
                </a:solidFill>
              </a:endParaRPr>
            </a:p>
          </p:txBody>
        </p:sp>
        <p:sp>
          <p:nvSpPr>
            <p:cNvPr id="22" name="Oval 21">
              <a:extLst>
                <a:ext uri="{FF2B5EF4-FFF2-40B4-BE49-F238E27FC236}">
                  <a16:creationId xmlns:a16="http://schemas.microsoft.com/office/drawing/2014/main" id="{1FC4B297-94A5-D690-FB5F-0CD2F1DD364E}"/>
                </a:ext>
              </a:extLst>
            </p:cNvPr>
            <p:cNvSpPr/>
            <p:nvPr userDrawn="1"/>
          </p:nvSpPr>
          <p:spPr>
            <a:xfrm>
              <a:off x="2028909" y="6188197"/>
              <a:ext cx="528007" cy="503583"/>
            </a:xfrm>
            <a:prstGeom prst="ellipse">
              <a:avLst/>
            </a:prstGeom>
            <a:grpFill/>
            <a:ln>
              <a:solidFill>
                <a:srgbClr val="0171A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bg1"/>
                </a:solidFill>
              </a:endParaRPr>
            </a:p>
          </p:txBody>
        </p:sp>
        <p:sp>
          <p:nvSpPr>
            <p:cNvPr id="23" name="Oval 22">
              <a:extLst>
                <a:ext uri="{FF2B5EF4-FFF2-40B4-BE49-F238E27FC236}">
                  <a16:creationId xmlns:a16="http://schemas.microsoft.com/office/drawing/2014/main" id="{0B3EB5A3-BA7B-76E9-8620-BCDCCC74DD06}"/>
                </a:ext>
              </a:extLst>
            </p:cNvPr>
            <p:cNvSpPr/>
            <p:nvPr userDrawn="1"/>
          </p:nvSpPr>
          <p:spPr>
            <a:xfrm>
              <a:off x="2663025" y="6188197"/>
              <a:ext cx="528007" cy="503583"/>
            </a:xfrm>
            <a:prstGeom prst="ellipse">
              <a:avLst/>
            </a:prstGeom>
            <a:grpFill/>
            <a:ln>
              <a:solidFill>
                <a:srgbClr val="95277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bg1"/>
                </a:solidFill>
              </a:endParaRPr>
            </a:p>
          </p:txBody>
        </p:sp>
      </p:grpSp>
      <p:sp>
        <p:nvSpPr>
          <p:cNvPr id="24" name="Oval 23">
            <a:extLst>
              <a:ext uri="{FF2B5EF4-FFF2-40B4-BE49-F238E27FC236}">
                <a16:creationId xmlns:a16="http://schemas.microsoft.com/office/drawing/2014/main" id="{405AF8D6-9DA7-C7E2-6012-51E28DE9CAAC}"/>
              </a:ext>
            </a:extLst>
          </p:cNvPr>
          <p:cNvSpPr/>
          <p:nvPr/>
        </p:nvSpPr>
        <p:spPr>
          <a:xfrm>
            <a:off x="3395464" y="6112923"/>
            <a:ext cx="528007" cy="503583"/>
          </a:xfrm>
          <a:prstGeom prst="ellipse">
            <a:avLst/>
          </a:prstGeom>
          <a:solidFill>
            <a:schemeClr val="tx1"/>
          </a:solidFill>
          <a:ln>
            <a:solidFill>
              <a:srgbClr val="CA252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bg1"/>
              </a:solidFill>
            </a:endParaRPr>
          </a:p>
        </p:txBody>
      </p:sp>
      <p:sp>
        <p:nvSpPr>
          <p:cNvPr id="25" name="Oval 24">
            <a:extLst>
              <a:ext uri="{FF2B5EF4-FFF2-40B4-BE49-F238E27FC236}">
                <a16:creationId xmlns:a16="http://schemas.microsoft.com/office/drawing/2014/main" id="{3794E1F6-8890-99BD-325B-8C33C0B7F07D}"/>
              </a:ext>
            </a:extLst>
          </p:cNvPr>
          <p:cNvSpPr/>
          <p:nvPr/>
        </p:nvSpPr>
        <p:spPr>
          <a:xfrm>
            <a:off x="4029580" y="6112923"/>
            <a:ext cx="528007" cy="503583"/>
          </a:xfrm>
          <a:prstGeom prst="ellipse">
            <a:avLst/>
          </a:prstGeom>
          <a:solidFill>
            <a:schemeClr val="tx1"/>
          </a:solidFill>
          <a:ln>
            <a:solidFill>
              <a:srgbClr val="F7941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bg1"/>
              </a:solidFill>
            </a:endParaRPr>
          </a:p>
        </p:txBody>
      </p:sp>
      <p:sp>
        <p:nvSpPr>
          <p:cNvPr id="26" name="Oval 25">
            <a:extLst>
              <a:ext uri="{FF2B5EF4-FFF2-40B4-BE49-F238E27FC236}">
                <a16:creationId xmlns:a16="http://schemas.microsoft.com/office/drawing/2014/main" id="{DE6D99C9-1B05-6BEE-C6C3-BEB991907E8F}"/>
              </a:ext>
            </a:extLst>
          </p:cNvPr>
          <p:cNvSpPr/>
          <p:nvPr/>
        </p:nvSpPr>
        <p:spPr>
          <a:xfrm>
            <a:off x="4663696" y="6112923"/>
            <a:ext cx="528007" cy="503583"/>
          </a:xfrm>
          <a:prstGeom prst="ellipse">
            <a:avLst/>
          </a:prstGeom>
          <a:solidFill>
            <a:schemeClr val="tx1"/>
          </a:solidFill>
          <a:ln>
            <a:solidFill>
              <a:srgbClr val="00AF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bg1"/>
              </a:solidFill>
            </a:endParaRPr>
          </a:p>
        </p:txBody>
      </p:sp>
      <p:sp>
        <p:nvSpPr>
          <p:cNvPr id="27" name="Oval 26">
            <a:extLst>
              <a:ext uri="{FF2B5EF4-FFF2-40B4-BE49-F238E27FC236}">
                <a16:creationId xmlns:a16="http://schemas.microsoft.com/office/drawing/2014/main" id="{A8AB2862-F391-7F5A-FEE3-B74F2EA87FDE}"/>
              </a:ext>
            </a:extLst>
          </p:cNvPr>
          <p:cNvSpPr/>
          <p:nvPr/>
        </p:nvSpPr>
        <p:spPr>
          <a:xfrm>
            <a:off x="5297811" y="6112923"/>
            <a:ext cx="528007" cy="503583"/>
          </a:xfrm>
          <a:prstGeom prst="ellipse">
            <a:avLst/>
          </a:prstGeom>
          <a:solidFill>
            <a:schemeClr val="tx1"/>
          </a:solidFill>
          <a:ln>
            <a:solidFill>
              <a:srgbClr val="0171A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bg1"/>
              </a:solidFill>
            </a:endParaRPr>
          </a:p>
        </p:txBody>
      </p:sp>
      <p:sp>
        <p:nvSpPr>
          <p:cNvPr id="28" name="Oval 27">
            <a:extLst>
              <a:ext uri="{FF2B5EF4-FFF2-40B4-BE49-F238E27FC236}">
                <a16:creationId xmlns:a16="http://schemas.microsoft.com/office/drawing/2014/main" id="{481783CC-4435-F77B-C5EC-BC0D7A3EB67B}"/>
              </a:ext>
            </a:extLst>
          </p:cNvPr>
          <p:cNvSpPr/>
          <p:nvPr/>
        </p:nvSpPr>
        <p:spPr>
          <a:xfrm>
            <a:off x="5931927" y="6112923"/>
            <a:ext cx="528007" cy="503583"/>
          </a:xfrm>
          <a:prstGeom prst="ellipse">
            <a:avLst/>
          </a:prstGeom>
          <a:solidFill>
            <a:schemeClr val="tx1"/>
          </a:solidFill>
          <a:ln>
            <a:solidFill>
              <a:srgbClr val="95277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bg1"/>
              </a:solidFill>
            </a:endParaRPr>
          </a:p>
        </p:txBody>
      </p:sp>
    </p:spTree>
    <p:extLst>
      <p:ext uri="{BB962C8B-B14F-4D97-AF65-F5344CB8AC3E}">
        <p14:creationId xmlns:p14="http://schemas.microsoft.com/office/powerpoint/2010/main" val="2015068855"/>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bg>
      <p:bgPr>
        <a:solidFill>
          <a:srgbClr val="F7941F"/>
        </a:solidFill>
        <a:effectLst/>
      </p:bgPr>
    </p:bg>
    <p:spTree>
      <p:nvGrpSpPr>
        <p:cNvPr id="1" name=""/>
        <p:cNvGrpSpPr/>
        <p:nvPr/>
      </p:nvGrpSpPr>
      <p:grpSpPr>
        <a:xfrm>
          <a:off x="0" y="0"/>
          <a:ext cx="0" cy="0"/>
          <a:chOff x="0" y="0"/>
          <a:chExt cx="0" cy="0"/>
        </a:xfrm>
      </p:grpSpPr>
      <p:sp>
        <p:nvSpPr>
          <p:cNvPr id="5" name="Title 1"/>
          <p:cNvSpPr txBox="1">
            <a:spLocks/>
          </p:cNvSpPr>
          <p:nvPr/>
        </p:nvSpPr>
        <p:spPr>
          <a:xfrm>
            <a:off x="365759" y="640412"/>
            <a:ext cx="7974199" cy="808384"/>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3800" b="1">
                <a:solidFill>
                  <a:schemeClr val="bg1"/>
                </a:solidFill>
                <a:latin typeface="Tahoma" panose="020B0604030504040204" pitchFamily="34" charset="0"/>
                <a:ea typeface="Tahoma" panose="020B0604030504040204" pitchFamily="34" charset="0"/>
                <a:cs typeface="Tahoma" panose="020B0604030504040204" pitchFamily="34" charset="0"/>
              </a:rPr>
              <a:t>Campaign Expenses - Printing</a:t>
            </a:r>
            <a:endParaRPr lang="en-GB" sz="3800" b="1"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sp>
        <p:nvSpPr>
          <p:cNvPr id="6" name="Title 1"/>
          <p:cNvSpPr txBox="1">
            <a:spLocks/>
          </p:cNvSpPr>
          <p:nvPr/>
        </p:nvSpPr>
        <p:spPr>
          <a:xfrm>
            <a:off x="388619" y="1448796"/>
            <a:ext cx="10995661" cy="4060464"/>
          </a:xfrm>
          <a:prstGeom prst="rect">
            <a:avLst/>
          </a:prstGeom>
        </p:spPr>
        <p:txBody>
          <a:bodyPr numCol="1">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342900" indent="-342900">
              <a:lnSpc>
                <a:spcPct val="107000"/>
              </a:lnSpc>
              <a:buFont typeface="Arial" panose="020B0604020202020204" pitchFamily="34" charset="0"/>
              <a:buChar char="•"/>
            </a:pPr>
            <a:r>
              <a:rPr lang="en-GB" sz="2400" dirty="0">
                <a:solidFill>
                  <a:schemeClr val="bg1"/>
                </a:solidFill>
                <a:effectLst/>
                <a:latin typeface="Tahoma" panose="020B0604030504040204" pitchFamily="34" charset="0"/>
                <a:ea typeface="Calibri" panose="020F0502020204030204" pitchFamily="34" charset="0"/>
                <a:cs typeface="Times New Roman" panose="02020603050405020304" pitchFamily="18" charset="0"/>
              </a:rPr>
              <a:t>The cost of printing </a:t>
            </a:r>
            <a:r>
              <a:rPr lang="en-GB" sz="2400" dirty="0">
                <a:solidFill>
                  <a:schemeClr val="bg1"/>
                </a:solidFill>
                <a:latin typeface="Tahoma" panose="020B0604030504040204" pitchFamily="34" charset="0"/>
                <a:ea typeface="Calibri" panose="020F0502020204030204" pitchFamily="34" charset="0"/>
                <a:cs typeface="Times New Roman" panose="02020603050405020304" pitchFamily="18" charset="0"/>
              </a:rPr>
              <a:t>from non–SU printers </a:t>
            </a:r>
            <a:r>
              <a:rPr lang="en-GB" sz="2400" dirty="0">
                <a:solidFill>
                  <a:schemeClr val="bg1"/>
                </a:solidFill>
                <a:effectLst/>
                <a:latin typeface="Tahoma" panose="020B0604030504040204" pitchFamily="34" charset="0"/>
                <a:ea typeface="Calibri" panose="020F0502020204030204" pitchFamily="34" charset="0"/>
                <a:cs typeface="Times New Roman" panose="02020603050405020304" pitchFamily="18" charset="0"/>
              </a:rPr>
              <a:t>should be accounted as follows:</a:t>
            </a:r>
          </a:p>
          <a:p>
            <a:pPr>
              <a:lnSpc>
                <a:spcPct val="107000"/>
              </a:lnSpc>
            </a:pPr>
            <a:r>
              <a:rPr lang="en-GB" sz="2400" dirty="0">
                <a:solidFill>
                  <a:schemeClr val="bg1"/>
                </a:solidFill>
                <a:effectLst/>
                <a:latin typeface="Tahoma" panose="020B0604030504040204" pitchFamily="34" charset="0"/>
                <a:ea typeface="Calibri" panose="020F0502020204030204" pitchFamily="34" charset="0"/>
                <a:cs typeface="Times New Roman" panose="02020603050405020304" pitchFamily="18" charset="0"/>
              </a:rPr>
              <a:t> </a:t>
            </a:r>
          </a:p>
          <a:p>
            <a:pPr lvl="2">
              <a:lnSpc>
                <a:spcPct val="107000"/>
              </a:lnSpc>
            </a:pPr>
            <a:r>
              <a:rPr lang="en-GB" sz="2400" dirty="0">
                <a:solidFill>
                  <a:schemeClr val="bg1"/>
                </a:solidFill>
                <a:effectLst/>
                <a:latin typeface="Tahoma" panose="020B0604030504040204" pitchFamily="34" charset="0"/>
                <a:ea typeface="Calibri" panose="020F0502020204030204" pitchFamily="34" charset="0"/>
                <a:cs typeface="Times New Roman" panose="02020603050405020304" pitchFamily="18" charset="0"/>
              </a:rPr>
              <a:t>1x A4 Black and White 3p / Colour 5p</a:t>
            </a:r>
          </a:p>
          <a:p>
            <a:pPr>
              <a:lnSpc>
                <a:spcPct val="107000"/>
              </a:lnSpc>
            </a:pPr>
            <a:r>
              <a:rPr lang="en-GB" sz="2400" dirty="0">
                <a:solidFill>
                  <a:schemeClr val="bg1"/>
                </a:solidFill>
                <a:effectLst/>
                <a:latin typeface="Tahoma" panose="020B0604030504040204" pitchFamily="34" charset="0"/>
                <a:ea typeface="Calibri" panose="020F0502020204030204" pitchFamily="34" charset="0"/>
                <a:cs typeface="Times New Roman" panose="02020603050405020304" pitchFamily="18" charset="0"/>
              </a:rPr>
              <a:t>          1x A3 Black and White 5p / Colour 10p</a:t>
            </a:r>
          </a:p>
        </p:txBody>
      </p:sp>
    </p:spTree>
    <p:extLst>
      <p:ext uri="{BB962C8B-B14F-4D97-AF65-F5344CB8AC3E}">
        <p14:creationId xmlns:p14="http://schemas.microsoft.com/office/powerpoint/2010/main" val="19984884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bg>
      <p:bgPr>
        <a:solidFill>
          <a:srgbClr val="F7941F"/>
        </a:solidFill>
        <a:effectLst/>
      </p:bgPr>
    </p:bg>
    <p:spTree>
      <p:nvGrpSpPr>
        <p:cNvPr id="1" name=""/>
        <p:cNvGrpSpPr/>
        <p:nvPr/>
      </p:nvGrpSpPr>
      <p:grpSpPr>
        <a:xfrm>
          <a:off x="0" y="0"/>
          <a:ext cx="0" cy="0"/>
          <a:chOff x="0" y="0"/>
          <a:chExt cx="0" cy="0"/>
        </a:xfrm>
      </p:grpSpPr>
      <p:sp>
        <p:nvSpPr>
          <p:cNvPr id="5" name="Title 1"/>
          <p:cNvSpPr txBox="1">
            <a:spLocks/>
          </p:cNvSpPr>
          <p:nvPr/>
        </p:nvSpPr>
        <p:spPr>
          <a:xfrm>
            <a:off x="365759" y="640412"/>
            <a:ext cx="7974199" cy="808384"/>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3800" b="1" dirty="0">
                <a:solidFill>
                  <a:schemeClr val="bg1"/>
                </a:solidFill>
                <a:latin typeface="Tahoma" panose="020B0604030504040204" pitchFamily="34" charset="0"/>
                <a:ea typeface="Tahoma" panose="020B0604030504040204" pitchFamily="34" charset="0"/>
                <a:cs typeface="Tahoma" panose="020B0604030504040204" pitchFamily="34" charset="0"/>
              </a:rPr>
              <a:t>Candidate Expenses - Materials</a:t>
            </a:r>
          </a:p>
        </p:txBody>
      </p:sp>
      <p:sp>
        <p:nvSpPr>
          <p:cNvPr id="6" name="Title 1"/>
          <p:cNvSpPr txBox="1">
            <a:spLocks/>
          </p:cNvSpPr>
          <p:nvPr/>
        </p:nvSpPr>
        <p:spPr>
          <a:xfrm>
            <a:off x="373379" y="1448796"/>
            <a:ext cx="10328999" cy="4060464"/>
          </a:xfrm>
          <a:prstGeom prst="rect">
            <a:avLst/>
          </a:prstGeom>
        </p:spPr>
        <p:txBody>
          <a:bodyPr numCol="1">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50000"/>
              </a:lnSpc>
            </a:pPr>
            <a:r>
              <a:rPr lang="en-GB" sz="2200" dirty="0">
                <a:solidFill>
                  <a:schemeClr val="bg1"/>
                </a:solidFill>
                <a:latin typeface="Tahoma" panose="020B0604030504040204" pitchFamily="34" charset="0"/>
                <a:ea typeface="Tahoma" panose="020B0604030504040204" pitchFamily="34" charset="0"/>
                <a:cs typeface="Tahoma" panose="020B0604030504040204" pitchFamily="34" charset="0"/>
              </a:rPr>
              <a:t>Remember there are lots of free online resources available to all candidates…</a:t>
            </a:r>
          </a:p>
          <a:p>
            <a:pPr>
              <a:lnSpc>
                <a:spcPct val="100000"/>
              </a:lnSpc>
            </a:pPr>
            <a:endParaRPr lang="en-GB" sz="2200" dirty="0">
              <a:solidFill>
                <a:schemeClr val="tx1">
                  <a:lumMod val="85000"/>
                  <a:lumOff val="15000"/>
                </a:schemeClr>
              </a:solidFill>
              <a:latin typeface="Tahoma" panose="020B0604030504040204" pitchFamily="34" charset="0"/>
              <a:ea typeface="Tahoma" panose="020B0604030504040204" pitchFamily="34" charset="0"/>
              <a:cs typeface="Tahoma" panose="020B0604030504040204" pitchFamily="34" charset="0"/>
            </a:endParaRPr>
          </a:p>
          <a:p>
            <a:pPr marL="457200" indent="-457200">
              <a:lnSpc>
                <a:spcPct val="100000"/>
              </a:lnSpc>
              <a:buFont typeface="Arial" panose="020B0604020202020204" pitchFamily="34" charset="0"/>
              <a:buChar char="•"/>
            </a:pPr>
            <a:r>
              <a:rPr lang="en-GB" sz="2200" dirty="0">
                <a:solidFill>
                  <a:schemeClr val="bg1"/>
                </a:solidFill>
                <a:latin typeface="Tahoma" panose="020B0604030504040204" pitchFamily="34" charset="0"/>
                <a:ea typeface="Tahoma" panose="020B0604030504040204" pitchFamily="34" charset="0"/>
                <a:cs typeface="Tahoma" panose="020B0604030504040204" pitchFamily="34" charset="0"/>
              </a:rPr>
              <a:t>Canva – </a:t>
            </a:r>
            <a:r>
              <a:rPr lang="en-GB" sz="2200" dirty="0">
                <a:solidFill>
                  <a:schemeClr val="tx1">
                    <a:lumMod val="85000"/>
                    <a:lumOff val="15000"/>
                  </a:schemeClr>
                </a:solidFill>
                <a:latin typeface="Tahoma" panose="020B0604030504040204" pitchFamily="34" charset="0"/>
                <a:ea typeface="Tahoma" panose="020B0604030504040204" pitchFamily="34" charset="0"/>
                <a:cs typeface="Tahoma" panose="020B0604030504040204" pitchFamily="34" charset="0"/>
                <a:hlinkClick r:id="rId2"/>
              </a:rPr>
              <a:t>www.canva.com</a:t>
            </a:r>
            <a:r>
              <a:rPr lang="en-GB" sz="2200" dirty="0">
                <a:solidFill>
                  <a:schemeClr val="tx1">
                    <a:lumMod val="85000"/>
                    <a:lumOff val="15000"/>
                  </a:schemeClr>
                </a:solidFill>
                <a:latin typeface="Tahoma" panose="020B0604030504040204" pitchFamily="34" charset="0"/>
                <a:ea typeface="Tahoma" panose="020B0604030504040204" pitchFamily="34" charset="0"/>
                <a:cs typeface="Tahoma" panose="020B0604030504040204" pitchFamily="34" charset="0"/>
              </a:rPr>
              <a:t> </a:t>
            </a:r>
            <a:r>
              <a:rPr lang="en-GB" sz="2200" dirty="0">
                <a:solidFill>
                  <a:schemeClr val="bg1"/>
                </a:solidFill>
                <a:latin typeface="Tahoma" panose="020B0604030504040204" pitchFamily="34" charset="0"/>
                <a:ea typeface="Tahoma" panose="020B0604030504040204" pitchFamily="34" charset="0"/>
                <a:cs typeface="Tahoma" panose="020B0604030504040204" pitchFamily="34" charset="0"/>
              </a:rPr>
              <a:t>(cannot use a paid society/club account)</a:t>
            </a:r>
          </a:p>
          <a:p>
            <a:pPr marL="457200" indent="-457200">
              <a:lnSpc>
                <a:spcPct val="100000"/>
              </a:lnSpc>
              <a:buFont typeface="Arial" panose="020B0604020202020204" pitchFamily="34" charset="0"/>
              <a:buChar char="•"/>
            </a:pPr>
            <a:r>
              <a:rPr lang="en-GB" sz="2200" dirty="0">
                <a:solidFill>
                  <a:schemeClr val="bg1"/>
                </a:solidFill>
                <a:latin typeface="Tahoma" panose="020B0604030504040204" pitchFamily="34" charset="0"/>
                <a:ea typeface="Tahoma" panose="020B0604030504040204" pitchFamily="34" charset="0"/>
                <a:cs typeface="Tahoma" panose="020B0604030504040204" pitchFamily="34" charset="0"/>
              </a:rPr>
              <a:t>Later – </a:t>
            </a:r>
            <a:r>
              <a:rPr lang="en-GB" sz="2200" dirty="0">
                <a:solidFill>
                  <a:schemeClr val="tx1">
                    <a:lumMod val="85000"/>
                    <a:lumOff val="15000"/>
                  </a:schemeClr>
                </a:solidFill>
                <a:latin typeface="Tahoma" panose="020B0604030504040204" pitchFamily="34" charset="0"/>
                <a:ea typeface="Tahoma" panose="020B0604030504040204" pitchFamily="34" charset="0"/>
                <a:cs typeface="Tahoma" panose="020B0604030504040204" pitchFamily="34" charset="0"/>
                <a:hlinkClick r:id="rId3"/>
              </a:rPr>
              <a:t>www.later.com</a:t>
            </a:r>
            <a:endParaRPr lang="en-GB" sz="2200" dirty="0">
              <a:solidFill>
                <a:schemeClr val="tx1">
                  <a:lumMod val="85000"/>
                  <a:lumOff val="15000"/>
                </a:schemeClr>
              </a:solidFill>
              <a:latin typeface="Tahoma" panose="020B0604030504040204" pitchFamily="34" charset="0"/>
              <a:ea typeface="Tahoma" panose="020B0604030504040204" pitchFamily="34" charset="0"/>
              <a:cs typeface="Tahoma" panose="020B0604030504040204" pitchFamily="34" charset="0"/>
            </a:endParaRPr>
          </a:p>
          <a:p>
            <a:pPr marL="457200" indent="-457200">
              <a:lnSpc>
                <a:spcPct val="100000"/>
              </a:lnSpc>
              <a:buFont typeface="Arial" panose="020B0604020202020204" pitchFamily="34" charset="0"/>
              <a:buChar char="•"/>
            </a:pPr>
            <a:r>
              <a:rPr lang="en-GB" sz="2200" dirty="0">
                <a:solidFill>
                  <a:schemeClr val="bg1"/>
                </a:solidFill>
                <a:effectLst/>
                <a:latin typeface="Tahoma" panose="020B0604030504040204" pitchFamily="34" charset="0"/>
                <a:ea typeface="Tahoma" panose="020B0604030504040204" pitchFamily="34" charset="0"/>
                <a:cs typeface="Tahoma" panose="020B0604030504040204" pitchFamily="34" charset="0"/>
              </a:rPr>
              <a:t>Hootsuite – </a:t>
            </a:r>
            <a:r>
              <a:rPr lang="en-GB" sz="2200" dirty="0">
                <a:solidFill>
                  <a:schemeClr val="tx1">
                    <a:lumMod val="85000"/>
                    <a:lumOff val="15000"/>
                  </a:schemeClr>
                </a:solidFill>
                <a:effectLst/>
                <a:latin typeface="Tahoma" panose="020B0604030504040204" pitchFamily="34" charset="0"/>
                <a:ea typeface="Tahoma" panose="020B0604030504040204" pitchFamily="34" charset="0"/>
                <a:cs typeface="Tahoma" panose="020B0604030504040204" pitchFamily="34" charset="0"/>
                <a:hlinkClick r:id="rId4"/>
              </a:rPr>
              <a:t>www.hootsui</a:t>
            </a:r>
            <a:r>
              <a:rPr lang="en-GB" sz="2200" dirty="0">
                <a:solidFill>
                  <a:schemeClr val="tx1">
                    <a:lumMod val="85000"/>
                    <a:lumOff val="15000"/>
                  </a:schemeClr>
                </a:solidFill>
                <a:latin typeface="Tahoma" panose="020B0604030504040204" pitchFamily="34" charset="0"/>
                <a:ea typeface="Tahoma" panose="020B0604030504040204" pitchFamily="34" charset="0"/>
                <a:cs typeface="Tahoma" panose="020B0604030504040204" pitchFamily="34" charset="0"/>
                <a:hlinkClick r:id="rId4"/>
              </a:rPr>
              <a:t>te.com</a:t>
            </a:r>
            <a:endParaRPr lang="en-GB" sz="2200" dirty="0">
              <a:solidFill>
                <a:schemeClr val="tx1">
                  <a:lumMod val="85000"/>
                  <a:lumOff val="15000"/>
                </a:schemeClr>
              </a:solidFill>
              <a:latin typeface="Tahoma" panose="020B0604030504040204" pitchFamily="34" charset="0"/>
              <a:ea typeface="Tahoma" panose="020B0604030504040204" pitchFamily="34" charset="0"/>
              <a:cs typeface="Tahoma" panose="020B0604030504040204" pitchFamily="34" charset="0"/>
            </a:endParaRPr>
          </a:p>
          <a:p>
            <a:pPr marL="457200" indent="-457200">
              <a:lnSpc>
                <a:spcPct val="100000"/>
              </a:lnSpc>
              <a:buFont typeface="Arial" panose="020B0604020202020204" pitchFamily="34" charset="0"/>
              <a:buChar char="•"/>
            </a:pPr>
            <a:r>
              <a:rPr lang="en-GB" sz="2200" dirty="0" err="1">
                <a:solidFill>
                  <a:schemeClr val="bg1"/>
                </a:solidFill>
                <a:effectLst/>
                <a:latin typeface="Tahoma" panose="020B0604030504040204" pitchFamily="34" charset="0"/>
                <a:ea typeface="Tahoma" panose="020B0604030504040204" pitchFamily="34" charset="0"/>
                <a:cs typeface="Tahoma" panose="020B0604030504040204" pitchFamily="34" charset="0"/>
              </a:rPr>
              <a:t>Powtoon</a:t>
            </a:r>
            <a:r>
              <a:rPr lang="en-GB" sz="2200" dirty="0">
                <a:solidFill>
                  <a:schemeClr val="bg1"/>
                </a:solidFill>
                <a:effectLst/>
                <a:latin typeface="Tahoma" panose="020B0604030504040204" pitchFamily="34" charset="0"/>
                <a:ea typeface="Tahoma" panose="020B0604030504040204" pitchFamily="34" charset="0"/>
                <a:cs typeface="Tahoma" panose="020B0604030504040204" pitchFamily="34" charset="0"/>
              </a:rPr>
              <a:t> – </a:t>
            </a:r>
            <a:r>
              <a:rPr lang="en-GB" sz="2200" dirty="0">
                <a:solidFill>
                  <a:schemeClr val="tx1">
                    <a:lumMod val="85000"/>
                    <a:lumOff val="15000"/>
                  </a:schemeClr>
                </a:solidFill>
                <a:effectLst/>
                <a:latin typeface="Tahoma" panose="020B0604030504040204" pitchFamily="34" charset="0"/>
                <a:ea typeface="Tahoma" panose="020B0604030504040204" pitchFamily="34" charset="0"/>
                <a:cs typeface="Tahoma" panose="020B0604030504040204" pitchFamily="34" charset="0"/>
                <a:hlinkClick r:id="rId5"/>
              </a:rPr>
              <a:t>www.powtoon.com</a:t>
            </a:r>
            <a:endParaRPr lang="en-GB" sz="2200" dirty="0">
              <a:solidFill>
                <a:schemeClr val="tx1">
                  <a:lumMod val="85000"/>
                  <a:lumOff val="15000"/>
                </a:schemeClr>
              </a:solidFill>
              <a:effectLst/>
              <a:latin typeface="Tahoma" panose="020B0604030504040204" pitchFamily="34" charset="0"/>
              <a:ea typeface="Tahoma" panose="020B0604030504040204" pitchFamily="34" charset="0"/>
              <a:cs typeface="Tahoma" panose="020B0604030504040204" pitchFamily="34" charset="0"/>
            </a:endParaRPr>
          </a:p>
          <a:p>
            <a:pPr marL="457200" indent="-457200">
              <a:lnSpc>
                <a:spcPct val="100000"/>
              </a:lnSpc>
              <a:buFont typeface="Arial" panose="020B0604020202020204" pitchFamily="34" charset="0"/>
              <a:buChar char="•"/>
            </a:pPr>
            <a:r>
              <a:rPr lang="en-GB" sz="2200" dirty="0">
                <a:solidFill>
                  <a:schemeClr val="bg1"/>
                </a:solidFill>
                <a:latin typeface="Tahoma" panose="020B0604030504040204" pitchFamily="34" charset="0"/>
                <a:ea typeface="Tahoma" panose="020B0604030504040204" pitchFamily="34" charset="0"/>
                <a:cs typeface="Tahoma" panose="020B0604030504040204" pitchFamily="34" charset="0"/>
              </a:rPr>
              <a:t>Office 365</a:t>
            </a:r>
          </a:p>
          <a:p>
            <a:pPr marL="457200" indent="-457200">
              <a:lnSpc>
                <a:spcPct val="100000"/>
              </a:lnSpc>
              <a:buFont typeface="Arial" panose="020B0604020202020204" pitchFamily="34" charset="0"/>
              <a:buChar char="•"/>
            </a:pPr>
            <a:r>
              <a:rPr lang="en-GB" sz="2200" dirty="0">
                <a:solidFill>
                  <a:schemeClr val="bg1"/>
                </a:solidFill>
                <a:effectLst/>
                <a:latin typeface="Tahoma" panose="020B0604030504040204" pitchFamily="34" charset="0"/>
                <a:ea typeface="Tahoma" panose="020B0604030504040204" pitchFamily="34" charset="0"/>
                <a:cs typeface="Tahoma" panose="020B0604030504040204" pitchFamily="34" charset="0"/>
              </a:rPr>
              <a:t>Google Docs/Sheets/Slides/Forms</a:t>
            </a:r>
          </a:p>
          <a:p>
            <a:pPr>
              <a:lnSpc>
                <a:spcPct val="100000"/>
              </a:lnSpc>
            </a:pPr>
            <a:endParaRPr lang="en-GB" sz="2200"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8652068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bg>
      <p:bgPr>
        <a:solidFill>
          <a:srgbClr val="F7941F"/>
        </a:solidFill>
        <a:effectLst/>
      </p:bgPr>
    </p:bg>
    <p:spTree>
      <p:nvGrpSpPr>
        <p:cNvPr id="1" name=""/>
        <p:cNvGrpSpPr/>
        <p:nvPr/>
      </p:nvGrpSpPr>
      <p:grpSpPr>
        <a:xfrm>
          <a:off x="0" y="0"/>
          <a:ext cx="0" cy="0"/>
          <a:chOff x="0" y="0"/>
          <a:chExt cx="0" cy="0"/>
        </a:xfrm>
      </p:grpSpPr>
      <p:sp>
        <p:nvSpPr>
          <p:cNvPr id="5" name="Title 1"/>
          <p:cNvSpPr txBox="1">
            <a:spLocks/>
          </p:cNvSpPr>
          <p:nvPr/>
        </p:nvSpPr>
        <p:spPr>
          <a:xfrm>
            <a:off x="365759" y="640412"/>
            <a:ext cx="7974199" cy="808384"/>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3800" b="1" dirty="0">
                <a:solidFill>
                  <a:schemeClr val="bg1"/>
                </a:solidFill>
                <a:latin typeface="Tahoma" panose="020B0604030504040204" pitchFamily="34" charset="0"/>
                <a:ea typeface="Tahoma" panose="020B0604030504040204" pitchFamily="34" charset="0"/>
                <a:cs typeface="Tahoma" panose="020B0604030504040204" pitchFamily="34" charset="0"/>
              </a:rPr>
              <a:t>Translation</a:t>
            </a:r>
          </a:p>
        </p:txBody>
      </p:sp>
      <p:sp>
        <p:nvSpPr>
          <p:cNvPr id="6" name="Title 1"/>
          <p:cNvSpPr txBox="1">
            <a:spLocks/>
          </p:cNvSpPr>
          <p:nvPr/>
        </p:nvSpPr>
        <p:spPr>
          <a:xfrm>
            <a:off x="388619" y="1448796"/>
            <a:ext cx="10328999" cy="4060464"/>
          </a:xfrm>
          <a:prstGeom prst="rect">
            <a:avLst/>
          </a:prstGeom>
        </p:spPr>
        <p:txBody>
          <a:bodyPr numCol="1">
            <a:normAutofit fontScale="850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342900" indent="-342900">
              <a:lnSpc>
                <a:spcPct val="150000"/>
              </a:lnSpc>
              <a:buFont typeface="Arial" panose="020B0604020202020204" pitchFamily="34" charset="0"/>
              <a:buChar char="•"/>
            </a:pPr>
            <a:r>
              <a:rPr lang="en-GB" sz="2800" dirty="0">
                <a:solidFill>
                  <a:schemeClr val="bg1"/>
                </a:solidFill>
                <a:latin typeface="Tahoma" panose="020B0604030504040204" pitchFamily="34" charset="0"/>
                <a:ea typeface="Tahoma" panose="020B0604030504040204" pitchFamily="34" charset="0"/>
                <a:cs typeface="Tahoma" panose="020B0604030504040204" pitchFamily="34" charset="0"/>
              </a:rPr>
              <a:t>Translation is available to candidates via the Union’s translation service.</a:t>
            </a:r>
          </a:p>
          <a:p>
            <a:pPr marL="342900" indent="-342900">
              <a:lnSpc>
                <a:spcPct val="150000"/>
              </a:lnSpc>
              <a:buFont typeface="Arial" panose="020B0604020202020204" pitchFamily="34" charset="0"/>
              <a:buChar char="•"/>
            </a:pPr>
            <a:r>
              <a:rPr lang="en-GB" sz="2800" dirty="0">
                <a:solidFill>
                  <a:schemeClr val="bg1"/>
                </a:solidFill>
                <a:latin typeface="Tahoma" panose="020B0604030504040204" pitchFamily="34" charset="0"/>
                <a:ea typeface="Tahoma" panose="020B0604030504040204" pitchFamily="34" charset="0"/>
                <a:cs typeface="Tahoma" panose="020B0604030504040204" pitchFamily="34" charset="0"/>
              </a:rPr>
              <a:t>Please note this service will be in heavy use over the election period and requests may take longer than usual…</a:t>
            </a:r>
          </a:p>
          <a:p>
            <a:pPr marL="342900" indent="-342900">
              <a:lnSpc>
                <a:spcPct val="150000"/>
              </a:lnSpc>
              <a:buFont typeface="Arial" panose="020B0604020202020204" pitchFamily="34" charset="0"/>
              <a:buChar char="•"/>
            </a:pPr>
            <a:r>
              <a:rPr lang="en-GB" sz="2800" dirty="0">
                <a:solidFill>
                  <a:schemeClr val="bg1"/>
                </a:solidFill>
                <a:latin typeface="Tahoma" panose="020B0604030504040204" pitchFamily="34" charset="0"/>
                <a:ea typeface="Tahoma" panose="020B0604030504040204" pitchFamily="34" charset="0"/>
                <a:cs typeface="Tahoma" panose="020B0604030504040204" pitchFamily="34" charset="0"/>
              </a:rPr>
              <a:t>Translation of Publicity and Summaries will be prioritised.</a:t>
            </a:r>
          </a:p>
          <a:p>
            <a:pPr marL="342900" indent="-342900">
              <a:lnSpc>
                <a:spcPct val="150000"/>
              </a:lnSpc>
              <a:buFont typeface="Arial" panose="020B0604020202020204" pitchFamily="34" charset="0"/>
              <a:buChar char="•"/>
            </a:pPr>
            <a:r>
              <a:rPr lang="en-GB" sz="2800" dirty="0">
                <a:solidFill>
                  <a:schemeClr val="bg1"/>
                </a:solidFill>
                <a:latin typeface="Tahoma" panose="020B0604030504040204" pitchFamily="34" charset="0"/>
                <a:ea typeface="Tahoma" panose="020B0604030504040204" pitchFamily="34" charset="0"/>
                <a:cs typeface="Tahoma" panose="020B0604030504040204" pitchFamily="34" charset="0"/>
              </a:rPr>
              <a:t>If you would like to request translation please email your text to </a:t>
            </a:r>
            <a:r>
              <a:rPr lang="en-GB" sz="2800" dirty="0">
                <a:solidFill>
                  <a:schemeClr val="bg1"/>
                </a:solidFill>
                <a:latin typeface="Tahoma" panose="020B0604030504040204" pitchFamily="34" charset="0"/>
                <a:ea typeface="Tahoma" panose="020B0604030504040204" pitchFamily="34" charset="0"/>
                <a:cs typeface="Tahoma" panose="020B0604030504040204" pitchFamily="34" charset="0"/>
                <a:hlinkClick r:id="rId3">
                  <a:extLst>
                    <a:ext uri="{A12FA001-AC4F-418D-AE19-62706E023703}">
                      <ahyp:hlinkClr xmlns:ahyp="http://schemas.microsoft.com/office/drawing/2018/hyperlinkcolor" val="tx"/>
                    </a:ext>
                  </a:extLst>
                </a:hlinkClick>
              </a:rPr>
              <a:t>union.elections@aber.ac.uk</a:t>
            </a:r>
            <a:r>
              <a:rPr lang="en-GB" sz="2800" dirty="0">
                <a:solidFill>
                  <a:schemeClr val="bg1"/>
                </a:solidFill>
                <a:latin typeface="Tahoma" panose="020B0604030504040204" pitchFamily="34" charset="0"/>
                <a:ea typeface="Tahoma" panose="020B0604030504040204" pitchFamily="34" charset="0"/>
                <a:cs typeface="Tahoma" panose="020B0604030504040204" pitchFamily="34" charset="0"/>
              </a:rPr>
              <a:t> noting the total word count of your request.</a:t>
            </a:r>
          </a:p>
          <a:p>
            <a:pPr marL="342900" indent="-342900">
              <a:lnSpc>
                <a:spcPct val="150000"/>
              </a:lnSpc>
              <a:buFont typeface="Arial" panose="020B0604020202020204" pitchFamily="34" charset="0"/>
              <a:buChar char="•"/>
            </a:pPr>
            <a:r>
              <a:rPr lang="en-GB" sz="2800" dirty="0">
                <a:solidFill>
                  <a:schemeClr val="bg1"/>
                </a:solidFill>
                <a:latin typeface="Tahoma" panose="020B0604030504040204" pitchFamily="34" charset="0"/>
                <a:ea typeface="Tahoma" panose="020B0604030504040204" pitchFamily="34" charset="0"/>
                <a:cs typeface="Tahoma" panose="020B0604030504040204" pitchFamily="34" charset="0"/>
              </a:rPr>
              <a:t>Top-tip… keep it short and concise for a quicker turnaround!</a:t>
            </a:r>
          </a:p>
          <a:p>
            <a:pPr marL="342900" indent="-342900">
              <a:lnSpc>
                <a:spcPct val="150000"/>
              </a:lnSpc>
              <a:buFont typeface="Arial" panose="020B0604020202020204" pitchFamily="34" charset="0"/>
              <a:buChar char="•"/>
            </a:pPr>
            <a:r>
              <a:rPr lang="en-GB" sz="2800" b="1" dirty="0">
                <a:solidFill>
                  <a:schemeClr val="bg1"/>
                </a:solidFill>
                <a:latin typeface="Tahoma" panose="020B0604030504040204" pitchFamily="34" charset="0"/>
                <a:ea typeface="Tahoma" panose="020B0604030504040204" pitchFamily="34" charset="0"/>
                <a:cs typeface="Tahoma" panose="020B0604030504040204" pitchFamily="34" charset="0"/>
              </a:rPr>
              <a:t>Deadline – 12pm Friday 21st April 2023</a:t>
            </a:r>
            <a:endParaRPr lang="en-GB" sz="2400" b="1" dirty="0">
              <a:solidFill>
                <a:schemeClr val="bg1"/>
              </a:solidFill>
            </a:endParaRPr>
          </a:p>
          <a:p>
            <a:pPr>
              <a:lnSpc>
                <a:spcPct val="150000"/>
              </a:lnSpc>
            </a:pPr>
            <a:endParaRPr lang="en-GB" sz="2800" dirty="0">
              <a:solidFill>
                <a:schemeClr val="tx1">
                  <a:lumMod val="85000"/>
                  <a:lumOff val="15000"/>
                </a:schemeClr>
              </a:solidFill>
              <a:latin typeface="Tahoma" panose="020B0604030504040204" pitchFamily="34" charset="0"/>
              <a:ea typeface="Tahoma" panose="020B0604030504040204" pitchFamily="34" charset="0"/>
              <a:cs typeface="Tahoma" panose="020B0604030504040204" pitchFamily="34" charset="0"/>
            </a:endParaRPr>
          </a:p>
          <a:p>
            <a:pPr>
              <a:lnSpc>
                <a:spcPct val="150000"/>
              </a:lnSpc>
            </a:pPr>
            <a:endParaRPr lang="en-GB" sz="2800" dirty="0">
              <a:solidFill>
                <a:schemeClr val="tx1">
                  <a:lumMod val="85000"/>
                  <a:lumOff val="15000"/>
                </a:schemeClr>
              </a:solidFill>
              <a:latin typeface="Tahoma" panose="020B0604030504040204" pitchFamily="34" charset="0"/>
              <a:ea typeface="Tahoma" panose="020B0604030504040204" pitchFamily="34" charset="0"/>
              <a:cs typeface="Tahoma" panose="020B0604030504040204" pitchFamily="34" charset="0"/>
            </a:endParaRPr>
          </a:p>
          <a:p>
            <a:pPr marL="457200" indent="-457200">
              <a:lnSpc>
                <a:spcPct val="150000"/>
              </a:lnSpc>
              <a:buFont typeface="Arial" panose="020B0604020202020204" pitchFamily="34" charset="0"/>
              <a:buChar char="•"/>
            </a:pPr>
            <a:endParaRPr lang="en-GB" sz="2800" dirty="0">
              <a:solidFill>
                <a:schemeClr val="tx1">
                  <a:lumMod val="85000"/>
                  <a:lumOff val="15000"/>
                </a:schemeClr>
              </a:solidFill>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16317176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solidFill>
          <a:srgbClr val="CA252C"/>
        </a:solidFill>
        <a:effectLst/>
      </p:bgPr>
    </p:bg>
    <p:spTree>
      <p:nvGrpSpPr>
        <p:cNvPr id="1" name=""/>
        <p:cNvGrpSpPr/>
        <p:nvPr/>
      </p:nvGrpSpPr>
      <p:grpSpPr>
        <a:xfrm>
          <a:off x="0" y="0"/>
          <a:ext cx="0" cy="0"/>
          <a:chOff x="0" y="0"/>
          <a:chExt cx="0" cy="0"/>
        </a:xfrm>
      </p:grpSpPr>
      <p:grpSp>
        <p:nvGrpSpPr>
          <p:cNvPr id="2" name="Group 2"/>
          <p:cNvGrpSpPr/>
          <p:nvPr/>
        </p:nvGrpSpPr>
        <p:grpSpPr>
          <a:xfrm rot="555737">
            <a:off x="3140775" y="3511429"/>
            <a:ext cx="6412102" cy="1386180"/>
            <a:chOff x="92107" y="676727"/>
            <a:chExt cx="12824204" cy="2772359"/>
          </a:xfrm>
        </p:grpSpPr>
        <p:grpSp>
          <p:nvGrpSpPr>
            <p:cNvPr id="3" name="Group 3"/>
            <p:cNvGrpSpPr/>
            <p:nvPr/>
          </p:nvGrpSpPr>
          <p:grpSpPr>
            <a:xfrm rot="-351616">
              <a:off x="92107" y="676727"/>
              <a:ext cx="12824204" cy="2772359"/>
              <a:chOff x="-49543" y="72391"/>
              <a:chExt cx="33757530" cy="7297762"/>
            </a:xfrm>
          </p:grpSpPr>
          <p:sp>
            <p:nvSpPr>
              <p:cNvPr id="4" name="Freeform 4"/>
              <p:cNvSpPr/>
              <p:nvPr/>
            </p:nvSpPr>
            <p:spPr>
              <a:xfrm>
                <a:off x="72391" y="72391"/>
                <a:ext cx="33612752" cy="7297762"/>
              </a:xfrm>
              <a:custGeom>
                <a:avLst/>
                <a:gdLst/>
                <a:ahLst/>
                <a:cxnLst/>
                <a:rect l="l" t="t" r="r" b="b"/>
                <a:pathLst>
                  <a:path w="33612751" h="8561659">
                    <a:moveTo>
                      <a:pt x="0" y="0"/>
                    </a:moveTo>
                    <a:lnTo>
                      <a:pt x="33612751" y="0"/>
                    </a:lnTo>
                    <a:lnTo>
                      <a:pt x="33612751" y="8561659"/>
                    </a:lnTo>
                    <a:lnTo>
                      <a:pt x="0" y="8561659"/>
                    </a:lnTo>
                    <a:lnTo>
                      <a:pt x="0" y="0"/>
                    </a:lnTo>
                    <a:close/>
                  </a:path>
                </a:pathLst>
              </a:custGeom>
              <a:solidFill>
                <a:srgbClr val="FFFFFF"/>
              </a:solidFill>
            </p:spPr>
          </p:sp>
          <p:sp>
            <p:nvSpPr>
              <p:cNvPr id="5" name="Freeform 5"/>
              <p:cNvSpPr/>
              <p:nvPr/>
            </p:nvSpPr>
            <p:spPr>
              <a:xfrm>
                <a:off x="-49543" y="128313"/>
                <a:ext cx="33757530" cy="7218910"/>
              </a:xfrm>
              <a:custGeom>
                <a:avLst/>
                <a:gdLst/>
                <a:ahLst/>
                <a:cxnLst/>
                <a:rect l="l" t="t" r="r" b="b"/>
                <a:pathLst>
                  <a:path w="33757530" h="8706439">
                    <a:moveTo>
                      <a:pt x="33612751" y="8561659"/>
                    </a:moveTo>
                    <a:lnTo>
                      <a:pt x="33757530" y="8561659"/>
                    </a:lnTo>
                    <a:lnTo>
                      <a:pt x="33757530" y="8706439"/>
                    </a:lnTo>
                    <a:lnTo>
                      <a:pt x="33612751" y="8706439"/>
                    </a:lnTo>
                    <a:lnTo>
                      <a:pt x="33612751" y="8561659"/>
                    </a:lnTo>
                    <a:close/>
                    <a:moveTo>
                      <a:pt x="0" y="144780"/>
                    </a:moveTo>
                    <a:lnTo>
                      <a:pt x="144780" y="144780"/>
                    </a:lnTo>
                    <a:lnTo>
                      <a:pt x="144780" y="8561660"/>
                    </a:lnTo>
                    <a:lnTo>
                      <a:pt x="0" y="8561660"/>
                    </a:lnTo>
                    <a:lnTo>
                      <a:pt x="0" y="144780"/>
                    </a:lnTo>
                    <a:close/>
                    <a:moveTo>
                      <a:pt x="0" y="8561660"/>
                    </a:moveTo>
                    <a:lnTo>
                      <a:pt x="144780" y="8561660"/>
                    </a:lnTo>
                    <a:lnTo>
                      <a:pt x="144780" y="8706439"/>
                    </a:lnTo>
                    <a:lnTo>
                      <a:pt x="0" y="8706439"/>
                    </a:lnTo>
                    <a:lnTo>
                      <a:pt x="0" y="8561659"/>
                    </a:lnTo>
                    <a:close/>
                    <a:moveTo>
                      <a:pt x="33612751" y="144780"/>
                    </a:moveTo>
                    <a:lnTo>
                      <a:pt x="33757530" y="144780"/>
                    </a:lnTo>
                    <a:lnTo>
                      <a:pt x="33757530" y="8561660"/>
                    </a:lnTo>
                    <a:lnTo>
                      <a:pt x="33612751" y="8561660"/>
                    </a:lnTo>
                    <a:lnTo>
                      <a:pt x="33612751" y="144780"/>
                    </a:lnTo>
                    <a:close/>
                    <a:moveTo>
                      <a:pt x="144780" y="8561659"/>
                    </a:moveTo>
                    <a:lnTo>
                      <a:pt x="33612751" y="8561659"/>
                    </a:lnTo>
                    <a:lnTo>
                      <a:pt x="33612751" y="8706439"/>
                    </a:lnTo>
                    <a:lnTo>
                      <a:pt x="144780" y="8706439"/>
                    </a:lnTo>
                    <a:lnTo>
                      <a:pt x="144780" y="8561659"/>
                    </a:lnTo>
                    <a:close/>
                    <a:moveTo>
                      <a:pt x="33612751" y="0"/>
                    </a:moveTo>
                    <a:lnTo>
                      <a:pt x="33757530" y="0"/>
                    </a:lnTo>
                    <a:lnTo>
                      <a:pt x="33757530" y="144780"/>
                    </a:lnTo>
                    <a:lnTo>
                      <a:pt x="33612751" y="144780"/>
                    </a:lnTo>
                    <a:lnTo>
                      <a:pt x="33612751" y="0"/>
                    </a:lnTo>
                    <a:close/>
                    <a:moveTo>
                      <a:pt x="0" y="0"/>
                    </a:moveTo>
                    <a:lnTo>
                      <a:pt x="144780" y="0"/>
                    </a:lnTo>
                    <a:lnTo>
                      <a:pt x="144780" y="144780"/>
                    </a:lnTo>
                    <a:lnTo>
                      <a:pt x="0" y="144780"/>
                    </a:lnTo>
                    <a:lnTo>
                      <a:pt x="0" y="0"/>
                    </a:lnTo>
                    <a:close/>
                    <a:moveTo>
                      <a:pt x="144780" y="0"/>
                    </a:moveTo>
                    <a:lnTo>
                      <a:pt x="33612751" y="0"/>
                    </a:lnTo>
                    <a:lnTo>
                      <a:pt x="33612751" y="144780"/>
                    </a:lnTo>
                    <a:lnTo>
                      <a:pt x="144780" y="144780"/>
                    </a:lnTo>
                    <a:lnTo>
                      <a:pt x="144780" y="0"/>
                    </a:lnTo>
                    <a:close/>
                  </a:path>
                </a:pathLst>
              </a:custGeom>
              <a:solidFill>
                <a:srgbClr val="000000"/>
              </a:solidFill>
            </p:spPr>
          </p:sp>
        </p:grpSp>
        <p:sp>
          <p:nvSpPr>
            <p:cNvPr id="6" name="TextBox 6"/>
            <p:cNvSpPr txBox="1"/>
            <p:nvPr/>
          </p:nvSpPr>
          <p:spPr>
            <a:xfrm rot="21248384">
              <a:off x="684298" y="1097734"/>
              <a:ext cx="12084406" cy="1963357"/>
            </a:xfrm>
            <a:prstGeom prst="rect">
              <a:avLst/>
            </a:prstGeom>
          </p:spPr>
          <p:txBody>
            <a:bodyPr lIns="0" tIns="0" rIns="0" bIns="0" rtlCol="0" anchor="t">
              <a:spAutoFit/>
            </a:bodyPr>
            <a:lstStyle/>
            <a:p>
              <a:pPr marL="0" marR="0" lvl="0" indent="0" algn="ctr" defTabSz="914400" rtl="0" eaLnBrk="1" fontAlgn="auto" latinLnBrk="0" hangingPunct="1">
                <a:lnSpc>
                  <a:spcPts val="8416"/>
                </a:lnSpc>
                <a:spcBef>
                  <a:spcPts val="0"/>
                </a:spcBef>
                <a:spcAft>
                  <a:spcPts val="0"/>
                </a:spcAft>
                <a:buClrTx/>
                <a:buSzTx/>
                <a:buFontTx/>
                <a:buNone/>
                <a:tabLst/>
                <a:defRPr/>
              </a:pPr>
              <a:r>
                <a:rPr kumimoji="0" lang="en-US" sz="6600" b="0" i="0" u="none" strike="noStrike" kern="1200" cap="none" spc="347" normalizeH="0" baseline="0" noProof="0" dirty="0">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rPr>
                <a:t>GUIDANCE</a:t>
              </a:r>
            </a:p>
          </p:txBody>
        </p:sp>
      </p:grpSp>
      <p:grpSp>
        <p:nvGrpSpPr>
          <p:cNvPr id="7" name="Group 7"/>
          <p:cNvGrpSpPr/>
          <p:nvPr/>
        </p:nvGrpSpPr>
        <p:grpSpPr>
          <a:xfrm rot="185399">
            <a:off x="2394772" y="1806921"/>
            <a:ext cx="5988937" cy="1653752"/>
            <a:chOff x="-175572" y="328641"/>
            <a:chExt cx="11977871" cy="3307504"/>
          </a:xfrm>
        </p:grpSpPr>
        <p:grpSp>
          <p:nvGrpSpPr>
            <p:cNvPr id="8" name="Group 8"/>
            <p:cNvGrpSpPr/>
            <p:nvPr/>
          </p:nvGrpSpPr>
          <p:grpSpPr>
            <a:xfrm rot="-351616">
              <a:off x="139112" y="328641"/>
              <a:ext cx="11380775" cy="3307504"/>
              <a:chOff x="-7" y="0"/>
              <a:chExt cx="29957949" cy="8706439"/>
            </a:xfrm>
          </p:grpSpPr>
          <p:sp>
            <p:nvSpPr>
              <p:cNvPr id="9" name="Freeform 9"/>
              <p:cNvSpPr/>
              <p:nvPr/>
            </p:nvSpPr>
            <p:spPr>
              <a:xfrm>
                <a:off x="72389" y="72387"/>
                <a:ext cx="29885553" cy="8561661"/>
              </a:xfrm>
              <a:custGeom>
                <a:avLst/>
                <a:gdLst/>
                <a:ahLst/>
                <a:cxnLst/>
                <a:rect l="l" t="t" r="r" b="b"/>
                <a:pathLst>
                  <a:path w="23529785" h="8561659">
                    <a:moveTo>
                      <a:pt x="0" y="0"/>
                    </a:moveTo>
                    <a:lnTo>
                      <a:pt x="23529785" y="0"/>
                    </a:lnTo>
                    <a:lnTo>
                      <a:pt x="23529785" y="8561659"/>
                    </a:lnTo>
                    <a:lnTo>
                      <a:pt x="0" y="8561659"/>
                    </a:lnTo>
                    <a:lnTo>
                      <a:pt x="0" y="0"/>
                    </a:lnTo>
                    <a:close/>
                  </a:path>
                </a:pathLst>
              </a:custGeom>
              <a:solidFill>
                <a:srgbClr val="FFFFFF"/>
              </a:solidFill>
            </p:spPr>
          </p:sp>
          <p:sp>
            <p:nvSpPr>
              <p:cNvPr id="10" name="Freeform 10"/>
              <p:cNvSpPr/>
              <p:nvPr/>
            </p:nvSpPr>
            <p:spPr>
              <a:xfrm>
                <a:off x="-7" y="0"/>
                <a:ext cx="29901452" cy="8706439"/>
              </a:xfrm>
              <a:custGeom>
                <a:avLst/>
                <a:gdLst/>
                <a:ahLst/>
                <a:cxnLst/>
                <a:rect l="l" t="t" r="r" b="b"/>
                <a:pathLst>
                  <a:path w="23674564" h="8706439">
                    <a:moveTo>
                      <a:pt x="23529784" y="8561659"/>
                    </a:moveTo>
                    <a:lnTo>
                      <a:pt x="23674564" y="8561659"/>
                    </a:lnTo>
                    <a:lnTo>
                      <a:pt x="23674564" y="8706439"/>
                    </a:lnTo>
                    <a:lnTo>
                      <a:pt x="23529784" y="8706439"/>
                    </a:lnTo>
                    <a:lnTo>
                      <a:pt x="23529784" y="8561659"/>
                    </a:lnTo>
                    <a:close/>
                    <a:moveTo>
                      <a:pt x="0" y="144780"/>
                    </a:moveTo>
                    <a:lnTo>
                      <a:pt x="144780" y="144780"/>
                    </a:lnTo>
                    <a:lnTo>
                      <a:pt x="144780" y="8561660"/>
                    </a:lnTo>
                    <a:lnTo>
                      <a:pt x="0" y="8561660"/>
                    </a:lnTo>
                    <a:lnTo>
                      <a:pt x="0" y="144780"/>
                    </a:lnTo>
                    <a:close/>
                    <a:moveTo>
                      <a:pt x="0" y="8561660"/>
                    </a:moveTo>
                    <a:lnTo>
                      <a:pt x="144780" y="8561660"/>
                    </a:lnTo>
                    <a:lnTo>
                      <a:pt x="144780" y="8706439"/>
                    </a:lnTo>
                    <a:lnTo>
                      <a:pt x="0" y="8706439"/>
                    </a:lnTo>
                    <a:lnTo>
                      <a:pt x="0" y="8561659"/>
                    </a:lnTo>
                    <a:close/>
                    <a:moveTo>
                      <a:pt x="23529784" y="144780"/>
                    </a:moveTo>
                    <a:lnTo>
                      <a:pt x="23674564" y="144780"/>
                    </a:lnTo>
                    <a:lnTo>
                      <a:pt x="23674564" y="8561660"/>
                    </a:lnTo>
                    <a:lnTo>
                      <a:pt x="23529784" y="8561660"/>
                    </a:lnTo>
                    <a:lnTo>
                      <a:pt x="23529784" y="144780"/>
                    </a:lnTo>
                    <a:close/>
                    <a:moveTo>
                      <a:pt x="144780" y="8561659"/>
                    </a:moveTo>
                    <a:lnTo>
                      <a:pt x="23529784" y="8561659"/>
                    </a:lnTo>
                    <a:lnTo>
                      <a:pt x="23529784" y="8706439"/>
                    </a:lnTo>
                    <a:lnTo>
                      <a:pt x="144780" y="8706439"/>
                    </a:lnTo>
                    <a:lnTo>
                      <a:pt x="144780" y="8561659"/>
                    </a:lnTo>
                    <a:close/>
                    <a:moveTo>
                      <a:pt x="23529784" y="0"/>
                    </a:moveTo>
                    <a:lnTo>
                      <a:pt x="23674564" y="0"/>
                    </a:lnTo>
                    <a:lnTo>
                      <a:pt x="23674564" y="144780"/>
                    </a:lnTo>
                    <a:lnTo>
                      <a:pt x="23529784" y="144780"/>
                    </a:lnTo>
                    <a:lnTo>
                      <a:pt x="23529784" y="0"/>
                    </a:lnTo>
                    <a:close/>
                    <a:moveTo>
                      <a:pt x="0" y="0"/>
                    </a:moveTo>
                    <a:lnTo>
                      <a:pt x="144780" y="0"/>
                    </a:lnTo>
                    <a:lnTo>
                      <a:pt x="144780" y="144780"/>
                    </a:lnTo>
                    <a:lnTo>
                      <a:pt x="0" y="144780"/>
                    </a:lnTo>
                    <a:lnTo>
                      <a:pt x="0" y="0"/>
                    </a:lnTo>
                    <a:close/>
                    <a:moveTo>
                      <a:pt x="144780" y="0"/>
                    </a:moveTo>
                    <a:lnTo>
                      <a:pt x="23529784" y="0"/>
                    </a:lnTo>
                    <a:lnTo>
                      <a:pt x="23529784" y="144780"/>
                    </a:lnTo>
                    <a:lnTo>
                      <a:pt x="144780" y="144780"/>
                    </a:lnTo>
                    <a:lnTo>
                      <a:pt x="144780" y="0"/>
                    </a:lnTo>
                    <a:close/>
                  </a:path>
                </a:pathLst>
              </a:custGeom>
              <a:solidFill>
                <a:srgbClr val="000000"/>
              </a:solidFill>
            </p:spPr>
          </p:sp>
        </p:grpSp>
        <p:sp>
          <p:nvSpPr>
            <p:cNvPr id="11" name="TextBox 11"/>
            <p:cNvSpPr txBox="1"/>
            <p:nvPr/>
          </p:nvSpPr>
          <p:spPr>
            <a:xfrm rot="21248384">
              <a:off x="-175572" y="900691"/>
              <a:ext cx="11977871" cy="1963358"/>
            </a:xfrm>
            <a:prstGeom prst="rect">
              <a:avLst/>
            </a:prstGeom>
          </p:spPr>
          <p:txBody>
            <a:bodyPr wrap="square" lIns="0" tIns="0" rIns="0" bIns="0" rtlCol="0" anchor="t">
              <a:spAutoFit/>
            </a:bodyPr>
            <a:lstStyle/>
            <a:p>
              <a:pPr marL="0" marR="0" lvl="0" indent="0" algn="ctr" defTabSz="914400" rtl="0" eaLnBrk="1" fontAlgn="auto" latinLnBrk="0" hangingPunct="1">
                <a:lnSpc>
                  <a:spcPts val="8416"/>
                </a:lnSpc>
                <a:spcBef>
                  <a:spcPts val="0"/>
                </a:spcBef>
                <a:spcAft>
                  <a:spcPts val="0"/>
                </a:spcAft>
                <a:buClrTx/>
                <a:buSzTx/>
                <a:buFontTx/>
                <a:buNone/>
                <a:tabLst/>
                <a:defRPr/>
              </a:pPr>
              <a:r>
                <a:rPr kumimoji="0" lang="en-US" sz="5400" b="0" i="0" u="none" strike="noStrike" kern="1200" cap="none" spc="347" normalizeH="0" baseline="0" noProof="0" dirty="0">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rPr>
                <a:t>CAMPAIGNING</a:t>
              </a:r>
            </a:p>
          </p:txBody>
        </p:sp>
      </p:grpSp>
      <p:sp>
        <p:nvSpPr>
          <p:cNvPr id="16" name="TextBox 15">
            <a:extLst>
              <a:ext uri="{FF2B5EF4-FFF2-40B4-BE49-F238E27FC236}">
                <a16:creationId xmlns:a16="http://schemas.microsoft.com/office/drawing/2014/main" id="{CBC055E3-DE3C-0F7F-A0C4-A9956BEBDD97}"/>
              </a:ext>
            </a:extLst>
          </p:cNvPr>
          <p:cNvSpPr txBox="1"/>
          <p:nvPr/>
        </p:nvSpPr>
        <p:spPr>
          <a:xfrm>
            <a:off x="9500100" y="6250154"/>
            <a:ext cx="2559587"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w="0"/>
                <a:solidFill>
                  <a:prstClr val="white"/>
                </a:solidFill>
                <a:effectLst/>
                <a:uLnTx/>
                <a:uFillTx/>
                <a:latin typeface="Tahoma" panose="020B0604030504040204" pitchFamily="34" charset="0"/>
                <a:ea typeface="Tahoma" panose="020B0604030504040204" pitchFamily="34" charset="0"/>
                <a:cs typeface="Tahoma" panose="020B0604030504040204" pitchFamily="34" charset="0"/>
              </a:rPr>
              <a:t>umaber.co.uk | abersu.co.uk</a:t>
            </a:r>
          </a:p>
        </p:txBody>
      </p:sp>
      <p:pic>
        <p:nvPicPr>
          <p:cNvPr id="14" name="Picture 2">
            <a:extLst>
              <a:ext uri="{FF2B5EF4-FFF2-40B4-BE49-F238E27FC236}">
                <a16:creationId xmlns:a16="http://schemas.microsoft.com/office/drawing/2014/main" id="{1822D96E-B118-CEBC-5A27-3177ED527C3A}"/>
              </a:ext>
            </a:extLst>
          </p:cNvPr>
          <p:cNvPicPr>
            <a:picLocks noChangeAspect="1" noChangeArrowheads="1"/>
          </p:cNvPicPr>
          <p:nvPr/>
        </p:nvPicPr>
        <p:blipFill>
          <a:blip r:embed="rId2">
            <a:biLevel thresh="25000"/>
            <a:extLst>
              <a:ext uri="{BEBA8EAE-BF5A-486C-A8C5-ECC9F3942E4B}">
                <a14:imgProps xmlns:a14="http://schemas.microsoft.com/office/drawing/2010/main">
                  <a14:imgLayer r:embed="rId3">
                    <a14:imgEffect>
                      <a14:backgroundRemoval t="9950" b="95025" l="9948" r="89529">
                        <a14:foregroundMark x1="50117" y1="58538" x2="50827" y2="54488"/>
                        <a14:foregroundMark x1="51309" y1="56219" x2="48526" y2="58864"/>
                        <a14:foregroundMark x1="30366" y1="90547" x2="36126" y2="95025"/>
                        <a14:foregroundMark x1="36126" y1="95025" x2="36126" y2="95025"/>
                        <a14:foregroundMark x1="45288" y1="40299" x2="43979" y2="41791"/>
                        <a14:foregroundMark x1="46597" y1="38806" x2="45288" y2="40299"/>
                        <a14:foregroundMark x1="47906" y1="37313" x2="46597" y2="38806"/>
                        <a14:foregroundMark x1="49215" y1="35821" x2="47906" y2="37313"/>
                        <a14:foregroundMark x1="43455" y1="57214" x2="43455" y2="57214"/>
                        <a14:foregroundMark x1="43455" y1="57214" x2="48691" y2="62687"/>
                        <a14:foregroundMark x1="46597" y1="55224" x2="46597" y2="55224"/>
                        <a14:foregroundMark x1="45550" y1="53234" x2="45550" y2="53234"/>
                        <a14:foregroundMark x1="47120" y1="54229" x2="47120" y2="54229"/>
                        <a14:foregroundMark x1="46073" y1="54726" x2="46073" y2="54726"/>
                        <a14:foregroundMark x1="46073" y1="54726" x2="46073" y2="54726"/>
                        <a14:foregroundMark x1="46073" y1="52736" x2="46073" y2="53731"/>
                        <a14:foregroundMark x1="45026" y1="55224" x2="47644" y2="55224"/>
                        <a14:foregroundMark x1="46597" y1="59701" x2="45026" y2="54229"/>
                        <a14:foregroundMark x1="44503" y1="56219" x2="47644" y2="53731"/>
                        <a14:foregroundMark x1="49738" y1="40299" x2="51832" y2="42289"/>
                        <a14:foregroundMark x1="48167" y1="38806" x2="49738" y2="40299"/>
                        <a14:foregroundMark x1="46596" y1="37313" x2="48167" y2="38806"/>
                        <a14:foregroundMark x1="46073" y1="36816" x2="46596" y2="37313"/>
                        <a14:foregroundMark x1="50436" y1="37313" x2="52880" y2="38308"/>
                        <a14:foregroundMark x1="49215" y1="36816" x2="50436" y2="37313"/>
                        <a14:foregroundMark x1="50262" y1="36816" x2="50262" y2="36816"/>
                        <a14:foregroundMark x1="47644" y1="34328" x2="47644" y2="34328"/>
                        <a14:foregroundMark x1="49215" y1="35323" x2="49215" y2="35323"/>
                        <a14:foregroundMark x1="49215" y1="35323" x2="46597" y2="35821"/>
                        <a14:foregroundMark x1="67539" y1="42289" x2="71204" y2="35821"/>
                        <a14:backgroundMark x1="57575" y1="38002" x2="67839" y2="41534"/>
                        <a14:backgroundMark x1="38220" y1="31343" x2="38595" y2="31472"/>
                        <a14:backgroundMark x1="47452" y1="63547" x2="43455" y2="67662"/>
                        <a14:backgroundMark x1="56503" y1="54229" x2="56030" y2="54716"/>
                        <a14:backgroundMark x1="56987" y1="53731" x2="56503" y2="54229"/>
                        <a14:backgroundMark x1="67149" y1="43271" x2="57204" y2="53507"/>
                        <a14:backgroundMark x1="53439" y1="49783" x2="57068" y2="43284"/>
                        <a14:backgroundMark x1="43455" y1="67662" x2="44653" y2="65518"/>
                        <a14:backgroundMark x1="37305" y1="32943" x2="37173" y2="32836"/>
                        <a14:backgroundMark x1="59162" y1="50746" x2="54144" y2="46659"/>
                        <a14:backgroundMark x1="56251" y1="40466" x2="63874" y2="44279"/>
                        <a14:backgroundMark x1="34031" y1="29353" x2="38495" y2="31586"/>
                        <a14:backgroundMark x1="63874" y1="44279" x2="58639" y2="57214"/>
                        <a14:backgroundMark x1="54669" y1="30773" x2="57068" y2="25871"/>
                        <a14:backgroundMark x1="46597" y1="47264" x2="47420" y2="45582"/>
                        <a14:backgroundMark x1="38220" y1="69652" x2="38941" y2="68137"/>
                        <a14:backgroundMark x1="49420" y1="66791" x2="67016" y2="63184"/>
                        <a14:backgroundMark x1="40314" y1="68657" x2="49207" y2="66834"/>
                        <a14:backgroundMark x1="53403" y1="38806" x2="53403" y2="38806"/>
                        <a14:backgroundMark x1="53927" y1="37313" x2="53927" y2="37313"/>
                        <a14:backgroundMark x1="53927" y1="40299" x2="53927" y2="40299"/>
                      </a14:backgroundRemoval>
                    </a14:imgEffect>
                  </a14:imgLayer>
                </a14:imgProps>
              </a:ext>
              <a:ext uri="{28A0092B-C50C-407E-A947-70E740481C1C}">
                <a14:useLocalDpi xmlns:a14="http://schemas.microsoft.com/office/drawing/2010/main" val="0"/>
              </a:ext>
            </a:extLst>
          </a:blip>
          <a:srcRect/>
          <a:stretch>
            <a:fillRect/>
          </a:stretch>
        </p:blipFill>
        <p:spPr bwMode="auto">
          <a:xfrm rot="1868666">
            <a:off x="8550391" y="1848442"/>
            <a:ext cx="1556552" cy="163804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009306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CA252C"/>
        </a:solidFill>
        <a:effectLst/>
      </p:bgPr>
    </p:bg>
    <p:spTree>
      <p:nvGrpSpPr>
        <p:cNvPr id="1" name=""/>
        <p:cNvGrpSpPr/>
        <p:nvPr/>
      </p:nvGrpSpPr>
      <p:grpSpPr>
        <a:xfrm>
          <a:off x="0" y="0"/>
          <a:ext cx="0" cy="0"/>
          <a:chOff x="0" y="0"/>
          <a:chExt cx="0" cy="0"/>
        </a:xfrm>
      </p:grpSpPr>
      <p:sp>
        <p:nvSpPr>
          <p:cNvPr id="9" name="Title 1"/>
          <p:cNvSpPr txBox="1">
            <a:spLocks/>
          </p:cNvSpPr>
          <p:nvPr/>
        </p:nvSpPr>
        <p:spPr>
          <a:xfrm>
            <a:off x="365759" y="640412"/>
            <a:ext cx="9961581" cy="808384"/>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3800" b="1" dirty="0">
                <a:solidFill>
                  <a:schemeClr val="bg1"/>
                </a:solidFill>
                <a:latin typeface="Tahoma" panose="020B0604030504040204" pitchFamily="34" charset="0"/>
                <a:ea typeface="Tahoma" panose="020B0604030504040204" pitchFamily="34" charset="0"/>
                <a:cs typeface="Tahoma" panose="020B0604030504040204" pitchFamily="34" charset="0"/>
              </a:rPr>
              <a:t>Coming up</a:t>
            </a:r>
            <a:r>
              <a:rPr lang="mr-IN" sz="3800" b="1" dirty="0">
                <a:solidFill>
                  <a:schemeClr val="bg1"/>
                </a:solidFill>
                <a:latin typeface="Tahoma" panose="020B0604030504040204" pitchFamily="34" charset="0"/>
                <a:ea typeface="Tahoma" panose="020B0604030504040204" pitchFamily="34" charset="0"/>
                <a:cs typeface="Tahoma" panose="020B0604030504040204" pitchFamily="34" charset="0"/>
              </a:rPr>
              <a:t>…</a:t>
            </a:r>
            <a:endParaRPr lang="en-GB" sz="3800" b="1"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sp>
        <p:nvSpPr>
          <p:cNvPr id="12" name="Title 1"/>
          <p:cNvSpPr txBox="1">
            <a:spLocks/>
          </p:cNvSpPr>
          <p:nvPr/>
        </p:nvSpPr>
        <p:spPr>
          <a:xfrm>
            <a:off x="388620" y="1243056"/>
            <a:ext cx="10035540" cy="4266204"/>
          </a:xfrm>
          <a:prstGeom prst="rect">
            <a:avLst/>
          </a:prstGeom>
        </p:spPr>
        <p:txBody>
          <a:bodyPr numCol="2">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342900" indent="-342900">
              <a:lnSpc>
                <a:spcPct val="150000"/>
              </a:lnSpc>
              <a:buFont typeface="Arial" panose="020B0604020202020204" pitchFamily="34" charset="0"/>
              <a:buChar char="•"/>
            </a:pPr>
            <a:r>
              <a:rPr lang="en-GB" sz="2400" dirty="0">
                <a:solidFill>
                  <a:schemeClr val="bg1"/>
                </a:solidFill>
                <a:latin typeface="Tahoma" panose="020B0604030504040204" pitchFamily="34" charset="0"/>
                <a:ea typeface="Tahoma" panose="020B0604030504040204" pitchFamily="34" charset="0"/>
                <a:cs typeface="Tahoma" panose="020B0604030504040204" pitchFamily="34" charset="0"/>
              </a:rPr>
              <a:t>Key Dates</a:t>
            </a:r>
          </a:p>
          <a:p>
            <a:pPr marL="342900" indent="-342900">
              <a:lnSpc>
                <a:spcPct val="150000"/>
              </a:lnSpc>
              <a:buFont typeface="Arial" panose="020B0604020202020204" pitchFamily="34" charset="0"/>
              <a:buChar char="•"/>
            </a:pPr>
            <a:r>
              <a:rPr lang="en-GB" sz="2400" dirty="0">
                <a:solidFill>
                  <a:schemeClr val="bg1"/>
                </a:solidFill>
                <a:latin typeface="Tahoma" panose="020B0604030504040204" pitchFamily="34" charset="0"/>
                <a:ea typeface="Tahoma" panose="020B0604030504040204" pitchFamily="34" charset="0"/>
                <a:cs typeface="Tahoma" panose="020B0604030504040204" pitchFamily="34" charset="0"/>
              </a:rPr>
              <a:t>Expected Behaviours</a:t>
            </a:r>
          </a:p>
          <a:p>
            <a:pPr marL="342900" indent="-342900">
              <a:lnSpc>
                <a:spcPct val="150000"/>
              </a:lnSpc>
              <a:buFont typeface="Arial" panose="020B0604020202020204" pitchFamily="34" charset="0"/>
              <a:buChar char="•"/>
            </a:pPr>
            <a:r>
              <a:rPr lang="en-GB" sz="2400" dirty="0">
                <a:solidFill>
                  <a:schemeClr val="bg1"/>
                </a:solidFill>
                <a:latin typeface="Tahoma" panose="020B0604030504040204" pitchFamily="34" charset="0"/>
                <a:ea typeface="Tahoma" panose="020B0604030504040204" pitchFamily="34" charset="0"/>
                <a:cs typeface="Tahoma" panose="020B0604030504040204" pitchFamily="34" charset="0"/>
              </a:rPr>
              <a:t>Candidate Rules</a:t>
            </a:r>
          </a:p>
          <a:p>
            <a:pPr marL="342900" indent="-342900">
              <a:lnSpc>
                <a:spcPct val="150000"/>
              </a:lnSpc>
              <a:buFont typeface="Arial" panose="020B0604020202020204" pitchFamily="34" charset="0"/>
              <a:buChar char="•"/>
            </a:pPr>
            <a:r>
              <a:rPr lang="en-GB" sz="2400" dirty="0">
                <a:solidFill>
                  <a:schemeClr val="bg1"/>
                </a:solidFill>
                <a:latin typeface="Tahoma" panose="020B0604030504040204" pitchFamily="34" charset="0"/>
                <a:ea typeface="Tahoma" panose="020B0604030504040204" pitchFamily="34" charset="0"/>
                <a:cs typeface="Tahoma" panose="020B0604030504040204" pitchFamily="34" charset="0"/>
              </a:rPr>
              <a:t>Complaints</a:t>
            </a:r>
          </a:p>
          <a:p>
            <a:pPr marL="342900" indent="-342900">
              <a:lnSpc>
                <a:spcPct val="150000"/>
              </a:lnSpc>
              <a:buFont typeface="Arial" panose="020B0604020202020204" pitchFamily="34" charset="0"/>
              <a:buChar char="•"/>
            </a:pPr>
            <a:r>
              <a:rPr lang="en-GB" sz="2400" dirty="0">
                <a:solidFill>
                  <a:schemeClr val="bg1"/>
                </a:solidFill>
                <a:latin typeface="Tahoma" panose="020B0604030504040204" pitchFamily="34" charset="0"/>
                <a:ea typeface="Tahoma" panose="020B0604030504040204" pitchFamily="34" charset="0"/>
                <a:cs typeface="Tahoma" panose="020B0604030504040204" pitchFamily="34" charset="0"/>
              </a:rPr>
              <a:t>Voting Process</a:t>
            </a:r>
          </a:p>
          <a:p>
            <a:pPr marL="342900" indent="-342900">
              <a:lnSpc>
                <a:spcPct val="150000"/>
              </a:lnSpc>
              <a:buFont typeface="Arial" panose="020B0604020202020204" pitchFamily="34" charset="0"/>
              <a:buChar char="•"/>
            </a:pPr>
            <a:r>
              <a:rPr lang="en-GB" sz="2400" dirty="0">
                <a:solidFill>
                  <a:schemeClr val="bg1"/>
                </a:solidFill>
                <a:latin typeface="Tahoma" panose="020B0604030504040204" pitchFamily="34" charset="0"/>
                <a:ea typeface="Tahoma" panose="020B0604030504040204" pitchFamily="34" charset="0"/>
                <a:cs typeface="Tahoma" panose="020B0604030504040204" pitchFamily="34" charset="0"/>
              </a:rPr>
              <a:t>Candidates Standing</a:t>
            </a:r>
          </a:p>
          <a:p>
            <a:pPr marL="342900" indent="-342900">
              <a:lnSpc>
                <a:spcPct val="150000"/>
              </a:lnSpc>
              <a:buFont typeface="Arial" panose="020B0604020202020204" pitchFamily="34" charset="0"/>
              <a:buChar char="•"/>
            </a:pPr>
            <a:r>
              <a:rPr lang="en-GB" sz="2400" dirty="0">
                <a:solidFill>
                  <a:schemeClr val="bg1"/>
                </a:solidFill>
                <a:latin typeface="Tahoma" panose="020B0604030504040204" pitchFamily="34" charset="0"/>
                <a:ea typeface="Tahoma" panose="020B0604030504040204" pitchFamily="34" charset="0"/>
                <a:cs typeface="Tahoma" panose="020B0604030504040204" pitchFamily="34" charset="0"/>
              </a:rPr>
              <a:t>Campaign Expenses / Materials</a:t>
            </a:r>
          </a:p>
          <a:p>
            <a:pPr marL="342900" indent="-342900">
              <a:lnSpc>
                <a:spcPct val="150000"/>
              </a:lnSpc>
              <a:buFont typeface="Arial" panose="020B0604020202020204" pitchFamily="34" charset="0"/>
              <a:buChar char="•"/>
            </a:pPr>
            <a:r>
              <a:rPr lang="en-GB" sz="2400" dirty="0">
                <a:solidFill>
                  <a:schemeClr val="bg1"/>
                </a:solidFill>
                <a:latin typeface="Tahoma" panose="020B0604030504040204" pitchFamily="34" charset="0"/>
                <a:ea typeface="Tahoma" panose="020B0604030504040204" pitchFamily="34" charset="0"/>
                <a:cs typeface="Tahoma" panose="020B0604030504040204" pitchFamily="34" charset="0"/>
              </a:rPr>
              <a:t>Campaigning Guidance</a:t>
            </a:r>
          </a:p>
          <a:p>
            <a:pPr marL="342900" indent="-342900">
              <a:lnSpc>
                <a:spcPct val="150000"/>
              </a:lnSpc>
              <a:buFont typeface="Arial" panose="020B0604020202020204" pitchFamily="34" charset="0"/>
              <a:buChar char="•"/>
            </a:pPr>
            <a:r>
              <a:rPr lang="en-GB" sz="2400" dirty="0">
                <a:solidFill>
                  <a:schemeClr val="bg1"/>
                </a:solidFill>
                <a:latin typeface="Tahoma" panose="020B0604030504040204" pitchFamily="34" charset="0"/>
                <a:ea typeface="Tahoma" panose="020B0604030504040204" pitchFamily="34" charset="0"/>
                <a:cs typeface="Tahoma" panose="020B0604030504040204" pitchFamily="34" charset="0"/>
              </a:rPr>
              <a:t>Candidate Wellbeing</a:t>
            </a:r>
          </a:p>
          <a:p>
            <a:pPr marL="342900" indent="-342900">
              <a:lnSpc>
                <a:spcPct val="150000"/>
              </a:lnSpc>
              <a:buFont typeface="Arial" panose="020B0604020202020204" pitchFamily="34" charset="0"/>
              <a:buChar char="•"/>
            </a:pPr>
            <a:r>
              <a:rPr lang="en-GB" sz="2400" dirty="0">
                <a:solidFill>
                  <a:schemeClr val="bg1"/>
                </a:solidFill>
                <a:latin typeface="Tahoma" panose="020B0604030504040204" pitchFamily="34" charset="0"/>
                <a:ea typeface="Tahoma" panose="020B0604030504040204" pitchFamily="34" charset="0"/>
                <a:cs typeface="Tahoma" panose="020B0604030504040204" pitchFamily="34" charset="0"/>
              </a:rPr>
              <a:t>Q&amp;A</a:t>
            </a:r>
          </a:p>
          <a:p>
            <a:pPr>
              <a:lnSpc>
                <a:spcPct val="150000"/>
              </a:lnSpc>
            </a:pPr>
            <a:endParaRPr lang="en-GB" sz="2800" dirty="0">
              <a:solidFill>
                <a:schemeClr val="tx1">
                  <a:lumMod val="85000"/>
                  <a:lumOff val="15000"/>
                </a:schemeClr>
              </a:solidFill>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9051310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365760" y="640412"/>
            <a:ext cx="9274630" cy="808384"/>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3800" b="1" dirty="0">
                <a:solidFill>
                  <a:schemeClr val="bg1"/>
                </a:solidFill>
                <a:latin typeface="Tahoma" panose="020B0604030504040204" pitchFamily="34" charset="0"/>
                <a:ea typeface="Tahoma" panose="020B0604030504040204" pitchFamily="34" charset="0"/>
                <a:cs typeface="Tahoma" panose="020B0604030504040204" pitchFamily="34" charset="0"/>
              </a:rPr>
              <a:t>Slates and joint campaigning</a:t>
            </a:r>
          </a:p>
        </p:txBody>
      </p:sp>
      <p:sp>
        <p:nvSpPr>
          <p:cNvPr id="6" name="Title 1"/>
          <p:cNvSpPr txBox="1">
            <a:spLocks/>
          </p:cNvSpPr>
          <p:nvPr/>
        </p:nvSpPr>
        <p:spPr>
          <a:xfrm>
            <a:off x="388620" y="1645920"/>
            <a:ext cx="10035540" cy="3863340"/>
          </a:xfrm>
          <a:prstGeom prst="rect">
            <a:avLst/>
          </a:prstGeom>
        </p:spPr>
        <p:txBody>
          <a:bodyPr>
            <a:normAutofit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457200" indent="-457200">
              <a:lnSpc>
                <a:spcPct val="150000"/>
              </a:lnSpc>
              <a:buFont typeface="Arial" panose="020B0604020202020204" pitchFamily="34" charset="0"/>
              <a:buChar char="•"/>
            </a:pPr>
            <a:r>
              <a:rPr lang="en-GB" sz="2800" dirty="0">
                <a:solidFill>
                  <a:schemeClr val="bg1"/>
                </a:solidFill>
                <a:latin typeface="Tahoma" panose="020B0604030504040204" pitchFamily="34" charset="0"/>
                <a:ea typeface="Tahoma" panose="020B0604030504040204" pitchFamily="34" charset="0"/>
                <a:cs typeface="Tahoma" panose="020B0604030504040204" pitchFamily="34" charset="0"/>
              </a:rPr>
              <a:t>Slates are OK!</a:t>
            </a:r>
          </a:p>
          <a:p>
            <a:pPr marL="457200" indent="-457200">
              <a:lnSpc>
                <a:spcPct val="150000"/>
              </a:lnSpc>
              <a:buFont typeface="Arial" panose="020B0604020202020204" pitchFamily="34" charset="0"/>
              <a:buChar char="•"/>
            </a:pPr>
            <a:r>
              <a:rPr lang="en-GB" sz="2800" dirty="0">
                <a:solidFill>
                  <a:schemeClr val="bg1"/>
                </a:solidFill>
                <a:latin typeface="Tahoma" panose="020B0604030504040204" pitchFamily="34" charset="0"/>
                <a:ea typeface="Tahoma" panose="020B0604030504040204" pitchFamily="34" charset="0"/>
                <a:cs typeface="Tahoma" panose="020B0604030504040204" pitchFamily="34" charset="0"/>
              </a:rPr>
              <a:t>Joint publicity is OK!</a:t>
            </a:r>
          </a:p>
          <a:p>
            <a:pPr marL="457200" indent="-457200">
              <a:lnSpc>
                <a:spcPct val="150000"/>
              </a:lnSpc>
              <a:buFont typeface="Arial" panose="020B0604020202020204" pitchFamily="34" charset="0"/>
              <a:buChar char="•"/>
            </a:pPr>
            <a:r>
              <a:rPr lang="en-GB" sz="2800" dirty="0">
                <a:solidFill>
                  <a:schemeClr val="bg1"/>
                </a:solidFill>
                <a:latin typeface="Tahoma" panose="020B0604030504040204" pitchFamily="34" charset="0"/>
                <a:ea typeface="Tahoma" panose="020B0604030504040204" pitchFamily="34" charset="0"/>
                <a:cs typeface="Tahoma" panose="020B0604030504040204" pitchFamily="34" charset="0"/>
              </a:rPr>
              <a:t>Pairs treated as single candidates</a:t>
            </a:r>
          </a:p>
          <a:p>
            <a:pPr marL="457200" indent="-457200">
              <a:lnSpc>
                <a:spcPct val="150000"/>
              </a:lnSpc>
              <a:buFont typeface="Arial" panose="020B0604020202020204" pitchFamily="34" charset="0"/>
              <a:buChar char="•"/>
            </a:pPr>
            <a:r>
              <a:rPr lang="en-GB" sz="2800" dirty="0">
                <a:solidFill>
                  <a:schemeClr val="bg1"/>
                </a:solidFill>
                <a:latin typeface="Tahoma" panose="020B0604030504040204" pitchFamily="34" charset="0"/>
                <a:ea typeface="Tahoma" panose="020B0604030504040204" pitchFamily="34" charset="0"/>
                <a:cs typeface="Tahoma" panose="020B0604030504040204" pitchFamily="34" charset="0"/>
              </a:rPr>
              <a:t>No combined spending.</a:t>
            </a:r>
          </a:p>
          <a:p>
            <a:pPr marL="914400" lvl="1" indent="-457200">
              <a:lnSpc>
                <a:spcPct val="150000"/>
              </a:lnSpc>
              <a:buFont typeface="Arial" panose="020B0604020202020204" pitchFamily="34" charset="0"/>
              <a:buChar char="•"/>
            </a:pPr>
            <a:r>
              <a:rPr lang="en-GB" sz="2800" dirty="0">
                <a:solidFill>
                  <a:schemeClr val="bg1"/>
                </a:solidFill>
                <a:latin typeface="Tahoma" panose="020B0604030504040204" pitchFamily="34" charset="0"/>
                <a:ea typeface="Tahoma" panose="020B0604030504040204" pitchFamily="34" charset="0"/>
                <a:cs typeface="Tahoma" panose="020B0604030504040204" pitchFamily="34" charset="0"/>
              </a:rPr>
              <a:t>No pooled items.</a:t>
            </a:r>
          </a:p>
          <a:p>
            <a:pPr marL="914400" lvl="1" indent="-457200">
              <a:lnSpc>
                <a:spcPct val="150000"/>
              </a:lnSpc>
              <a:buFont typeface="Arial" panose="020B0604020202020204" pitchFamily="34" charset="0"/>
              <a:buChar char="•"/>
            </a:pPr>
            <a:r>
              <a:rPr lang="en-GB" sz="2800" dirty="0">
                <a:solidFill>
                  <a:schemeClr val="bg1"/>
                </a:solidFill>
                <a:latin typeface="Tahoma" panose="020B0604030504040204" pitchFamily="34" charset="0"/>
                <a:ea typeface="Tahoma" panose="020B0604030504040204" pitchFamily="34" charset="0"/>
                <a:cs typeface="Tahoma" panose="020B0604030504040204" pitchFamily="34" charset="0"/>
              </a:rPr>
              <a:t>No bulk discounts more than an individual could get.</a:t>
            </a:r>
          </a:p>
          <a:p>
            <a:pPr>
              <a:lnSpc>
                <a:spcPct val="170000"/>
              </a:lnSpc>
            </a:pPr>
            <a:endParaRPr lang="en-GB" sz="2800" dirty="0">
              <a:solidFill>
                <a:schemeClr val="tx1">
                  <a:lumMod val="85000"/>
                  <a:lumOff val="15000"/>
                </a:schemeClr>
              </a:solidFill>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10258242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365760" y="640412"/>
            <a:ext cx="9274630" cy="808384"/>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3800" b="1" dirty="0">
                <a:solidFill>
                  <a:schemeClr val="bg1"/>
                </a:solidFill>
                <a:latin typeface="Tahoma" panose="020B0604030504040204" pitchFamily="34" charset="0"/>
                <a:ea typeface="Tahoma" panose="020B0604030504040204" pitchFamily="34" charset="0"/>
                <a:cs typeface="Tahoma" panose="020B0604030504040204" pitchFamily="34" charset="0"/>
              </a:rPr>
              <a:t>Campaign Teams</a:t>
            </a:r>
          </a:p>
        </p:txBody>
      </p:sp>
      <p:sp>
        <p:nvSpPr>
          <p:cNvPr id="6" name="Title 1"/>
          <p:cNvSpPr txBox="1">
            <a:spLocks/>
          </p:cNvSpPr>
          <p:nvPr/>
        </p:nvSpPr>
        <p:spPr>
          <a:xfrm>
            <a:off x="388619" y="1608083"/>
            <a:ext cx="11260585" cy="3901177"/>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457200" indent="-457200">
              <a:lnSpc>
                <a:spcPct val="170000"/>
              </a:lnSpc>
              <a:buFont typeface="Arial" panose="020B0604020202020204" pitchFamily="34" charset="0"/>
              <a:buChar char="•"/>
            </a:pPr>
            <a:r>
              <a:rPr lang="en-GB" sz="2800" dirty="0">
                <a:solidFill>
                  <a:schemeClr val="bg1"/>
                </a:solidFill>
                <a:latin typeface="Tahoma" panose="020B0604030504040204" pitchFamily="34" charset="0"/>
                <a:ea typeface="Tahoma" panose="020B0604030504040204" pitchFamily="34" charset="0"/>
                <a:cs typeface="Tahoma" panose="020B0604030504040204" pitchFamily="34" charset="0"/>
              </a:rPr>
              <a:t>You are responsible for their actions.</a:t>
            </a:r>
          </a:p>
          <a:p>
            <a:pPr marL="457200" indent="-457200">
              <a:lnSpc>
                <a:spcPct val="170000"/>
              </a:lnSpc>
              <a:buFont typeface="Arial" panose="020B0604020202020204" pitchFamily="34" charset="0"/>
              <a:buChar char="•"/>
            </a:pPr>
            <a:r>
              <a:rPr lang="en-GB" sz="2800" dirty="0">
                <a:solidFill>
                  <a:schemeClr val="bg1"/>
                </a:solidFill>
                <a:latin typeface="Tahoma" panose="020B0604030504040204" pitchFamily="34" charset="0"/>
                <a:ea typeface="Tahoma" panose="020B0604030504040204" pitchFamily="34" charset="0"/>
                <a:cs typeface="Tahoma" panose="020B0604030504040204" pitchFamily="34" charset="0"/>
              </a:rPr>
              <a:t>Gather a wide range/strong personalities.</a:t>
            </a:r>
          </a:p>
          <a:p>
            <a:pPr marL="457200" indent="-457200">
              <a:lnSpc>
                <a:spcPct val="170000"/>
              </a:lnSpc>
              <a:buFont typeface="Arial" panose="020B0604020202020204" pitchFamily="34" charset="0"/>
              <a:buChar char="•"/>
            </a:pPr>
            <a:r>
              <a:rPr lang="en-GB" sz="2800" dirty="0">
                <a:solidFill>
                  <a:schemeClr val="bg1"/>
                </a:solidFill>
                <a:latin typeface="Tahoma" panose="020B0604030504040204" pitchFamily="34" charset="0"/>
                <a:ea typeface="Tahoma" panose="020B0604030504040204" pitchFamily="34" charset="0"/>
                <a:cs typeface="Tahoma" panose="020B0604030504040204" pitchFamily="34" charset="0"/>
              </a:rPr>
              <a:t>Do you allocate responsibilities or tasks?</a:t>
            </a:r>
          </a:p>
          <a:p>
            <a:pPr marL="457200" indent="-457200">
              <a:lnSpc>
                <a:spcPct val="170000"/>
              </a:lnSpc>
              <a:buFont typeface="Arial" panose="020B0604020202020204" pitchFamily="34" charset="0"/>
              <a:buChar char="•"/>
            </a:pPr>
            <a:r>
              <a:rPr lang="en-GB" sz="2800" dirty="0">
                <a:solidFill>
                  <a:schemeClr val="bg1"/>
                </a:solidFill>
                <a:latin typeface="Tahoma" panose="020B0604030504040204" pitchFamily="34" charset="0"/>
                <a:ea typeface="Tahoma" panose="020B0604030504040204" pitchFamily="34" charset="0"/>
                <a:cs typeface="Tahoma" panose="020B0604030504040204" pitchFamily="34" charset="0"/>
              </a:rPr>
              <a:t>Have regular meetings with them.</a:t>
            </a:r>
          </a:p>
          <a:p>
            <a:pPr marL="457200" indent="-457200">
              <a:lnSpc>
                <a:spcPct val="170000"/>
              </a:lnSpc>
              <a:buFont typeface="Arial" panose="020B0604020202020204" pitchFamily="34" charset="0"/>
              <a:buChar char="•"/>
            </a:pPr>
            <a:r>
              <a:rPr lang="en-GB" sz="2800" dirty="0">
                <a:solidFill>
                  <a:schemeClr val="bg1"/>
                </a:solidFill>
                <a:latin typeface="Tahoma" panose="020B0604030504040204" pitchFamily="34" charset="0"/>
                <a:ea typeface="Tahoma" panose="020B0604030504040204" pitchFamily="34" charset="0"/>
                <a:cs typeface="Tahoma" panose="020B0604030504040204" pitchFamily="34" charset="0"/>
              </a:rPr>
              <a:t>Support them, encourage them and thank them!</a:t>
            </a:r>
          </a:p>
        </p:txBody>
      </p:sp>
    </p:spTree>
    <p:extLst>
      <p:ext uri="{BB962C8B-B14F-4D97-AF65-F5344CB8AC3E}">
        <p14:creationId xmlns:p14="http://schemas.microsoft.com/office/powerpoint/2010/main" val="1879045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bg>
      <p:bgPr>
        <a:solidFill>
          <a:srgbClr val="CA252C"/>
        </a:solidFill>
        <a:effectLst/>
      </p:bgPr>
    </p:bg>
    <p:spTree>
      <p:nvGrpSpPr>
        <p:cNvPr id="1" name=""/>
        <p:cNvGrpSpPr/>
        <p:nvPr/>
      </p:nvGrpSpPr>
      <p:grpSpPr>
        <a:xfrm>
          <a:off x="0" y="0"/>
          <a:ext cx="0" cy="0"/>
          <a:chOff x="0" y="0"/>
          <a:chExt cx="0" cy="0"/>
        </a:xfrm>
      </p:grpSpPr>
      <p:sp useBgFill="1">
        <p:nvSpPr>
          <p:cNvPr id="23" name="Rectangle 22">
            <a:extLst>
              <a:ext uri="{FF2B5EF4-FFF2-40B4-BE49-F238E27FC236}">
                <a16:creationId xmlns:a16="http://schemas.microsoft.com/office/drawing/2014/main" id="{2C61293E-6EBE-43EF-A52C-9BEBFD7679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itle 1"/>
          <p:cNvSpPr txBox="1">
            <a:spLocks/>
          </p:cNvSpPr>
          <p:nvPr/>
        </p:nvSpPr>
        <p:spPr>
          <a:xfrm>
            <a:off x="5297762" y="329184"/>
            <a:ext cx="6251110" cy="1783080"/>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spcAft>
                <a:spcPts val="600"/>
              </a:spcAft>
            </a:pPr>
            <a:r>
              <a:rPr lang="en-US" sz="5400" b="1" dirty="0">
                <a:solidFill>
                  <a:schemeClr val="bg1"/>
                </a:solidFill>
                <a:latin typeface="Tahoma" panose="020B0604030504040204" pitchFamily="34" charset="0"/>
                <a:ea typeface="Tahoma" panose="020B0604030504040204" pitchFamily="34" charset="0"/>
                <a:cs typeface="Tahoma" panose="020B0604030504040204" pitchFamily="34" charset="0"/>
              </a:rPr>
              <a:t>Sports Clubs and Societies</a:t>
            </a:r>
          </a:p>
        </p:txBody>
      </p:sp>
      <p:pic>
        <p:nvPicPr>
          <p:cNvPr id="4" name="Picture 3" descr="A group of people posing for a photo&#10;&#10;Description automatically generated with medium confidence">
            <a:extLst>
              <a:ext uri="{FF2B5EF4-FFF2-40B4-BE49-F238E27FC236}">
                <a16:creationId xmlns:a16="http://schemas.microsoft.com/office/drawing/2014/main" id="{81EDC202-9988-47D3-9F18-F5C21C474C7A}"/>
              </a:ext>
            </a:extLst>
          </p:cNvPr>
          <p:cNvPicPr>
            <a:picLocks noChangeAspect="1"/>
          </p:cNvPicPr>
          <p:nvPr/>
        </p:nvPicPr>
        <p:blipFill rotWithShape="1">
          <a:blip r:embed="rId3">
            <a:extLst>
              <a:ext uri="{28A0092B-C50C-407E-A947-70E740481C1C}">
                <a14:useLocalDpi xmlns:a14="http://schemas.microsoft.com/office/drawing/2010/main" val="0"/>
              </a:ext>
            </a:extLst>
          </a:blip>
          <a:srcRect l="23926" r="21236" b="-1"/>
          <a:stretch/>
        </p:blipFill>
        <p:spPr>
          <a:xfrm>
            <a:off x="1" y="10"/>
            <a:ext cx="4657344" cy="6857990"/>
          </a:xfrm>
          <a:custGeom>
            <a:avLst/>
            <a:gdLst/>
            <a:ahLst/>
            <a:cxnLst/>
            <a:rect l="l" t="t" r="r" b="b"/>
            <a:pathLst>
              <a:path w="4657344" h="6858000">
                <a:moveTo>
                  <a:pt x="0" y="0"/>
                </a:moveTo>
                <a:lnTo>
                  <a:pt x="3429755" y="0"/>
                </a:lnTo>
                <a:lnTo>
                  <a:pt x="3526016" y="148742"/>
                </a:lnTo>
                <a:cubicBezTo>
                  <a:pt x="3657740" y="365513"/>
                  <a:pt x="3777402" y="589569"/>
                  <a:pt x="3886489" y="819975"/>
                </a:cubicBezTo>
                <a:cubicBezTo>
                  <a:pt x="3891856" y="833492"/>
                  <a:pt x="3900663" y="845393"/>
                  <a:pt x="3912049" y="854514"/>
                </a:cubicBezTo>
                <a:cubicBezTo>
                  <a:pt x="3897352" y="819849"/>
                  <a:pt x="3883037" y="784928"/>
                  <a:pt x="3868083" y="750263"/>
                </a:cubicBezTo>
                <a:cubicBezTo>
                  <a:pt x="3806989" y="608712"/>
                  <a:pt x="3742478" y="469145"/>
                  <a:pt x="3674155" y="331786"/>
                </a:cubicBezTo>
                <a:lnTo>
                  <a:pt x="3496656" y="0"/>
                </a:lnTo>
                <a:lnTo>
                  <a:pt x="3554371" y="0"/>
                </a:lnTo>
                <a:lnTo>
                  <a:pt x="3661621" y="196614"/>
                </a:lnTo>
                <a:cubicBezTo>
                  <a:pt x="3856899" y="573253"/>
                  <a:pt x="4021071" y="966066"/>
                  <a:pt x="4161279" y="1371196"/>
                </a:cubicBezTo>
                <a:cubicBezTo>
                  <a:pt x="4379525" y="2007265"/>
                  <a:pt x="4530141" y="2664286"/>
                  <a:pt x="4610660" y="3331516"/>
                </a:cubicBezTo>
                <a:cubicBezTo>
                  <a:pt x="4652837" y="3672965"/>
                  <a:pt x="4671625" y="4013908"/>
                  <a:pt x="4645040" y="4357388"/>
                </a:cubicBezTo>
                <a:cubicBezTo>
                  <a:pt x="4613599" y="4758899"/>
                  <a:pt x="4566181" y="5157998"/>
                  <a:pt x="4485789" y="5552906"/>
                </a:cubicBezTo>
                <a:cubicBezTo>
                  <a:pt x="4397121" y="5988893"/>
                  <a:pt x="4276748" y="6414594"/>
                  <a:pt x="4117769" y="6828295"/>
                </a:cubicBezTo>
                <a:lnTo>
                  <a:pt x="4105288" y="6858000"/>
                </a:lnTo>
                <a:lnTo>
                  <a:pt x="4052520" y="6858000"/>
                </a:lnTo>
                <a:lnTo>
                  <a:pt x="4059369" y="6841549"/>
                </a:lnTo>
                <a:cubicBezTo>
                  <a:pt x="4147276" y="6614016"/>
                  <a:pt x="4224193" y="6380817"/>
                  <a:pt x="4291518" y="6142729"/>
                </a:cubicBezTo>
                <a:cubicBezTo>
                  <a:pt x="4350055" y="5935370"/>
                  <a:pt x="4393256" y="5723695"/>
                  <a:pt x="4443357" y="5513923"/>
                </a:cubicBezTo>
                <a:cubicBezTo>
                  <a:pt x="4444541" y="5502788"/>
                  <a:pt x="4445137" y="5491601"/>
                  <a:pt x="4445146" y="5480401"/>
                </a:cubicBezTo>
                <a:cubicBezTo>
                  <a:pt x="4408465" y="5607635"/>
                  <a:pt x="4379196" y="5719759"/>
                  <a:pt x="4344559" y="5830359"/>
                </a:cubicBezTo>
                <a:cubicBezTo>
                  <a:pt x="4254261" y="6118381"/>
                  <a:pt x="4150112" y="6398531"/>
                  <a:pt x="4031702" y="6670527"/>
                </a:cubicBezTo>
                <a:lnTo>
                  <a:pt x="3943824" y="6858000"/>
                </a:lnTo>
                <a:lnTo>
                  <a:pt x="0" y="6858000"/>
                </a:lnTo>
                <a:close/>
              </a:path>
            </a:pathLst>
          </a:custGeom>
        </p:spPr>
      </p:pic>
      <p:sp>
        <p:nvSpPr>
          <p:cNvPr id="25" name="sketchy line">
            <a:extLst>
              <a:ext uri="{FF2B5EF4-FFF2-40B4-BE49-F238E27FC236}">
                <a16:creationId xmlns:a16="http://schemas.microsoft.com/office/drawing/2014/main" id="{21540236-BFD5-4A9D-8840-4703E7F768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297762" y="2374947"/>
            <a:ext cx="4243589" cy="18288"/>
          </a:xfrm>
          <a:custGeom>
            <a:avLst/>
            <a:gdLst>
              <a:gd name="connsiteX0" fmla="*/ 0 w 4243589"/>
              <a:gd name="connsiteY0" fmla="*/ 0 h 18288"/>
              <a:gd name="connsiteX1" fmla="*/ 478919 w 4243589"/>
              <a:gd name="connsiteY1" fmla="*/ 0 h 18288"/>
              <a:gd name="connsiteX2" fmla="*/ 957839 w 4243589"/>
              <a:gd name="connsiteY2" fmla="*/ 0 h 18288"/>
              <a:gd name="connsiteX3" fmla="*/ 1521630 w 4243589"/>
              <a:gd name="connsiteY3" fmla="*/ 0 h 18288"/>
              <a:gd name="connsiteX4" fmla="*/ 2212729 w 4243589"/>
              <a:gd name="connsiteY4" fmla="*/ 0 h 18288"/>
              <a:gd name="connsiteX5" fmla="*/ 2734084 w 4243589"/>
              <a:gd name="connsiteY5" fmla="*/ 0 h 18288"/>
              <a:gd name="connsiteX6" fmla="*/ 3255439 w 4243589"/>
              <a:gd name="connsiteY6" fmla="*/ 0 h 18288"/>
              <a:gd name="connsiteX7" fmla="*/ 4243589 w 4243589"/>
              <a:gd name="connsiteY7" fmla="*/ 0 h 18288"/>
              <a:gd name="connsiteX8" fmla="*/ 4243589 w 4243589"/>
              <a:gd name="connsiteY8" fmla="*/ 18288 h 18288"/>
              <a:gd name="connsiteX9" fmla="*/ 3594926 w 4243589"/>
              <a:gd name="connsiteY9" fmla="*/ 18288 h 18288"/>
              <a:gd name="connsiteX10" fmla="*/ 3073571 w 4243589"/>
              <a:gd name="connsiteY10" fmla="*/ 18288 h 18288"/>
              <a:gd name="connsiteX11" fmla="*/ 2552216 w 4243589"/>
              <a:gd name="connsiteY11" fmla="*/ 18288 h 18288"/>
              <a:gd name="connsiteX12" fmla="*/ 1903553 w 4243589"/>
              <a:gd name="connsiteY12" fmla="*/ 18288 h 18288"/>
              <a:gd name="connsiteX13" fmla="*/ 1212454 w 4243589"/>
              <a:gd name="connsiteY13" fmla="*/ 18288 h 18288"/>
              <a:gd name="connsiteX14" fmla="*/ 733535 w 4243589"/>
              <a:gd name="connsiteY14" fmla="*/ 18288 h 18288"/>
              <a:gd name="connsiteX15" fmla="*/ 0 w 4243589"/>
              <a:gd name="connsiteY15" fmla="*/ 18288 h 18288"/>
              <a:gd name="connsiteX16" fmla="*/ 0 w 4243589"/>
              <a:gd name="connsiteY1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18288" fill="none" extrusionOk="0">
                <a:moveTo>
                  <a:pt x="0" y="0"/>
                </a:moveTo>
                <a:cubicBezTo>
                  <a:pt x="213395" y="-21006"/>
                  <a:pt x="307421" y="-18116"/>
                  <a:pt x="478919" y="0"/>
                </a:cubicBezTo>
                <a:cubicBezTo>
                  <a:pt x="650417" y="18116"/>
                  <a:pt x="831092" y="-21237"/>
                  <a:pt x="957839" y="0"/>
                </a:cubicBezTo>
                <a:cubicBezTo>
                  <a:pt x="1084586" y="21237"/>
                  <a:pt x="1301682" y="25124"/>
                  <a:pt x="1521630" y="0"/>
                </a:cubicBezTo>
                <a:cubicBezTo>
                  <a:pt x="1741578" y="-25124"/>
                  <a:pt x="1970269" y="-29139"/>
                  <a:pt x="2212729" y="0"/>
                </a:cubicBezTo>
                <a:cubicBezTo>
                  <a:pt x="2455189" y="29139"/>
                  <a:pt x="2558847" y="-4796"/>
                  <a:pt x="2734084" y="0"/>
                </a:cubicBezTo>
                <a:cubicBezTo>
                  <a:pt x="2909321" y="4796"/>
                  <a:pt x="3097217" y="-13409"/>
                  <a:pt x="3255439" y="0"/>
                </a:cubicBezTo>
                <a:cubicBezTo>
                  <a:pt x="3413662" y="13409"/>
                  <a:pt x="3979999" y="-10121"/>
                  <a:pt x="4243589" y="0"/>
                </a:cubicBezTo>
                <a:cubicBezTo>
                  <a:pt x="4244484" y="8974"/>
                  <a:pt x="4243043" y="9359"/>
                  <a:pt x="4243589" y="18288"/>
                </a:cubicBezTo>
                <a:cubicBezTo>
                  <a:pt x="4058777" y="31246"/>
                  <a:pt x="3910348" y="3158"/>
                  <a:pt x="3594926" y="18288"/>
                </a:cubicBezTo>
                <a:cubicBezTo>
                  <a:pt x="3279504" y="33418"/>
                  <a:pt x="3319955" y="-3977"/>
                  <a:pt x="3073571" y="18288"/>
                </a:cubicBezTo>
                <a:cubicBezTo>
                  <a:pt x="2827187" y="40553"/>
                  <a:pt x="2767387" y="1863"/>
                  <a:pt x="2552216" y="18288"/>
                </a:cubicBezTo>
                <a:cubicBezTo>
                  <a:pt x="2337046" y="34713"/>
                  <a:pt x="2181871" y="19527"/>
                  <a:pt x="1903553" y="18288"/>
                </a:cubicBezTo>
                <a:cubicBezTo>
                  <a:pt x="1625235" y="17049"/>
                  <a:pt x="1557672" y="24174"/>
                  <a:pt x="1212454" y="18288"/>
                </a:cubicBezTo>
                <a:cubicBezTo>
                  <a:pt x="867236" y="12402"/>
                  <a:pt x="874382" y="15627"/>
                  <a:pt x="733535" y="18288"/>
                </a:cubicBezTo>
                <a:cubicBezTo>
                  <a:pt x="592688" y="20949"/>
                  <a:pt x="183477" y="14753"/>
                  <a:pt x="0" y="18288"/>
                </a:cubicBezTo>
                <a:cubicBezTo>
                  <a:pt x="-229" y="14222"/>
                  <a:pt x="509" y="5816"/>
                  <a:pt x="0" y="0"/>
                </a:cubicBezTo>
                <a:close/>
              </a:path>
              <a:path w="4243589" h="18288" stroke="0" extrusionOk="0">
                <a:moveTo>
                  <a:pt x="0" y="0"/>
                </a:moveTo>
                <a:cubicBezTo>
                  <a:pt x="143690" y="16630"/>
                  <a:pt x="266667" y="14847"/>
                  <a:pt x="521355" y="0"/>
                </a:cubicBezTo>
                <a:cubicBezTo>
                  <a:pt x="776043" y="-14847"/>
                  <a:pt x="814491" y="-17363"/>
                  <a:pt x="1000275" y="0"/>
                </a:cubicBezTo>
                <a:cubicBezTo>
                  <a:pt x="1186059" y="17363"/>
                  <a:pt x="1352504" y="-23507"/>
                  <a:pt x="1521630" y="0"/>
                </a:cubicBezTo>
                <a:cubicBezTo>
                  <a:pt x="1690756" y="23507"/>
                  <a:pt x="1889525" y="5871"/>
                  <a:pt x="2127857" y="0"/>
                </a:cubicBezTo>
                <a:cubicBezTo>
                  <a:pt x="2366189" y="-5871"/>
                  <a:pt x="2620628" y="-27997"/>
                  <a:pt x="2776520" y="0"/>
                </a:cubicBezTo>
                <a:cubicBezTo>
                  <a:pt x="2932412" y="27997"/>
                  <a:pt x="3131683" y="-25073"/>
                  <a:pt x="3467618" y="0"/>
                </a:cubicBezTo>
                <a:cubicBezTo>
                  <a:pt x="3803553" y="25073"/>
                  <a:pt x="4017371" y="3071"/>
                  <a:pt x="4243589" y="0"/>
                </a:cubicBezTo>
                <a:cubicBezTo>
                  <a:pt x="4243134" y="6162"/>
                  <a:pt x="4243492" y="11775"/>
                  <a:pt x="4243589" y="18288"/>
                </a:cubicBezTo>
                <a:cubicBezTo>
                  <a:pt x="4017834" y="-5779"/>
                  <a:pt x="3834586" y="13376"/>
                  <a:pt x="3594926" y="18288"/>
                </a:cubicBezTo>
                <a:cubicBezTo>
                  <a:pt x="3355266" y="23200"/>
                  <a:pt x="3204179" y="2869"/>
                  <a:pt x="2903827" y="18288"/>
                </a:cubicBezTo>
                <a:cubicBezTo>
                  <a:pt x="2603475" y="33707"/>
                  <a:pt x="2526187" y="46187"/>
                  <a:pt x="2212729" y="18288"/>
                </a:cubicBezTo>
                <a:cubicBezTo>
                  <a:pt x="1899271" y="-9611"/>
                  <a:pt x="1966289" y="29692"/>
                  <a:pt x="1733809" y="18288"/>
                </a:cubicBezTo>
                <a:cubicBezTo>
                  <a:pt x="1501329" y="6884"/>
                  <a:pt x="1343612" y="12492"/>
                  <a:pt x="1085146" y="18288"/>
                </a:cubicBezTo>
                <a:cubicBezTo>
                  <a:pt x="826680" y="24084"/>
                  <a:pt x="778184" y="35607"/>
                  <a:pt x="521355" y="18288"/>
                </a:cubicBezTo>
                <a:cubicBezTo>
                  <a:pt x="264526" y="969"/>
                  <a:pt x="120277" y="4268"/>
                  <a:pt x="0" y="18288"/>
                </a:cubicBezTo>
                <a:cubicBezTo>
                  <a:pt x="766" y="10800"/>
                  <a:pt x="-457" y="8180"/>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itle 1"/>
          <p:cNvSpPr txBox="1">
            <a:spLocks/>
          </p:cNvSpPr>
          <p:nvPr/>
        </p:nvSpPr>
        <p:spPr>
          <a:xfrm>
            <a:off x="5297762" y="2706624"/>
            <a:ext cx="6251110" cy="3518812"/>
          </a:xfrm>
          <a:prstGeom prst="rect">
            <a:avLst/>
          </a:prstGeom>
        </p:spPr>
        <p:txBody>
          <a:bodyPr vert="horz" lIns="91440" tIns="45720" rIns="91440" bIns="45720" rtlCol="0">
            <a:normAutofit fontScale="92500"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457200" indent="-228600">
              <a:spcAft>
                <a:spcPts val="600"/>
              </a:spcAft>
              <a:buFont typeface="Arial" panose="020B0604020202020204" pitchFamily="34" charset="0"/>
              <a:buChar char="•"/>
            </a:pPr>
            <a:r>
              <a:rPr lang="en-US" sz="2400" dirty="0">
                <a:solidFill>
                  <a:schemeClr val="bg1"/>
                </a:solidFill>
                <a:latin typeface="Tahoma" panose="020B0604030504040204" pitchFamily="34" charset="0"/>
                <a:ea typeface="Tahoma" panose="020B0604030504040204" pitchFamily="34" charset="0"/>
                <a:cs typeface="Tahoma" panose="020B0604030504040204" pitchFamily="34" charset="0"/>
              </a:rPr>
              <a:t>Sports Clubs and Societies can support you.</a:t>
            </a:r>
          </a:p>
          <a:p>
            <a:pPr marL="457200" indent="-228600">
              <a:spcAft>
                <a:spcPts val="600"/>
              </a:spcAft>
              <a:buFont typeface="Arial" panose="020B0604020202020204" pitchFamily="34" charset="0"/>
              <a:buChar char="•"/>
            </a:pPr>
            <a:r>
              <a:rPr lang="en-US" sz="2400" dirty="0">
                <a:solidFill>
                  <a:schemeClr val="bg1"/>
                </a:solidFill>
                <a:latin typeface="Tahoma" panose="020B0604030504040204" pitchFamily="34" charset="0"/>
                <a:ea typeface="Tahoma" panose="020B0604030504040204" pitchFamily="34" charset="0"/>
                <a:cs typeface="Tahoma" panose="020B0604030504040204" pitchFamily="34" charset="0"/>
              </a:rPr>
              <a:t>Cannot spend money or resources on your campaign.</a:t>
            </a:r>
          </a:p>
          <a:p>
            <a:pPr marL="457200" indent="-228600">
              <a:spcAft>
                <a:spcPts val="600"/>
              </a:spcAft>
              <a:buFont typeface="Arial" panose="020B0604020202020204" pitchFamily="34" charset="0"/>
              <a:buChar char="•"/>
            </a:pPr>
            <a:r>
              <a:rPr lang="en-US" sz="2400" dirty="0">
                <a:solidFill>
                  <a:schemeClr val="bg1"/>
                </a:solidFill>
                <a:latin typeface="Tahoma" panose="020B0604030504040204" pitchFamily="34" charset="0"/>
                <a:ea typeface="Tahoma" panose="020B0604030504040204" pitchFamily="34" charset="0"/>
                <a:cs typeface="Tahoma" panose="020B0604030504040204" pitchFamily="34" charset="0"/>
              </a:rPr>
              <a:t>No conflicts of interest – remember to only do what others have the opportunity to do.</a:t>
            </a:r>
          </a:p>
          <a:p>
            <a:pPr marL="457200" indent="-228600">
              <a:spcAft>
                <a:spcPts val="600"/>
              </a:spcAft>
              <a:buFont typeface="Arial" panose="020B0604020202020204" pitchFamily="34" charset="0"/>
              <a:buChar char="•"/>
            </a:pPr>
            <a:r>
              <a:rPr lang="en-US" sz="2400" dirty="0">
                <a:solidFill>
                  <a:schemeClr val="bg1"/>
                </a:solidFill>
                <a:latin typeface="Tahoma" panose="020B0604030504040204" pitchFamily="34" charset="0"/>
                <a:ea typeface="Tahoma" panose="020B0604030504040204" pitchFamily="34" charset="0"/>
                <a:cs typeface="Tahoma" panose="020B0604030504040204" pitchFamily="34" charset="0"/>
              </a:rPr>
              <a:t>Endorsement must be done in accordance with Clubs and Society’s usual decision making processes and you must be able to evidence if asked.</a:t>
            </a:r>
          </a:p>
          <a:p>
            <a:pPr marL="457200" indent="-228600">
              <a:spcAft>
                <a:spcPts val="600"/>
              </a:spcAft>
              <a:buFont typeface="Arial" panose="020B0604020202020204" pitchFamily="34" charset="0"/>
              <a:buChar char="•"/>
            </a:pPr>
            <a:r>
              <a:rPr lang="en-US" sz="2400" dirty="0">
                <a:solidFill>
                  <a:schemeClr val="bg1"/>
                </a:solidFill>
                <a:latin typeface="Tahoma" panose="020B0604030504040204" pitchFamily="34" charset="0"/>
                <a:ea typeface="Tahoma" panose="020B0604030504040204" pitchFamily="34" charset="0"/>
                <a:cs typeface="Tahoma" panose="020B0604030504040204" pitchFamily="34" charset="0"/>
              </a:rPr>
              <a:t>It is in your interest to ensure processes are followed.</a:t>
            </a:r>
          </a:p>
          <a:p>
            <a:pPr marL="457200" indent="-228600">
              <a:spcAft>
                <a:spcPts val="600"/>
              </a:spcAft>
              <a:buFont typeface="Arial" panose="020B0604020202020204" pitchFamily="34" charset="0"/>
              <a:buChar char="•"/>
            </a:pPr>
            <a:endParaRPr lang="en-US" sz="2000" dirty="0">
              <a:latin typeface="+mn-lt"/>
              <a:ea typeface="+mn-ea"/>
              <a:cs typeface="+mn-cs"/>
            </a:endParaRPr>
          </a:p>
        </p:txBody>
      </p:sp>
      <p:sp>
        <p:nvSpPr>
          <p:cNvPr id="2" name="TextBox 1">
            <a:extLst>
              <a:ext uri="{FF2B5EF4-FFF2-40B4-BE49-F238E27FC236}">
                <a16:creationId xmlns:a16="http://schemas.microsoft.com/office/drawing/2014/main" id="{553E3E07-361B-2673-D3F1-093E698DC24C}"/>
              </a:ext>
            </a:extLst>
          </p:cNvPr>
          <p:cNvSpPr txBox="1"/>
          <p:nvPr/>
        </p:nvSpPr>
        <p:spPr>
          <a:xfrm>
            <a:off x="9500100" y="6250154"/>
            <a:ext cx="2559587" cy="307777"/>
          </a:xfrm>
          <a:prstGeom prst="rect">
            <a:avLst/>
          </a:prstGeom>
          <a:noFill/>
        </p:spPr>
        <p:txBody>
          <a:bodyPr wrap="square" rtlCol="0">
            <a:sp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b="0" cap="none" spc="0" dirty="0">
                <a:ln w="0"/>
                <a:solidFill>
                  <a:schemeClr val="bg1"/>
                </a:solidFill>
                <a:effectLst/>
                <a:latin typeface="Tahoma" panose="020B0604030504040204" pitchFamily="34" charset="0"/>
                <a:ea typeface="Tahoma" panose="020B0604030504040204" pitchFamily="34" charset="0"/>
                <a:cs typeface="Tahoma" panose="020B0604030504040204" pitchFamily="34" charset="0"/>
              </a:rPr>
              <a:t>umaber.co.uk</a:t>
            </a:r>
            <a:r>
              <a:rPr lang="en-US" sz="1400" b="0" cap="none" spc="0" baseline="0" dirty="0">
                <a:ln w="0"/>
                <a:solidFill>
                  <a:schemeClr val="bg1"/>
                </a:solidFill>
                <a:effectLst/>
                <a:latin typeface="Tahoma" panose="020B0604030504040204" pitchFamily="34" charset="0"/>
                <a:ea typeface="Tahoma" panose="020B0604030504040204" pitchFamily="34" charset="0"/>
                <a:cs typeface="Tahoma" panose="020B0604030504040204" pitchFamily="34" charset="0"/>
              </a:rPr>
              <a:t> | </a:t>
            </a:r>
            <a:r>
              <a:rPr lang="en-US" sz="1400" b="0" cap="none" spc="0" dirty="0">
                <a:ln w="0"/>
                <a:solidFill>
                  <a:schemeClr val="bg1"/>
                </a:solidFill>
                <a:effectLst/>
                <a:latin typeface="Tahoma" panose="020B0604030504040204" pitchFamily="34" charset="0"/>
                <a:ea typeface="Tahoma" panose="020B0604030504040204" pitchFamily="34" charset="0"/>
                <a:cs typeface="Tahoma" panose="020B0604030504040204" pitchFamily="34" charset="0"/>
              </a:rPr>
              <a:t>abersu.co.uk</a:t>
            </a:r>
          </a:p>
        </p:txBody>
      </p:sp>
    </p:spTree>
    <p:extLst>
      <p:ext uri="{BB962C8B-B14F-4D97-AF65-F5344CB8AC3E}">
        <p14:creationId xmlns:p14="http://schemas.microsoft.com/office/powerpoint/2010/main" val="21786693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bg>
      <p:bgPr>
        <a:solidFill>
          <a:srgbClr val="CA252C"/>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F13C74B1-5B17-4795-BED0-7140497B44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itle 1"/>
          <p:cNvSpPr txBox="1">
            <a:spLocks/>
          </p:cNvSpPr>
          <p:nvPr/>
        </p:nvSpPr>
        <p:spPr>
          <a:xfrm>
            <a:off x="640080" y="325369"/>
            <a:ext cx="4368602" cy="1956841"/>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spcAft>
                <a:spcPts val="600"/>
              </a:spcAft>
            </a:pPr>
            <a:r>
              <a:rPr lang="en-US" sz="5400" b="1" dirty="0">
                <a:solidFill>
                  <a:schemeClr val="bg1"/>
                </a:solidFill>
                <a:latin typeface="Tahoma" panose="020B0604030504040204" pitchFamily="34" charset="0"/>
                <a:ea typeface="Tahoma" panose="020B0604030504040204" pitchFamily="34" charset="0"/>
                <a:cs typeface="Tahoma" panose="020B0604030504040204" pitchFamily="34" charset="0"/>
              </a:rPr>
              <a:t>Publicity &amp; Summary</a:t>
            </a:r>
          </a:p>
        </p:txBody>
      </p:sp>
      <p:sp>
        <p:nvSpPr>
          <p:cNvPr id="13" name="sketchy line">
            <a:extLst>
              <a:ext uri="{FF2B5EF4-FFF2-40B4-BE49-F238E27FC236}">
                <a16:creationId xmlns:a16="http://schemas.microsoft.com/office/drawing/2014/main" id="{D4974D33-8DC5-464E-8C6D-BE58F0669C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80" y="2586994"/>
            <a:ext cx="3474720" cy="18288"/>
          </a:xfrm>
          <a:custGeom>
            <a:avLst/>
            <a:gdLst>
              <a:gd name="connsiteX0" fmla="*/ 0 w 3474720"/>
              <a:gd name="connsiteY0" fmla="*/ 0 h 18288"/>
              <a:gd name="connsiteX1" fmla="*/ 694944 w 3474720"/>
              <a:gd name="connsiteY1" fmla="*/ 0 h 18288"/>
              <a:gd name="connsiteX2" fmla="*/ 1355141 w 3474720"/>
              <a:gd name="connsiteY2" fmla="*/ 0 h 18288"/>
              <a:gd name="connsiteX3" fmla="*/ 2015338 w 3474720"/>
              <a:gd name="connsiteY3" fmla="*/ 0 h 18288"/>
              <a:gd name="connsiteX4" fmla="*/ 2779776 w 3474720"/>
              <a:gd name="connsiteY4" fmla="*/ 0 h 18288"/>
              <a:gd name="connsiteX5" fmla="*/ 3474720 w 3474720"/>
              <a:gd name="connsiteY5" fmla="*/ 0 h 18288"/>
              <a:gd name="connsiteX6" fmla="*/ 3474720 w 3474720"/>
              <a:gd name="connsiteY6" fmla="*/ 18288 h 18288"/>
              <a:gd name="connsiteX7" fmla="*/ 2779776 w 3474720"/>
              <a:gd name="connsiteY7" fmla="*/ 18288 h 18288"/>
              <a:gd name="connsiteX8" fmla="*/ 2189074 w 3474720"/>
              <a:gd name="connsiteY8" fmla="*/ 18288 h 18288"/>
              <a:gd name="connsiteX9" fmla="*/ 1528877 w 3474720"/>
              <a:gd name="connsiteY9" fmla="*/ 18288 h 18288"/>
              <a:gd name="connsiteX10" fmla="*/ 868680 w 3474720"/>
              <a:gd name="connsiteY10" fmla="*/ 18288 h 18288"/>
              <a:gd name="connsiteX11" fmla="*/ 0 w 3474720"/>
              <a:gd name="connsiteY11" fmla="*/ 18288 h 18288"/>
              <a:gd name="connsiteX12" fmla="*/ 0 w 3474720"/>
              <a:gd name="connsiteY12"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474720" h="18288" fill="none" extrusionOk="0">
                <a:moveTo>
                  <a:pt x="0" y="0"/>
                </a:moveTo>
                <a:cubicBezTo>
                  <a:pt x="224454" y="-14544"/>
                  <a:pt x="495407" y="26540"/>
                  <a:pt x="694944" y="0"/>
                </a:cubicBezTo>
                <a:cubicBezTo>
                  <a:pt x="894481" y="-26540"/>
                  <a:pt x="1130063" y="24713"/>
                  <a:pt x="1355141" y="0"/>
                </a:cubicBezTo>
                <a:cubicBezTo>
                  <a:pt x="1580219" y="-24713"/>
                  <a:pt x="1820099" y="26695"/>
                  <a:pt x="2015338" y="0"/>
                </a:cubicBezTo>
                <a:cubicBezTo>
                  <a:pt x="2210577" y="-26695"/>
                  <a:pt x="2402045" y="165"/>
                  <a:pt x="2779776" y="0"/>
                </a:cubicBezTo>
                <a:cubicBezTo>
                  <a:pt x="3157507" y="-165"/>
                  <a:pt x="3286859" y="-15571"/>
                  <a:pt x="3474720" y="0"/>
                </a:cubicBezTo>
                <a:cubicBezTo>
                  <a:pt x="3474286" y="7551"/>
                  <a:pt x="3474253" y="9822"/>
                  <a:pt x="3474720" y="18288"/>
                </a:cubicBezTo>
                <a:cubicBezTo>
                  <a:pt x="3233904" y="29845"/>
                  <a:pt x="2945134" y="-5256"/>
                  <a:pt x="2779776" y="18288"/>
                </a:cubicBezTo>
                <a:cubicBezTo>
                  <a:pt x="2614418" y="41832"/>
                  <a:pt x="2339768" y="22709"/>
                  <a:pt x="2189074" y="18288"/>
                </a:cubicBezTo>
                <a:cubicBezTo>
                  <a:pt x="2038380" y="13867"/>
                  <a:pt x="1817434" y="-4947"/>
                  <a:pt x="1528877" y="18288"/>
                </a:cubicBezTo>
                <a:cubicBezTo>
                  <a:pt x="1240320" y="41523"/>
                  <a:pt x="1042447" y="37198"/>
                  <a:pt x="868680" y="18288"/>
                </a:cubicBezTo>
                <a:cubicBezTo>
                  <a:pt x="694913" y="-622"/>
                  <a:pt x="233232" y="44909"/>
                  <a:pt x="0" y="18288"/>
                </a:cubicBezTo>
                <a:cubicBezTo>
                  <a:pt x="60" y="11696"/>
                  <a:pt x="66" y="3758"/>
                  <a:pt x="0" y="0"/>
                </a:cubicBezTo>
                <a:close/>
              </a:path>
              <a:path w="3474720" h="18288" stroke="0" extrusionOk="0">
                <a:moveTo>
                  <a:pt x="0" y="0"/>
                </a:moveTo>
                <a:cubicBezTo>
                  <a:pt x="202328" y="-14716"/>
                  <a:pt x="332722" y="-11499"/>
                  <a:pt x="625450" y="0"/>
                </a:cubicBezTo>
                <a:cubicBezTo>
                  <a:pt x="918178" y="11499"/>
                  <a:pt x="1096688" y="5123"/>
                  <a:pt x="1389888" y="0"/>
                </a:cubicBezTo>
                <a:cubicBezTo>
                  <a:pt x="1683088" y="-5123"/>
                  <a:pt x="1835981" y="-14038"/>
                  <a:pt x="1980590" y="0"/>
                </a:cubicBezTo>
                <a:cubicBezTo>
                  <a:pt x="2125199" y="14038"/>
                  <a:pt x="2396099" y="-7203"/>
                  <a:pt x="2571293" y="0"/>
                </a:cubicBezTo>
                <a:cubicBezTo>
                  <a:pt x="2746487" y="7203"/>
                  <a:pt x="3041609" y="-12036"/>
                  <a:pt x="3474720" y="0"/>
                </a:cubicBezTo>
                <a:cubicBezTo>
                  <a:pt x="3474638" y="4406"/>
                  <a:pt x="3474631" y="9982"/>
                  <a:pt x="3474720" y="18288"/>
                </a:cubicBezTo>
                <a:cubicBezTo>
                  <a:pt x="3324873" y="21876"/>
                  <a:pt x="3136771" y="12587"/>
                  <a:pt x="2814523" y="18288"/>
                </a:cubicBezTo>
                <a:cubicBezTo>
                  <a:pt x="2492275" y="23989"/>
                  <a:pt x="2294402" y="47111"/>
                  <a:pt x="2154326" y="18288"/>
                </a:cubicBezTo>
                <a:cubicBezTo>
                  <a:pt x="2014250" y="-10535"/>
                  <a:pt x="1820317" y="33903"/>
                  <a:pt x="1494130" y="18288"/>
                </a:cubicBezTo>
                <a:cubicBezTo>
                  <a:pt x="1167943" y="2673"/>
                  <a:pt x="948432" y="14868"/>
                  <a:pt x="729691" y="18288"/>
                </a:cubicBezTo>
                <a:cubicBezTo>
                  <a:pt x="510950" y="21708"/>
                  <a:pt x="264032" y="24354"/>
                  <a:pt x="0" y="18288"/>
                </a:cubicBezTo>
                <a:cubicBezTo>
                  <a:pt x="189" y="14288"/>
                  <a:pt x="-703" y="3747"/>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863741219">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itle 1"/>
          <p:cNvSpPr txBox="1">
            <a:spLocks/>
          </p:cNvSpPr>
          <p:nvPr/>
        </p:nvSpPr>
        <p:spPr>
          <a:xfrm>
            <a:off x="640080" y="2872899"/>
            <a:ext cx="4243589" cy="3320668"/>
          </a:xfrm>
          <a:prstGeom prst="rect">
            <a:avLst/>
          </a:prstGeom>
        </p:spPr>
        <p:txBody>
          <a:bodyPr vert="horz" lIns="91440" tIns="45720" rIns="91440" bIns="45720" rtlCol="0">
            <a:normAutofit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457200" indent="-228600">
              <a:spcAft>
                <a:spcPts val="600"/>
              </a:spcAft>
              <a:buFont typeface="Arial" panose="020B0604020202020204" pitchFamily="34" charset="0"/>
              <a:buChar char="•"/>
            </a:pPr>
            <a:r>
              <a:rPr lang="en-US" sz="2800" dirty="0">
                <a:solidFill>
                  <a:schemeClr val="bg1"/>
                </a:solidFill>
                <a:latin typeface="Tahoma" panose="020B0604030504040204" pitchFamily="34" charset="0"/>
                <a:ea typeface="Tahoma" panose="020B0604030504040204" pitchFamily="34" charset="0"/>
                <a:cs typeface="Tahoma" panose="020B0604030504040204" pitchFamily="34" charset="0"/>
              </a:rPr>
              <a:t>“I read their publicity” biggest reason why voters voted.</a:t>
            </a:r>
          </a:p>
          <a:p>
            <a:pPr marL="457200" indent="-228600">
              <a:spcAft>
                <a:spcPts val="600"/>
              </a:spcAft>
              <a:buFont typeface="Arial" panose="020B0604020202020204" pitchFamily="34" charset="0"/>
              <a:buChar char="•"/>
            </a:pPr>
            <a:r>
              <a:rPr lang="en-US" sz="2800" dirty="0">
                <a:solidFill>
                  <a:schemeClr val="bg1"/>
                </a:solidFill>
                <a:latin typeface="Tahoma" panose="020B0604030504040204" pitchFamily="34" charset="0"/>
                <a:ea typeface="Tahoma" panose="020B0604030504040204" pitchFamily="34" charset="0"/>
                <a:cs typeface="Tahoma" panose="020B0604030504040204" pitchFamily="34" charset="0"/>
              </a:rPr>
              <a:t>Simple, specific and structured – the rule of three.</a:t>
            </a:r>
          </a:p>
          <a:p>
            <a:pPr marL="457200" indent="-228600">
              <a:spcAft>
                <a:spcPts val="600"/>
              </a:spcAft>
              <a:buFont typeface="Arial" panose="020B0604020202020204" pitchFamily="34" charset="0"/>
              <a:buChar char="•"/>
            </a:pPr>
            <a:r>
              <a:rPr lang="en-US" sz="2800" dirty="0">
                <a:solidFill>
                  <a:schemeClr val="bg1"/>
                </a:solidFill>
                <a:latin typeface="Tahoma" panose="020B0604030504040204" pitchFamily="34" charset="0"/>
                <a:ea typeface="Tahoma" panose="020B0604030504040204" pitchFamily="34" charset="0"/>
                <a:cs typeface="Tahoma" panose="020B0604030504040204" pitchFamily="34" charset="0"/>
              </a:rPr>
              <a:t>Get feedback.</a:t>
            </a:r>
          </a:p>
          <a:p>
            <a:pPr marL="457200" indent="-228600">
              <a:spcAft>
                <a:spcPts val="600"/>
              </a:spcAft>
              <a:buFont typeface="Arial" panose="020B0604020202020204" pitchFamily="34" charset="0"/>
              <a:buChar char="•"/>
            </a:pPr>
            <a:r>
              <a:rPr lang="en-US" sz="2800" dirty="0">
                <a:solidFill>
                  <a:schemeClr val="bg1"/>
                </a:solidFill>
                <a:latin typeface="Tahoma" panose="020B0604030504040204" pitchFamily="34" charset="0"/>
                <a:ea typeface="Tahoma" panose="020B0604030504040204" pitchFamily="34" charset="0"/>
                <a:cs typeface="Tahoma" panose="020B0604030504040204" pitchFamily="34" charset="0"/>
              </a:rPr>
              <a:t>Learn it in full.</a:t>
            </a:r>
          </a:p>
        </p:txBody>
      </p:sp>
      <p:pic>
        <p:nvPicPr>
          <p:cNvPr id="2" name="Picture 1">
            <a:extLst>
              <a:ext uri="{FF2B5EF4-FFF2-40B4-BE49-F238E27FC236}">
                <a16:creationId xmlns:a16="http://schemas.microsoft.com/office/drawing/2014/main" id="{94A03568-7917-4609-FF35-D5697FA4B634}"/>
              </a:ext>
            </a:extLst>
          </p:cNvPr>
          <p:cNvPicPr>
            <a:picLocks noChangeAspect="1"/>
          </p:cNvPicPr>
          <p:nvPr/>
        </p:nvPicPr>
        <p:blipFill rotWithShape="1">
          <a:blip r:embed="rId3"/>
          <a:srcRect r="-2" b="14258"/>
          <a:stretch/>
        </p:blipFill>
        <p:spPr>
          <a:xfrm>
            <a:off x="5311702" y="10"/>
            <a:ext cx="6878775" cy="685799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p:spPr>
      </p:pic>
      <p:sp>
        <p:nvSpPr>
          <p:cNvPr id="3" name="TextBox 2">
            <a:extLst>
              <a:ext uri="{FF2B5EF4-FFF2-40B4-BE49-F238E27FC236}">
                <a16:creationId xmlns:a16="http://schemas.microsoft.com/office/drawing/2014/main" id="{CAC15B06-5667-6C6D-8FD8-8EE91171638B}"/>
              </a:ext>
            </a:extLst>
          </p:cNvPr>
          <p:cNvSpPr txBox="1"/>
          <p:nvPr/>
        </p:nvSpPr>
        <p:spPr>
          <a:xfrm>
            <a:off x="9500100" y="6250154"/>
            <a:ext cx="2559587"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w="0"/>
                <a:solidFill>
                  <a:prstClr val="white"/>
                </a:solidFill>
                <a:effectLst/>
                <a:uLnTx/>
                <a:uFillTx/>
                <a:latin typeface="Tahoma" panose="020B0604030504040204" pitchFamily="34" charset="0"/>
                <a:ea typeface="Tahoma" panose="020B0604030504040204" pitchFamily="34" charset="0"/>
                <a:cs typeface="Tahoma" panose="020B0604030504040204" pitchFamily="34" charset="0"/>
              </a:rPr>
              <a:t>umaber.co.uk | abersu.co.uk</a:t>
            </a:r>
          </a:p>
        </p:txBody>
      </p:sp>
      <p:pic>
        <p:nvPicPr>
          <p:cNvPr id="4" name="Picture 2">
            <a:extLst>
              <a:ext uri="{FF2B5EF4-FFF2-40B4-BE49-F238E27FC236}">
                <a16:creationId xmlns:a16="http://schemas.microsoft.com/office/drawing/2014/main" id="{445DC5E2-ABBD-E787-258A-1B6F50B17E6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336055" y="1"/>
            <a:ext cx="852896" cy="8975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111898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365760" y="640412"/>
            <a:ext cx="7300169" cy="1338700"/>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b="1" dirty="0">
                <a:solidFill>
                  <a:schemeClr val="bg1"/>
                </a:solidFill>
                <a:latin typeface="Tahoma" panose="020B0604030504040204" pitchFamily="34" charset="0"/>
                <a:ea typeface="Tahoma" panose="020B0604030504040204" pitchFamily="34" charset="0"/>
                <a:cs typeface="Tahoma" panose="020B0604030504040204" pitchFamily="34" charset="0"/>
              </a:rPr>
              <a:t>Tell them what they need to know</a:t>
            </a:r>
          </a:p>
        </p:txBody>
      </p:sp>
      <p:sp>
        <p:nvSpPr>
          <p:cNvPr id="6" name="Title 1"/>
          <p:cNvSpPr txBox="1">
            <a:spLocks/>
          </p:cNvSpPr>
          <p:nvPr/>
        </p:nvSpPr>
        <p:spPr>
          <a:xfrm>
            <a:off x="365760" y="2267211"/>
            <a:ext cx="6951632" cy="3244242"/>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457200" indent="-457200">
              <a:lnSpc>
                <a:spcPct val="150000"/>
              </a:lnSpc>
              <a:buFont typeface="Arial" panose="020B0604020202020204" pitchFamily="34" charset="0"/>
              <a:buChar char="•"/>
            </a:pPr>
            <a:r>
              <a:rPr lang="en-GB" sz="2800" dirty="0">
                <a:solidFill>
                  <a:schemeClr val="bg1"/>
                </a:solidFill>
                <a:latin typeface="Tahoma" panose="020B0604030504040204" pitchFamily="34" charset="0"/>
                <a:ea typeface="Tahoma" panose="020B0604030504040204" pitchFamily="34" charset="0"/>
                <a:cs typeface="Tahoma" panose="020B0604030504040204" pitchFamily="34" charset="0"/>
              </a:rPr>
              <a:t>Your name, the position.</a:t>
            </a:r>
          </a:p>
          <a:p>
            <a:pPr marL="457200" indent="-457200">
              <a:lnSpc>
                <a:spcPct val="150000"/>
              </a:lnSpc>
              <a:buFont typeface="Arial" panose="020B0604020202020204" pitchFamily="34" charset="0"/>
              <a:buChar char="•"/>
            </a:pPr>
            <a:r>
              <a:rPr lang="en-GB" sz="2800" dirty="0">
                <a:solidFill>
                  <a:schemeClr val="bg1"/>
                </a:solidFill>
                <a:latin typeface="Tahoma" panose="020B0604030504040204" pitchFamily="34" charset="0"/>
                <a:ea typeface="Tahoma" panose="020B0604030504040204" pitchFamily="34" charset="0"/>
                <a:cs typeface="Tahoma" panose="020B0604030504040204" pitchFamily="34" charset="0"/>
              </a:rPr>
              <a:t>To vote you #1.</a:t>
            </a:r>
          </a:p>
          <a:p>
            <a:pPr marL="457200" indent="-457200">
              <a:lnSpc>
                <a:spcPct val="150000"/>
              </a:lnSpc>
              <a:buFont typeface="Arial" panose="020B0604020202020204" pitchFamily="34" charset="0"/>
              <a:buChar char="•"/>
            </a:pPr>
            <a:r>
              <a:rPr lang="en-GB" sz="2800" dirty="0">
                <a:solidFill>
                  <a:schemeClr val="bg1"/>
                </a:solidFill>
                <a:latin typeface="Tahoma" panose="020B0604030504040204" pitchFamily="34" charset="0"/>
                <a:ea typeface="Tahoma" panose="020B0604030504040204" pitchFamily="34" charset="0"/>
                <a:cs typeface="Tahoma" panose="020B0604030504040204" pitchFamily="34" charset="0"/>
              </a:rPr>
              <a:t>Where and how they can vote.</a:t>
            </a:r>
          </a:p>
          <a:p>
            <a:pPr marL="457200" indent="-457200">
              <a:lnSpc>
                <a:spcPct val="150000"/>
              </a:lnSpc>
              <a:buFont typeface="Arial" panose="020B0604020202020204" pitchFamily="34" charset="0"/>
              <a:buChar char="•"/>
            </a:pPr>
            <a:r>
              <a:rPr lang="en-GB" sz="2800" dirty="0">
                <a:solidFill>
                  <a:schemeClr val="bg1"/>
                </a:solidFill>
                <a:latin typeface="Tahoma" panose="020B0604030504040204" pitchFamily="34" charset="0"/>
                <a:ea typeface="Tahoma" panose="020B0604030504040204" pitchFamily="34" charset="0"/>
                <a:cs typeface="Tahoma" panose="020B0604030504040204" pitchFamily="34" charset="0"/>
              </a:rPr>
              <a:t>The dates.</a:t>
            </a:r>
          </a:p>
        </p:txBody>
      </p:sp>
      <p:pic>
        <p:nvPicPr>
          <p:cNvPr id="2" name="Picture 1" descr="A wall with posters on it&#10;&#10;Description automatically generated with low confidence">
            <a:extLst>
              <a:ext uri="{FF2B5EF4-FFF2-40B4-BE49-F238E27FC236}">
                <a16:creationId xmlns:a16="http://schemas.microsoft.com/office/drawing/2014/main" id="{7E20F318-199C-0969-F86E-109CF8C74328}"/>
              </a:ext>
            </a:extLst>
          </p:cNvPr>
          <p:cNvPicPr>
            <a:picLocks noChangeAspect="1"/>
          </p:cNvPicPr>
          <p:nvPr/>
        </p:nvPicPr>
        <p:blipFill rotWithShape="1">
          <a:blip r:embed="rId2" cstate="hqprint">
            <a:extLst>
              <a:ext uri="{28A0092B-C50C-407E-A947-70E740481C1C}">
                <a14:useLocalDpi xmlns:a14="http://schemas.microsoft.com/office/drawing/2010/main" val="0"/>
              </a:ext>
            </a:extLst>
          </a:blip>
          <a:srcRect l="27201" r="18675"/>
          <a:stretch/>
        </p:blipFill>
        <p:spPr>
          <a:xfrm>
            <a:off x="8480144" y="10"/>
            <a:ext cx="3711856" cy="6857990"/>
          </a:xfrm>
          <a:prstGeom prst="rect">
            <a:avLst/>
          </a:prstGeom>
          <a:effectLst/>
        </p:spPr>
      </p:pic>
      <p:sp>
        <p:nvSpPr>
          <p:cNvPr id="3" name="TextBox 2">
            <a:extLst>
              <a:ext uri="{FF2B5EF4-FFF2-40B4-BE49-F238E27FC236}">
                <a16:creationId xmlns:a16="http://schemas.microsoft.com/office/drawing/2014/main" id="{54102F08-E974-851D-E686-5CC2C90A3C2A}"/>
              </a:ext>
            </a:extLst>
          </p:cNvPr>
          <p:cNvSpPr txBox="1"/>
          <p:nvPr/>
        </p:nvSpPr>
        <p:spPr>
          <a:xfrm>
            <a:off x="9500100" y="6250154"/>
            <a:ext cx="2559587"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w="0"/>
                <a:solidFill>
                  <a:prstClr val="white"/>
                </a:solidFill>
                <a:effectLst/>
                <a:uLnTx/>
                <a:uFillTx/>
                <a:latin typeface="Tahoma" panose="020B0604030504040204" pitchFamily="34" charset="0"/>
                <a:ea typeface="Tahoma" panose="020B0604030504040204" pitchFamily="34" charset="0"/>
                <a:cs typeface="Tahoma" panose="020B0604030504040204" pitchFamily="34" charset="0"/>
              </a:rPr>
              <a:t>umaber.co.uk | abersu.co.uk</a:t>
            </a:r>
          </a:p>
        </p:txBody>
      </p:sp>
      <p:pic>
        <p:nvPicPr>
          <p:cNvPr id="4" name="Picture 2">
            <a:extLst>
              <a:ext uri="{FF2B5EF4-FFF2-40B4-BE49-F238E27FC236}">
                <a16:creationId xmlns:a16="http://schemas.microsoft.com/office/drawing/2014/main" id="{45AC7971-07F3-C1BE-CA79-25151B99628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336055" y="1"/>
            <a:ext cx="852896" cy="8975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354335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 name="Title 1"/>
          <p:cNvSpPr txBox="1">
            <a:spLocks/>
          </p:cNvSpPr>
          <p:nvPr/>
        </p:nvSpPr>
        <p:spPr>
          <a:xfrm>
            <a:off x="365760" y="640412"/>
            <a:ext cx="6922936" cy="808384"/>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3800" b="1" i="0" u="none" strike="noStrike" kern="1200" cap="none" spc="0" normalizeH="0" baseline="0" noProof="0" dirty="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rPr>
              <a:t>60 second summaries</a:t>
            </a:r>
          </a:p>
        </p:txBody>
      </p:sp>
      <p:sp>
        <p:nvSpPr>
          <p:cNvPr id="6" name="Title 1"/>
          <p:cNvSpPr txBox="1">
            <a:spLocks/>
          </p:cNvSpPr>
          <p:nvPr/>
        </p:nvSpPr>
        <p:spPr>
          <a:xfrm>
            <a:off x="388619" y="1643062"/>
            <a:ext cx="10743207" cy="3866197"/>
          </a:xfrm>
          <a:prstGeom prst="rect">
            <a:avLst/>
          </a:prstGeom>
        </p:spPr>
        <p:txBody>
          <a:bodyPr numCol="1">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457200" marR="0" lvl="0" indent="-457200" algn="l" defTabSz="914400" rtl="0" eaLnBrk="1" fontAlgn="auto" latinLnBrk="0" hangingPunct="1">
              <a:lnSpc>
                <a:spcPct val="150000"/>
              </a:lnSpc>
              <a:spcBef>
                <a:spcPct val="0"/>
              </a:spcBef>
              <a:spcAft>
                <a:spcPts val="0"/>
              </a:spcAft>
              <a:buClrTx/>
              <a:buSzTx/>
              <a:buFont typeface="Arial" panose="020B0604020202020204" pitchFamily="34" charset="0"/>
              <a:buChar char="•"/>
              <a:tabLst/>
              <a:defRPr/>
            </a:pPr>
            <a:r>
              <a:rPr kumimoji="0" lang="en-GB" sz="2800" i="0" u="none" strike="noStrike" kern="1200" cap="none" spc="0" normalizeH="0" baseline="0" noProof="0" dirty="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rPr>
              <a:t>Video of each candidate giving their 60 second pitch as to why they would be a good fit for the role they are standing for.  </a:t>
            </a:r>
          </a:p>
          <a:p>
            <a:pPr marL="457200" marR="0" lvl="0" indent="-457200" algn="l" defTabSz="914400" rtl="0" eaLnBrk="1" fontAlgn="auto" latinLnBrk="0" hangingPunct="1">
              <a:lnSpc>
                <a:spcPct val="150000"/>
              </a:lnSpc>
              <a:spcBef>
                <a:spcPct val="0"/>
              </a:spcBef>
              <a:spcAft>
                <a:spcPts val="0"/>
              </a:spcAft>
              <a:buClrTx/>
              <a:buSzTx/>
              <a:buFont typeface="Arial" panose="020B0604020202020204" pitchFamily="34" charset="0"/>
              <a:buChar char="•"/>
              <a:tabLst/>
              <a:defRPr/>
            </a:pPr>
            <a:r>
              <a:rPr lang="en-GB" sz="2800" dirty="0">
                <a:solidFill>
                  <a:prstClr val="white"/>
                </a:solidFill>
                <a:latin typeface="Tahoma" panose="020B0604030504040204" pitchFamily="34" charset="0"/>
                <a:ea typeface="Tahoma" panose="020B0604030504040204" pitchFamily="34" charset="0"/>
                <a:cs typeface="Tahoma" panose="020B0604030504040204" pitchFamily="34" charset="0"/>
              </a:rPr>
              <a:t>Videos will be made between the close of standing (</a:t>
            </a:r>
            <a:r>
              <a:rPr lang="en-GB" sz="2800" i="1" dirty="0">
                <a:solidFill>
                  <a:prstClr val="white"/>
                </a:solidFill>
                <a:latin typeface="Tahoma" panose="020B0604030504040204" pitchFamily="34" charset="0"/>
                <a:ea typeface="Tahoma" panose="020B0604030504040204" pitchFamily="34" charset="0"/>
                <a:cs typeface="Tahoma" panose="020B0604030504040204" pitchFamily="34" charset="0"/>
              </a:rPr>
              <a:t>Wednesday February 22</a:t>
            </a:r>
            <a:r>
              <a:rPr lang="en-GB" sz="2800" i="1" baseline="30000" dirty="0">
                <a:solidFill>
                  <a:prstClr val="white"/>
                </a:solidFill>
                <a:latin typeface="Tahoma" panose="020B0604030504040204" pitchFamily="34" charset="0"/>
                <a:ea typeface="Tahoma" panose="020B0604030504040204" pitchFamily="34" charset="0"/>
                <a:cs typeface="Tahoma" panose="020B0604030504040204" pitchFamily="34" charset="0"/>
              </a:rPr>
              <a:t>nd</a:t>
            </a:r>
            <a:r>
              <a:rPr lang="en-GB" sz="2800" dirty="0">
                <a:solidFill>
                  <a:prstClr val="white"/>
                </a:solidFill>
                <a:latin typeface="Tahoma" panose="020B0604030504040204" pitchFamily="34" charset="0"/>
                <a:ea typeface="Tahoma" panose="020B0604030504040204" pitchFamily="34" charset="0"/>
                <a:cs typeface="Tahoma" panose="020B0604030504040204" pitchFamily="34" charset="0"/>
              </a:rPr>
              <a:t>) and Friday March 3</a:t>
            </a:r>
            <a:r>
              <a:rPr lang="en-GB" sz="2800" baseline="30000" dirty="0">
                <a:solidFill>
                  <a:prstClr val="white"/>
                </a:solidFill>
                <a:latin typeface="Tahoma" panose="020B0604030504040204" pitchFamily="34" charset="0"/>
                <a:ea typeface="Tahoma" panose="020B0604030504040204" pitchFamily="34" charset="0"/>
                <a:cs typeface="Tahoma" panose="020B0604030504040204" pitchFamily="34" charset="0"/>
              </a:rPr>
              <a:t>rd</a:t>
            </a:r>
            <a:r>
              <a:rPr lang="en-GB" sz="2800" dirty="0">
                <a:solidFill>
                  <a:prstClr val="white"/>
                </a:solidFill>
                <a:latin typeface="Tahoma" panose="020B0604030504040204" pitchFamily="34" charset="0"/>
                <a:ea typeface="Tahoma" panose="020B0604030504040204" pitchFamily="34" charset="0"/>
                <a:cs typeface="Tahoma" panose="020B0604030504040204" pitchFamily="34" charset="0"/>
              </a:rPr>
              <a:t>.</a:t>
            </a:r>
            <a:endParaRPr kumimoji="0" lang="en-GB" sz="2800" i="0" u="none" strike="noStrike" kern="1200" cap="none" spc="0" normalizeH="0" baseline="0" noProof="0" dirty="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endParaRPr>
          </a:p>
          <a:p>
            <a:pPr marL="0" marR="0" lvl="0" indent="0" algn="l" defTabSz="914400" rtl="0" eaLnBrk="1" fontAlgn="auto" latinLnBrk="0" hangingPunct="1">
              <a:lnSpc>
                <a:spcPct val="150000"/>
              </a:lnSpc>
              <a:spcBef>
                <a:spcPct val="0"/>
              </a:spcBef>
              <a:spcAft>
                <a:spcPts val="0"/>
              </a:spcAft>
              <a:buClrTx/>
              <a:buSzTx/>
              <a:buFontTx/>
              <a:buNone/>
              <a:tabLst/>
              <a:defRPr/>
            </a:pPr>
            <a:endParaRPr kumimoji="0" lang="en-GB" sz="2800" b="0" i="0" u="none" strike="noStrike" kern="1200" cap="none" spc="0" normalizeH="0" baseline="0" noProof="0" dirty="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endParaRPr>
          </a:p>
          <a:p>
            <a:pPr marL="457200" marR="0" lvl="0" indent="-457200" algn="l" defTabSz="914400" rtl="0" eaLnBrk="1" fontAlgn="auto" latinLnBrk="0" hangingPunct="1">
              <a:lnSpc>
                <a:spcPct val="150000"/>
              </a:lnSpc>
              <a:spcBef>
                <a:spcPct val="0"/>
              </a:spcBef>
              <a:spcAft>
                <a:spcPts val="0"/>
              </a:spcAft>
              <a:buClrTx/>
              <a:buSzTx/>
              <a:buFont typeface="Arial" panose="020B0604020202020204" pitchFamily="34" charset="0"/>
              <a:buChar char="•"/>
              <a:tabLst/>
              <a:defRPr/>
            </a:pPr>
            <a:endParaRPr kumimoji="0" lang="en-GB" sz="2800" b="0" i="0" u="none" strike="noStrike" kern="1200" cap="none" spc="0" normalizeH="0" baseline="0" noProof="0" dirty="0">
              <a:ln>
                <a:noFill/>
              </a:ln>
              <a:solidFill>
                <a:prstClr val="black">
                  <a:lumMod val="85000"/>
                  <a:lumOff val="15000"/>
                </a:prstClr>
              </a:solidFill>
              <a:effectLst/>
              <a:uLnTx/>
              <a:uFillTx/>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2437619067"/>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307975" y="569479"/>
            <a:ext cx="9961581" cy="808384"/>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3800" b="1" dirty="0">
                <a:solidFill>
                  <a:schemeClr val="bg1"/>
                </a:solidFill>
                <a:latin typeface="Tahoma" panose="020B0604030504040204" pitchFamily="34" charset="0"/>
                <a:ea typeface="Tahoma" panose="020B0604030504040204" pitchFamily="34" charset="0"/>
                <a:cs typeface="Tahoma" panose="020B0604030504040204" pitchFamily="34" charset="0"/>
              </a:rPr>
              <a:t>Photos!</a:t>
            </a:r>
          </a:p>
        </p:txBody>
      </p:sp>
      <p:sp>
        <p:nvSpPr>
          <p:cNvPr id="3" name="AutoShape 2" descr="Image result for camera flash"/>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 name="Title 1">
            <a:extLst>
              <a:ext uri="{FF2B5EF4-FFF2-40B4-BE49-F238E27FC236}">
                <a16:creationId xmlns:a16="http://schemas.microsoft.com/office/drawing/2014/main" id="{082015A8-6FE7-4237-A28A-D7F093C64CB0}"/>
              </a:ext>
            </a:extLst>
          </p:cNvPr>
          <p:cNvSpPr txBox="1">
            <a:spLocks/>
          </p:cNvSpPr>
          <p:nvPr/>
        </p:nvSpPr>
        <p:spPr>
          <a:xfrm>
            <a:off x="307975" y="1377863"/>
            <a:ext cx="6161405" cy="4678380"/>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342900" indent="-342900">
              <a:lnSpc>
                <a:spcPct val="150000"/>
              </a:lnSpc>
              <a:buFont typeface="Arial" panose="020B0604020202020204" pitchFamily="34" charset="0"/>
              <a:buChar char="•"/>
            </a:pPr>
            <a:r>
              <a:rPr lang="en-GB" sz="2500" dirty="0">
                <a:solidFill>
                  <a:schemeClr val="bg1"/>
                </a:solidFill>
                <a:latin typeface="Tahoma" panose="020B0604030504040204" pitchFamily="34" charset="0"/>
                <a:ea typeface="Tahoma" panose="020B0604030504040204" pitchFamily="34" charset="0"/>
                <a:cs typeface="Tahoma" panose="020B0604030504040204" pitchFamily="34" charset="0"/>
              </a:rPr>
              <a:t>To be taken today!</a:t>
            </a:r>
          </a:p>
          <a:p>
            <a:pPr marL="342900" indent="-342900">
              <a:lnSpc>
                <a:spcPct val="150000"/>
              </a:lnSpc>
              <a:buFont typeface="Arial" panose="020B0604020202020204" pitchFamily="34" charset="0"/>
              <a:buChar char="•"/>
            </a:pPr>
            <a:r>
              <a:rPr lang="en-GB" sz="2500" dirty="0">
                <a:solidFill>
                  <a:schemeClr val="bg1"/>
                </a:solidFill>
                <a:latin typeface="Tahoma" panose="020B0604030504040204" pitchFamily="34" charset="0"/>
                <a:ea typeface="Tahoma" panose="020B0604030504040204" pitchFamily="34" charset="0"/>
                <a:cs typeface="Tahoma" panose="020B0604030504040204" pitchFamily="34" charset="0"/>
              </a:rPr>
              <a:t>x2 photos – one plain and one fun, both taken against a white wall and ideally from the shoulders and above well-lit area (Do not wear any items of clothing with the Union or University logo).</a:t>
            </a:r>
          </a:p>
          <a:p>
            <a:pPr marL="800100" lvl="1" indent="-342900">
              <a:lnSpc>
                <a:spcPct val="150000"/>
              </a:lnSpc>
              <a:buFont typeface="Arial" panose="020B0604020202020204" pitchFamily="34" charset="0"/>
              <a:buChar char="•"/>
            </a:pPr>
            <a:r>
              <a:rPr lang="en-GB" sz="100" dirty="0">
                <a:solidFill>
                  <a:schemeClr val="tx1">
                    <a:lumMod val="85000"/>
                    <a:lumOff val="15000"/>
                  </a:schemeClr>
                </a:solidFill>
                <a:latin typeface="Tahoma" panose="020B0604030504040204" pitchFamily="34" charset="0"/>
                <a:ea typeface="Tahoma" panose="020B0604030504040204" pitchFamily="34" charset="0"/>
                <a:cs typeface="Tahoma" panose="020B0604030504040204" pitchFamily="34" charset="0"/>
              </a:rPr>
              <a:t>Taken </a:t>
            </a:r>
          </a:p>
        </p:txBody>
      </p:sp>
      <p:pic>
        <p:nvPicPr>
          <p:cNvPr id="8" name="Picture 7" descr="A person smiling for the camera&#10;&#10;Description automatically generated with medium confidence">
            <a:extLst>
              <a:ext uri="{FF2B5EF4-FFF2-40B4-BE49-F238E27FC236}">
                <a16:creationId xmlns:a16="http://schemas.microsoft.com/office/drawing/2014/main" id="{EC6E6062-3445-47CF-A901-9830B6527871}"/>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8631535" y="973671"/>
            <a:ext cx="2864562" cy="2864562"/>
          </a:xfrm>
          <a:prstGeom prst="roundRect">
            <a:avLst>
              <a:gd name="adj" fmla="val 4167"/>
            </a:avLst>
          </a:prstGeom>
          <a:solidFill>
            <a:srgbClr val="FFFFFF"/>
          </a:solidFill>
          <a:ln w="76200" cap="sq">
            <a:solidFill>
              <a:srgbClr val="292929"/>
            </a:solid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p:spPr>
      </p:pic>
      <p:pic>
        <p:nvPicPr>
          <p:cNvPr id="6" name="Picture 5" descr="A picture containing person, person, posing&#10;&#10;Description automatically generated">
            <a:extLst>
              <a:ext uri="{FF2B5EF4-FFF2-40B4-BE49-F238E27FC236}">
                <a16:creationId xmlns:a16="http://schemas.microsoft.com/office/drawing/2014/main" id="{DC5C39E0-9090-47EF-A76B-1AD5F421E33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965820" y="2693427"/>
            <a:ext cx="2777956" cy="2777956"/>
          </a:xfrm>
          <a:prstGeom prst="roundRect">
            <a:avLst>
              <a:gd name="adj" fmla="val 4167"/>
            </a:avLst>
          </a:prstGeom>
          <a:solidFill>
            <a:srgbClr val="FFFFFF"/>
          </a:solidFill>
          <a:ln w="76200" cap="sq">
            <a:solidFill>
              <a:srgbClr val="EAEAEA"/>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p:spPr>
      </p:pic>
    </p:spTree>
    <p:extLst>
      <p:ext uri="{BB962C8B-B14F-4D97-AF65-F5344CB8AC3E}">
        <p14:creationId xmlns:p14="http://schemas.microsoft.com/office/powerpoint/2010/main" val="6793001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365760" y="640412"/>
            <a:ext cx="9274630" cy="808384"/>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3800" b="1" dirty="0">
                <a:solidFill>
                  <a:schemeClr val="bg1"/>
                </a:solidFill>
                <a:latin typeface="Tahoma" panose="020B0604030504040204" pitchFamily="34" charset="0"/>
                <a:ea typeface="Tahoma" panose="020B0604030504040204" pitchFamily="34" charset="0"/>
                <a:cs typeface="Tahoma" panose="020B0604030504040204" pitchFamily="34" charset="0"/>
              </a:rPr>
              <a:t>Speak to students</a:t>
            </a:r>
          </a:p>
        </p:txBody>
      </p:sp>
      <p:sp>
        <p:nvSpPr>
          <p:cNvPr id="6" name="Title 1"/>
          <p:cNvSpPr txBox="1">
            <a:spLocks/>
          </p:cNvSpPr>
          <p:nvPr/>
        </p:nvSpPr>
        <p:spPr>
          <a:xfrm>
            <a:off x="388620" y="1243056"/>
            <a:ext cx="11387068" cy="4845510"/>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2800" dirty="0">
                <a:solidFill>
                  <a:schemeClr val="bg1"/>
                </a:solidFill>
              </a:rPr>
              <a:t>“</a:t>
            </a:r>
            <a:r>
              <a:rPr lang="en-GB" sz="2400" dirty="0">
                <a:solidFill>
                  <a:schemeClr val="bg1"/>
                </a:solidFill>
                <a:latin typeface="Tahoma" panose="020B0604030504040204" pitchFamily="34" charset="0"/>
                <a:ea typeface="Tahoma" panose="020B0604030504040204" pitchFamily="34" charset="0"/>
                <a:cs typeface="Tahoma" panose="020B0604030504040204" pitchFamily="34" charset="0"/>
              </a:rPr>
              <a:t>Voters contacted face-to-face were 21 percentage points more likely to vote for the candidate after speaking with them for fewer than 10 seconds, compared with those left alone”</a:t>
            </a:r>
          </a:p>
          <a:p>
            <a:endParaRPr lang="en-GB" sz="2400" dirty="0">
              <a:solidFill>
                <a:schemeClr val="bg1"/>
              </a:solidFill>
              <a:latin typeface="Tahoma" panose="020B0604030504040204" pitchFamily="34" charset="0"/>
              <a:ea typeface="Tahoma" panose="020B0604030504040204" pitchFamily="34" charset="0"/>
              <a:cs typeface="Tahoma" panose="020B0604030504040204" pitchFamily="34" charset="0"/>
            </a:endParaRPr>
          </a:p>
          <a:p>
            <a:r>
              <a:rPr lang="en-GB" sz="2400" dirty="0">
                <a:solidFill>
                  <a:schemeClr val="bg1"/>
                </a:solidFill>
                <a:latin typeface="Tahoma" panose="020B0604030504040204" pitchFamily="34" charset="0"/>
                <a:ea typeface="Tahoma" panose="020B0604030504040204" pitchFamily="34" charset="0"/>
                <a:cs typeface="Tahoma" panose="020B0604030504040204" pitchFamily="34" charset="0"/>
              </a:rPr>
              <a:t>“The experiment found that voters called on the phone or sent postcards were not noticeably more likely to vote than those sent nothing. But canvassing was different. Just one in-person conversation had a profound effect on a voter’s likelihood to go to the polls, boosting turnout by a whopping 20 percent (or around 9 percentage points)”</a:t>
            </a:r>
          </a:p>
          <a:p>
            <a:endParaRPr lang="en-GB" sz="2400" dirty="0">
              <a:solidFill>
                <a:schemeClr val="bg1"/>
              </a:solidFill>
              <a:latin typeface="Tahoma" panose="020B0604030504040204" pitchFamily="34" charset="0"/>
              <a:ea typeface="Tahoma" panose="020B0604030504040204" pitchFamily="34" charset="0"/>
              <a:cs typeface="Tahoma" panose="020B0604030504040204" pitchFamily="34" charset="0"/>
            </a:endParaRPr>
          </a:p>
          <a:p>
            <a:r>
              <a:rPr lang="en-GB" sz="2400" dirty="0">
                <a:solidFill>
                  <a:schemeClr val="bg1"/>
                </a:solidFill>
                <a:latin typeface="Tahoma" panose="020B0604030504040204" pitchFamily="34" charset="0"/>
                <a:ea typeface="Tahoma" panose="020B0604030504040204" pitchFamily="34" charset="0"/>
                <a:cs typeface="Tahoma" panose="020B0604030504040204" pitchFamily="34" charset="0"/>
              </a:rPr>
              <a:t>“We find that a brief visit by the candidate dramatically increases the support for the candidate regardless of the nature of the message delivered. The actions of candidates seem to speak louder than words”</a:t>
            </a:r>
          </a:p>
          <a:p>
            <a:pPr algn="r"/>
            <a:r>
              <a:rPr lang="en-GB" sz="2800" dirty="0">
                <a:solidFill>
                  <a:schemeClr val="bg1"/>
                </a:solidFill>
                <a:latin typeface="Tahoma" panose="020B0604030504040204" pitchFamily="34" charset="0"/>
                <a:ea typeface="Tahoma" panose="020B0604030504040204" pitchFamily="34" charset="0"/>
                <a:cs typeface="Tahoma" panose="020B0604030504040204" pitchFamily="34" charset="0"/>
              </a:rPr>
              <a:t>Royal Economic Society</a:t>
            </a:r>
          </a:p>
          <a:p>
            <a:pPr marL="457200" indent="-457200">
              <a:lnSpc>
                <a:spcPct val="150000"/>
              </a:lnSpc>
              <a:buFont typeface="Arial" panose="020B0604020202020204" pitchFamily="34" charset="0"/>
              <a:buChar char="•"/>
            </a:pPr>
            <a:endParaRPr lang="en-GB" sz="2800" dirty="0">
              <a:solidFill>
                <a:schemeClr val="tx1">
                  <a:lumMod val="85000"/>
                  <a:lumOff val="15000"/>
                </a:schemeClr>
              </a:solidFill>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11264786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bg>
      <p:bgPr>
        <a:solidFill>
          <a:srgbClr val="93287B"/>
        </a:solidFill>
        <a:effectLst/>
      </p:bgPr>
    </p:bg>
    <p:spTree>
      <p:nvGrpSpPr>
        <p:cNvPr id="1" name=""/>
        <p:cNvGrpSpPr/>
        <p:nvPr/>
      </p:nvGrpSpPr>
      <p:grpSpPr>
        <a:xfrm>
          <a:off x="0" y="0"/>
          <a:ext cx="0" cy="0"/>
          <a:chOff x="0" y="0"/>
          <a:chExt cx="0" cy="0"/>
        </a:xfrm>
      </p:grpSpPr>
      <p:grpSp>
        <p:nvGrpSpPr>
          <p:cNvPr id="2" name="Group 2"/>
          <p:cNvGrpSpPr/>
          <p:nvPr/>
        </p:nvGrpSpPr>
        <p:grpSpPr>
          <a:xfrm rot="555737">
            <a:off x="3143046" y="3498025"/>
            <a:ext cx="6412102" cy="1653752"/>
            <a:chOff x="135342" y="646050"/>
            <a:chExt cx="12824204" cy="3307504"/>
          </a:xfrm>
        </p:grpSpPr>
        <p:grpSp>
          <p:nvGrpSpPr>
            <p:cNvPr id="3" name="Group 3"/>
            <p:cNvGrpSpPr/>
            <p:nvPr/>
          </p:nvGrpSpPr>
          <p:grpSpPr>
            <a:xfrm rot="-351616">
              <a:off x="135342" y="646050"/>
              <a:ext cx="12824204" cy="3307504"/>
              <a:chOff x="0" y="0"/>
              <a:chExt cx="33757530" cy="8706439"/>
            </a:xfrm>
          </p:grpSpPr>
          <p:sp>
            <p:nvSpPr>
              <p:cNvPr id="4" name="Freeform 4"/>
              <p:cNvSpPr/>
              <p:nvPr/>
            </p:nvSpPr>
            <p:spPr>
              <a:xfrm>
                <a:off x="72390" y="72388"/>
                <a:ext cx="33612754" cy="8561663"/>
              </a:xfrm>
              <a:custGeom>
                <a:avLst/>
                <a:gdLst/>
                <a:ahLst/>
                <a:cxnLst/>
                <a:rect l="l" t="t" r="r" b="b"/>
                <a:pathLst>
                  <a:path w="33612751" h="8561659">
                    <a:moveTo>
                      <a:pt x="0" y="0"/>
                    </a:moveTo>
                    <a:lnTo>
                      <a:pt x="33612751" y="0"/>
                    </a:lnTo>
                    <a:lnTo>
                      <a:pt x="33612751" y="8561659"/>
                    </a:lnTo>
                    <a:lnTo>
                      <a:pt x="0" y="8561659"/>
                    </a:lnTo>
                    <a:lnTo>
                      <a:pt x="0" y="0"/>
                    </a:lnTo>
                    <a:close/>
                  </a:path>
                </a:pathLst>
              </a:custGeom>
              <a:solidFill>
                <a:srgbClr val="FFFFFF"/>
              </a:solidFill>
            </p:spPr>
          </p:sp>
          <p:sp>
            <p:nvSpPr>
              <p:cNvPr id="5" name="Freeform 5"/>
              <p:cNvSpPr/>
              <p:nvPr/>
            </p:nvSpPr>
            <p:spPr>
              <a:xfrm>
                <a:off x="0" y="0"/>
                <a:ext cx="33757530" cy="8706439"/>
              </a:xfrm>
              <a:custGeom>
                <a:avLst/>
                <a:gdLst/>
                <a:ahLst/>
                <a:cxnLst/>
                <a:rect l="l" t="t" r="r" b="b"/>
                <a:pathLst>
                  <a:path w="33757530" h="8706439">
                    <a:moveTo>
                      <a:pt x="33612751" y="8561659"/>
                    </a:moveTo>
                    <a:lnTo>
                      <a:pt x="33757530" y="8561659"/>
                    </a:lnTo>
                    <a:lnTo>
                      <a:pt x="33757530" y="8706439"/>
                    </a:lnTo>
                    <a:lnTo>
                      <a:pt x="33612751" y="8706439"/>
                    </a:lnTo>
                    <a:lnTo>
                      <a:pt x="33612751" y="8561659"/>
                    </a:lnTo>
                    <a:close/>
                    <a:moveTo>
                      <a:pt x="0" y="144780"/>
                    </a:moveTo>
                    <a:lnTo>
                      <a:pt x="144780" y="144780"/>
                    </a:lnTo>
                    <a:lnTo>
                      <a:pt x="144780" y="8561660"/>
                    </a:lnTo>
                    <a:lnTo>
                      <a:pt x="0" y="8561660"/>
                    </a:lnTo>
                    <a:lnTo>
                      <a:pt x="0" y="144780"/>
                    </a:lnTo>
                    <a:close/>
                    <a:moveTo>
                      <a:pt x="0" y="8561660"/>
                    </a:moveTo>
                    <a:lnTo>
                      <a:pt x="144780" y="8561660"/>
                    </a:lnTo>
                    <a:lnTo>
                      <a:pt x="144780" y="8706439"/>
                    </a:lnTo>
                    <a:lnTo>
                      <a:pt x="0" y="8706439"/>
                    </a:lnTo>
                    <a:lnTo>
                      <a:pt x="0" y="8561659"/>
                    </a:lnTo>
                    <a:close/>
                    <a:moveTo>
                      <a:pt x="33612751" y="144780"/>
                    </a:moveTo>
                    <a:lnTo>
                      <a:pt x="33757530" y="144780"/>
                    </a:lnTo>
                    <a:lnTo>
                      <a:pt x="33757530" y="8561660"/>
                    </a:lnTo>
                    <a:lnTo>
                      <a:pt x="33612751" y="8561660"/>
                    </a:lnTo>
                    <a:lnTo>
                      <a:pt x="33612751" y="144780"/>
                    </a:lnTo>
                    <a:close/>
                    <a:moveTo>
                      <a:pt x="144780" y="8561659"/>
                    </a:moveTo>
                    <a:lnTo>
                      <a:pt x="33612751" y="8561659"/>
                    </a:lnTo>
                    <a:lnTo>
                      <a:pt x="33612751" y="8706439"/>
                    </a:lnTo>
                    <a:lnTo>
                      <a:pt x="144780" y="8706439"/>
                    </a:lnTo>
                    <a:lnTo>
                      <a:pt x="144780" y="8561659"/>
                    </a:lnTo>
                    <a:close/>
                    <a:moveTo>
                      <a:pt x="33612751" y="0"/>
                    </a:moveTo>
                    <a:lnTo>
                      <a:pt x="33757530" y="0"/>
                    </a:lnTo>
                    <a:lnTo>
                      <a:pt x="33757530" y="144780"/>
                    </a:lnTo>
                    <a:lnTo>
                      <a:pt x="33612751" y="144780"/>
                    </a:lnTo>
                    <a:lnTo>
                      <a:pt x="33612751" y="0"/>
                    </a:lnTo>
                    <a:close/>
                    <a:moveTo>
                      <a:pt x="0" y="0"/>
                    </a:moveTo>
                    <a:lnTo>
                      <a:pt x="144780" y="0"/>
                    </a:lnTo>
                    <a:lnTo>
                      <a:pt x="144780" y="144780"/>
                    </a:lnTo>
                    <a:lnTo>
                      <a:pt x="0" y="144780"/>
                    </a:lnTo>
                    <a:lnTo>
                      <a:pt x="0" y="0"/>
                    </a:lnTo>
                    <a:close/>
                    <a:moveTo>
                      <a:pt x="144780" y="0"/>
                    </a:moveTo>
                    <a:lnTo>
                      <a:pt x="33612751" y="0"/>
                    </a:lnTo>
                    <a:lnTo>
                      <a:pt x="33612751" y="144780"/>
                    </a:lnTo>
                    <a:lnTo>
                      <a:pt x="144780" y="144780"/>
                    </a:lnTo>
                    <a:lnTo>
                      <a:pt x="144780" y="0"/>
                    </a:lnTo>
                    <a:close/>
                  </a:path>
                </a:pathLst>
              </a:custGeom>
              <a:solidFill>
                <a:srgbClr val="000000"/>
              </a:solidFill>
            </p:spPr>
          </p:sp>
        </p:grpSp>
        <p:sp>
          <p:nvSpPr>
            <p:cNvPr id="6" name="TextBox 6"/>
            <p:cNvSpPr txBox="1"/>
            <p:nvPr/>
          </p:nvSpPr>
          <p:spPr>
            <a:xfrm rot="21248384">
              <a:off x="511735" y="1357964"/>
              <a:ext cx="12084406" cy="1963358"/>
            </a:xfrm>
            <a:prstGeom prst="rect">
              <a:avLst/>
            </a:prstGeom>
          </p:spPr>
          <p:txBody>
            <a:bodyPr lIns="0" tIns="0" rIns="0" bIns="0" rtlCol="0" anchor="t">
              <a:spAutoFit/>
            </a:bodyPr>
            <a:lstStyle/>
            <a:p>
              <a:pPr marL="0" marR="0" lvl="0" indent="0" algn="ctr" defTabSz="914400" rtl="0" eaLnBrk="1" fontAlgn="auto" latinLnBrk="0" hangingPunct="1">
                <a:lnSpc>
                  <a:spcPts val="8416"/>
                </a:lnSpc>
                <a:spcBef>
                  <a:spcPts val="0"/>
                </a:spcBef>
                <a:spcAft>
                  <a:spcPts val="0"/>
                </a:spcAft>
                <a:buClrTx/>
                <a:buSzTx/>
                <a:buFontTx/>
                <a:buNone/>
                <a:tabLst/>
                <a:defRPr/>
              </a:pPr>
              <a:r>
                <a:rPr kumimoji="0" lang="en-US" sz="6600" b="0" i="0" u="none" strike="noStrike" kern="1200" cap="none" spc="347" normalizeH="0" baseline="0" noProof="0" dirty="0">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rPr>
                <a:t>WELLBEING</a:t>
              </a:r>
            </a:p>
          </p:txBody>
        </p:sp>
      </p:grpSp>
      <p:grpSp>
        <p:nvGrpSpPr>
          <p:cNvPr id="7" name="Group 7"/>
          <p:cNvGrpSpPr/>
          <p:nvPr/>
        </p:nvGrpSpPr>
        <p:grpSpPr>
          <a:xfrm rot="185399">
            <a:off x="2531903" y="1851732"/>
            <a:ext cx="5111589" cy="1660949"/>
            <a:chOff x="109216" y="450635"/>
            <a:chExt cx="9030648" cy="3321898"/>
          </a:xfrm>
        </p:grpSpPr>
        <p:grpSp>
          <p:nvGrpSpPr>
            <p:cNvPr id="8" name="Group 8"/>
            <p:cNvGrpSpPr/>
            <p:nvPr/>
          </p:nvGrpSpPr>
          <p:grpSpPr>
            <a:xfrm rot="-351616">
              <a:off x="142736" y="450635"/>
              <a:ext cx="8997128" cy="3321898"/>
              <a:chOff x="-8842" y="0"/>
              <a:chExt cx="23683406" cy="8744328"/>
            </a:xfrm>
          </p:grpSpPr>
          <p:sp>
            <p:nvSpPr>
              <p:cNvPr id="9" name="Freeform 9"/>
              <p:cNvSpPr/>
              <p:nvPr/>
            </p:nvSpPr>
            <p:spPr>
              <a:xfrm>
                <a:off x="-8842" y="182667"/>
                <a:ext cx="23529786" cy="8561661"/>
              </a:xfrm>
              <a:custGeom>
                <a:avLst/>
                <a:gdLst/>
                <a:ahLst/>
                <a:cxnLst/>
                <a:rect l="l" t="t" r="r" b="b"/>
                <a:pathLst>
                  <a:path w="23529785" h="8561659">
                    <a:moveTo>
                      <a:pt x="0" y="0"/>
                    </a:moveTo>
                    <a:lnTo>
                      <a:pt x="23529785" y="0"/>
                    </a:lnTo>
                    <a:lnTo>
                      <a:pt x="23529785" y="8561659"/>
                    </a:lnTo>
                    <a:lnTo>
                      <a:pt x="0" y="8561659"/>
                    </a:lnTo>
                    <a:lnTo>
                      <a:pt x="0" y="0"/>
                    </a:lnTo>
                    <a:close/>
                  </a:path>
                </a:pathLst>
              </a:custGeom>
              <a:solidFill>
                <a:srgbClr val="FFFFFF"/>
              </a:solidFill>
            </p:spPr>
          </p:sp>
          <p:sp>
            <p:nvSpPr>
              <p:cNvPr id="10" name="Freeform 10"/>
              <p:cNvSpPr/>
              <p:nvPr/>
            </p:nvSpPr>
            <p:spPr>
              <a:xfrm>
                <a:off x="0" y="0"/>
                <a:ext cx="23674564" cy="8706439"/>
              </a:xfrm>
              <a:custGeom>
                <a:avLst/>
                <a:gdLst/>
                <a:ahLst/>
                <a:cxnLst/>
                <a:rect l="l" t="t" r="r" b="b"/>
                <a:pathLst>
                  <a:path w="23674564" h="8706439">
                    <a:moveTo>
                      <a:pt x="23529784" y="8561659"/>
                    </a:moveTo>
                    <a:lnTo>
                      <a:pt x="23674564" y="8561659"/>
                    </a:lnTo>
                    <a:lnTo>
                      <a:pt x="23674564" y="8706439"/>
                    </a:lnTo>
                    <a:lnTo>
                      <a:pt x="23529784" y="8706439"/>
                    </a:lnTo>
                    <a:lnTo>
                      <a:pt x="23529784" y="8561659"/>
                    </a:lnTo>
                    <a:close/>
                    <a:moveTo>
                      <a:pt x="0" y="144780"/>
                    </a:moveTo>
                    <a:lnTo>
                      <a:pt x="144780" y="144780"/>
                    </a:lnTo>
                    <a:lnTo>
                      <a:pt x="144780" y="8561660"/>
                    </a:lnTo>
                    <a:lnTo>
                      <a:pt x="0" y="8561660"/>
                    </a:lnTo>
                    <a:lnTo>
                      <a:pt x="0" y="144780"/>
                    </a:lnTo>
                    <a:close/>
                    <a:moveTo>
                      <a:pt x="0" y="8561660"/>
                    </a:moveTo>
                    <a:lnTo>
                      <a:pt x="144780" y="8561660"/>
                    </a:lnTo>
                    <a:lnTo>
                      <a:pt x="144780" y="8706439"/>
                    </a:lnTo>
                    <a:lnTo>
                      <a:pt x="0" y="8706439"/>
                    </a:lnTo>
                    <a:lnTo>
                      <a:pt x="0" y="8561659"/>
                    </a:lnTo>
                    <a:close/>
                    <a:moveTo>
                      <a:pt x="23529784" y="144780"/>
                    </a:moveTo>
                    <a:lnTo>
                      <a:pt x="23674564" y="144780"/>
                    </a:lnTo>
                    <a:lnTo>
                      <a:pt x="23674564" y="8561660"/>
                    </a:lnTo>
                    <a:lnTo>
                      <a:pt x="23529784" y="8561660"/>
                    </a:lnTo>
                    <a:lnTo>
                      <a:pt x="23529784" y="144780"/>
                    </a:lnTo>
                    <a:close/>
                    <a:moveTo>
                      <a:pt x="144780" y="8561659"/>
                    </a:moveTo>
                    <a:lnTo>
                      <a:pt x="23529784" y="8561659"/>
                    </a:lnTo>
                    <a:lnTo>
                      <a:pt x="23529784" y="8706439"/>
                    </a:lnTo>
                    <a:lnTo>
                      <a:pt x="144780" y="8706439"/>
                    </a:lnTo>
                    <a:lnTo>
                      <a:pt x="144780" y="8561659"/>
                    </a:lnTo>
                    <a:close/>
                    <a:moveTo>
                      <a:pt x="23529784" y="0"/>
                    </a:moveTo>
                    <a:lnTo>
                      <a:pt x="23674564" y="0"/>
                    </a:lnTo>
                    <a:lnTo>
                      <a:pt x="23674564" y="144780"/>
                    </a:lnTo>
                    <a:lnTo>
                      <a:pt x="23529784" y="144780"/>
                    </a:lnTo>
                    <a:lnTo>
                      <a:pt x="23529784" y="0"/>
                    </a:lnTo>
                    <a:close/>
                    <a:moveTo>
                      <a:pt x="0" y="0"/>
                    </a:moveTo>
                    <a:lnTo>
                      <a:pt x="144780" y="0"/>
                    </a:lnTo>
                    <a:lnTo>
                      <a:pt x="144780" y="144780"/>
                    </a:lnTo>
                    <a:lnTo>
                      <a:pt x="0" y="144780"/>
                    </a:lnTo>
                    <a:lnTo>
                      <a:pt x="0" y="0"/>
                    </a:lnTo>
                    <a:close/>
                    <a:moveTo>
                      <a:pt x="144780" y="0"/>
                    </a:moveTo>
                    <a:lnTo>
                      <a:pt x="23529784" y="0"/>
                    </a:lnTo>
                    <a:lnTo>
                      <a:pt x="23529784" y="144780"/>
                    </a:lnTo>
                    <a:lnTo>
                      <a:pt x="144780" y="144780"/>
                    </a:lnTo>
                    <a:lnTo>
                      <a:pt x="144780" y="0"/>
                    </a:lnTo>
                    <a:close/>
                  </a:path>
                </a:pathLst>
              </a:custGeom>
              <a:solidFill>
                <a:srgbClr val="000000"/>
              </a:solidFill>
            </p:spPr>
          </p:sp>
        </p:grpSp>
        <p:sp>
          <p:nvSpPr>
            <p:cNvPr id="11" name="TextBox 11"/>
            <p:cNvSpPr txBox="1"/>
            <p:nvPr/>
          </p:nvSpPr>
          <p:spPr>
            <a:xfrm rot="21248384">
              <a:off x="109216" y="1033758"/>
              <a:ext cx="8965781" cy="1900264"/>
            </a:xfrm>
            <a:prstGeom prst="rect">
              <a:avLst/>
            </a:prstGeom>
          </p:spPr>
          <p:txBody>
            <a:bodyPr wrap="square" lIns="0" tIns="0" rIns="0" bIns="0" rtlCol="0" anchor="t">
              <a:spAutoFit/>
            </a:bodyPr>
            <a:lstStyle/>
            <a:p>
              <a:pPr marL="0" marR="0" lvl="0" indent="0" algn="ctr" defTabSz="914400" rtl="0" eaLnBrk="1" fontAlgn="auto" latinLnBrk="0" hangingPunct="1">
                <a:lnSpc>
                  <a:spcPts val="8416"/>
                </a:lnSpc>
                <a:spcBef>
                  <a:spcPts val="0"/>
                </a:spcBef>
                <a:spcAft>
                  <a:spcPts val="0"/>
                </a:spcAft>
                <a:buClrTx/>
                <a:buSzTx/>
                <a:buFontTx/>
                <a:buNone/>
                <a:tabLst/>
                <a:defRPr/>
              </a:pPr>
              <a:r>
                <a:rPr kumimoji="0" lang="en-US" sz="5400" b="0" i="0" u="none" strike="noStrike" kern="1200" cap="none" spc="347" normalizeH="0" baseline="0" noProof="0" dirty="0">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rPr>
                <a:t>CANDIDATE</a:t>
              </a:r>
            </a:p>
          </p:txBody>
        </p:sp>
      </p:grpSp>
      <p:pic>
        <p:nvPicPr>
          <p:cNvPr id="2050" name="Picture 2">
            <a:extLst>
              <a:ext uri="{FF2B5EF4-FFF2-40B4-BE49-F238E27FC236}">
                <a16:creationId xmlns:a16="http://schemas.microsoft.com/office/drawing/2014/main" id="{3BA5C117-B88B-F844-E7AB-B1D0296351E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842171">
            <a:off x="7846203" y="1525819"/>
            <a:ext cx="1916481" cy="2016819"/>
          </a:xfrm>
          <a:prstGeom prst="rect">
            <a:avLst/>
          </a:prstGeom>
          <a:noFill/>
          <a:extLst>
            <a:ext uri="{909E8E84-426E-40DD-AFC4-6F175D3DCCD1}">
              <a14:hiddenFill xmlns:a14="http://schemas.microsoft.com/office/drawing/2010/main">
                <a:solidFill>
                  <a:srgbClr val="FFFFFF"/>
                </a:solidFill>
              </a14:hiddenFill>
            </a:ext>
          </a:extLst>
        </p:spPr>
      </p:pic>
      <p:sp>
        <p:nvSpPr>
          <p:cNvPr id="16" name="TextBox 15">
            <a:extLst>
              <a:ext uri="{FF2B5EF4-FFF2-40B4-BE49-F238E27FC236}">
                <a16:creationId xmlns:a16="http://schemas.microsoft.com/office/drawing/2014/main" id="{CBC055E3-DE3C-0F7F-A0C4-A9956BEBDD97}"/>
              </a:ext>
            </a:extLst>
          </p:cNvPr>
          <p:cNvSpPr txBox="1"/>
          <p:nvPr/>
        </p:nvSpPr>
        <p:spPr>
          <a:xfrm>
            <a:off x="9500100" y="6250154"/>
            <a:ext cx="2559587"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w="0"/>
                <a:solidFill>
                  <a:prstClr val="white"/>
                </a:solidFill>
                <a:effectLst/>
                <a:uLnTx/>
                <a:uFillTx/>
                <a:latin typeface="Tahoma" panose="020B0604030504040204" pitchFamily="34" charset="0"/>
                <a:ea typeface="Tahoma" panose="020B0604030504040204" pitchFamily="34" charset="0"/>
                <a:cs typeface="Tahoma" panose="020B0604030504040204" pitchFamily="34" charset="0"/>
              </a:rPr>
              <a:t>umaber.co.uk | abersu.co.uk</a:t>
            </a:r>
          </a:p>
        </p:txBody>
      </p:sp>
    </p:spTree>
    <p:extLst>
      <p:ext uri="{BB962C8B-B14F-4D97-AF65-F5344CB8AC3E}">
        <p14:creationId xmlns:p14="http://schemas.microsoft.com/office/powerpoint/2010/main" val="31930236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bg>
      <p:bgPr>
        <a:solidFill>
          <a:srgbClr val="93287B"/>
        </a:solidFill>
        <a:effectLst/>
      </p:bgPr>
    </p:bg>
    <p:spTree>
      <p:nvGrpSpPr>
        <p:cNvPr id="1" name=""/>
        <p:cNvGrpSpPr/>
        <p:nvPr/>
      </p:nvGrpSpPr>
      <p:grpSpPr>
        <a:xfrm>
          <a:off x="0" y="0"/>
          <a:ext cx="0" cy="0"/>
          <a:chOff x="0" y="0"/>
          <a:chExt cx="0" cy="0"/>
        </a:xfrm>
      </p:grpSpPr>
      <p:sp>
        <p:nvSpPr>
          <p:cNvPr id="5" name="Title 1"/>
          <p:cNvSpPr txBox="1">
            <a:spLocks/>
          </p:cNvSpPr>
          <p:nvPr/>
        </p:nvSpPr>
        <p:spPr>
          <a:xfrm>
            <a:off x="365760" y="640412"/>
            <a:ext cx="7772400" cy="808384"/>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3800" b="1" dirty="0">
                <a:solidFill>
                  <a:schemeClr val="bg1"/>
                </a:solidFill>
                <a:latin typeface="Tahoma" panose="020B0604030504040204" pitchFamily="34" charset="0"/>
                <a:ea typeface="Tahoma" panose="020B0604030504040204" pitchFamily="34" charset="0"/>
                <a:cs typeface="Tahoma" panose="020B0604030504040204" pitchFamily="34" charset="0"/>
              </a:rPr>
              <a:t>Self care is crucial</a:t>
            </a:r>
          </a:p>
        </p:txBody>
      </p:sp>
      <p:sp>
        <p:nvSpPr>
          <p:cNvPr id="6" name="Title 1"/>
          <p:cNvSpPr txBox="1">
            <a:spLocks/>
          </p:cNvSpPr>
          <p:nvPr/>
        </p:nvSpPr>
        <p:spPr>
          <a:xfrm>
            <a:off x="388620" y="1797269"/>
            <a:ext cx="10035540" cy="3711991"/>
          </a:xfrm>
          <a:prstGeom prst="rect">
            <a:avLst/>
          </a:prstGeom>
        </p:spPr>
        <p:txBody>
          <a:bodyPr>
            <a:normAutofit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457200" indent="-457200">
              <a:lnSpc>
                <a:spcPct val="150000"/>
              </a:lnSpc>
              <a:buFont typeface="Arial" panose="020B0604020202020204" pitchFamily="34" charset="0"/>
              <a:buChar char="•"/>
            </a:pPr>
            <a:r>
              <a:rPr lang="en-GB" sz="2800" dirty="0">
                <a:solidFill>
                  <a:schemeClr val="bg1"/>
                </a:solidFill>
                <a:latin typeface="Tahoma" panose="020B0604030504040204" pitchFamily="34" charset="0"/>
                <a:ea typeface="Tahoma" panose="020B0604030504040204" pitchFamily="34" charset="0"/>
                <a:cs typeface="Tahoma" panose="020B0604030504040204" pitchFamily="34" charset="0"/>
              </a:rPr>
              <a:t>Make sure you get 7-8 hours sleep a night.</a:t>
            </a:r>
          </a:p>
          <a:p>
            <a:pPr marL="457200" indent="-457200">
              <a:lnSpc>
                <a:spcPct val="150000"/>
              </a:lnSpc>
              <a:buFont typeface="Arial" panose="020B0604020202020204" pitchFamily="34" charset="0"/>
              <a:buChar char="•"/>
            </a:pPr>
            <a:r>
              <a:rPr lang="en-GB" sz="2800" dirty="0">
                <a:solidFill>
                  <a:schemeClr val="bg1"/>
                </a:solidFill>
                <a:latin typeface="Tahoma" panose="020B0604030504040204" pitchFamily="34" charset="0"/>
                <a:ea typeface="Tahoma" panose="020B0604030504040204" pitchFamily="34" charset="0"/>
                <a:cs typeface="Tahoma" panose="020B0604030504040204" pitchFamily="34" charset="0"/>
              </a:rPr>
              <a:t>Plan rewards and times to switch off from elections.</a:t>
            </a:r>
          </a:p>
          <a:p>
            <a:pPr marL="457200" indent="-457200">
              <a:lnSpc>
                <a:spcPct val="150000"/>
              </a:lnSpc>
              <a:buFont typeface="Arial" panose="020B0604020202020204" pitchFamily="34" charset="0"/>
              <a:buChar char="•"/>
            </a:pPr>
            <a:r>
              <a:rPr lang="en-GB" sz="2800" dirty="0">
                <a:solidFill>
                  <a:schemeClr val="bg1"/>
                </a:solidFill>
                <a:latin typeface="Tahoma" panose="020B0604030504040204" pitchFamily="34" charset="0"/>
                <a:ea typeface="Tahoma" panose="020B0604030504040204" pitchFamily="34" charset="0"/>
                <a:cs typeface="Tahoma" panose="020B0604030504040204" pitchFamily="34" charset="0"/>
              </a:rPr>
              <a:t>Complete urgent work before voting opens so that you can prioritise your campaign during voting week.</a:t>
            </a:r>
          </a:p>
          <a:p>
            <a:pPr marL="457200" indent="-457200">
              <a:lnSpc>
                <a:spcPct val="150000"/>
              </a:lnSpc>
              <a:buFont typeface="Arial" panose="020B0604020202020204" pitchFamily="34" charset="0"/>
              <a:buChar char="•"/>
            </a:pPr>
            <a:r>
              <a:rPr lang="en-GB" sz="2800" dirty="0">
                <a:solidFill>
                  <a:schemeClr val="bg1"/>
                </a:solidFill>
                <a:latin typeface="Tahoma" panose="020B0604030504040204" pitchFamily="34" charset="0"/>
                <a:ea typeface="Tahoma" panose="020B0604030504040204" pitchFamily="34" charset="0"/>
                <a:cs typeface="Tahoma" panose="020B0604030504040204" pitchFamily="34" charset="0"/>
              </a:rPr>
              <a:t>Plan to win but be prepared to lose </a:t>
            </a:r>
            <a:r>
              <a:rPr lang="mr-IN" sz="2800" dirty="0">
                <a:solidFill>
                  <a:schemeClr val="bg1"/>
                </a:solidFill>
                <a:latin typeface="Tahoma" panose="020B0604030504040204" pitchFamily="34" charset="0"/>
                <a:ea typeface="Tahoma" panose="020B0604030504040204" pitchFamily="34" charset="0"/>
                <a:cs typeface="Tahoma" panose="020B0604030504040204" pitchFamily="34" charset="0"/>
              </a:rPr>
              <a:t>–</a:t>
            </a:r>
            <a:r>
              <a:rPr lang="en-GB" sz="2800" dirty="0">
                <a:solidFill>
                  <a:schemeClr val="bg1"/>
                </a:solidFill>
                <a:latin typeface="Tahoma" panose="020B0604030504040204" pitchFamily="34" charset="0"/>
                <a:ea typeface="Tahoma" panose="020B0604030504040204" pitchFamily="34" charset="0"/>
                <a:cs typeface="Tahoma" panose="020B0604030504040204" pitchFamily="34" charset="0"/>
              </a:rPr>
              <a:t> plan post elections.</a:t>
            </a:r>
          </a:p>
          <a:p>
            <a:pPr marL="457200" indent="-457200">
              <a:lnSpc>
                <a:spcPct val="150000"/>
              </a:lnSpc>
              <a:buFont typeface="Arial" panose="020B0604020202020204" pitchFamily="34" charset="0"/>
              <a:buChar char="•"/>
            </a:pPr>
            <a:r>
              <a:rPr lang="en-GB" sz="2800" dirty="0">
                <a:solidFill>
                  <a:schemeClr val="bg1"/>
                </a:solidFill>
                <a:latin typeface="Tahoma" panose="020B0604030504040204" pitchFamily="34" charset="0"/>
                <a:ea typeface="Tahoma" panose="020B0604030504040204" pitchFamily="34" charset="0"/>
                <a:cs typeface="Tahoma" panose="020B0604030504040204" pitchFamily="34" charset="0"/>
              </a:rPr>
              <a:t>Know and prioritise your individual needs</a:t>
            </a:r>
          </a:p>
          <a:p>
            <a:pPr marL="457200" indent="-457200">
              <a:lnSpc>
                <a:spcPct val="150000"/>
              </a:lnSpc>
              <a:buFont typeface="Arial" panose="020B0604020202020204" pitchFamily="34" charset="0"/>
              <a:buChar char="•"/>
            </a:pPr>
            <a:endParaRPr lang="en-GB" sz="2800" dirty="0">
              <a:solidFill>
                <a:schemeClr val="tx1">
                  <a:lumMod val="85000"/>
                  <a:lumOff val="15000"/>
                </a:schemeClr>
              </a:solidFill>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17124338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2053990" y="1393297"/>
            <a:ext cx="8084021" cy="4071407"/>
          </a:xfrm>
          <a:prstGeom prst="rect">
            <a:avLst/>
          </a:prstGeom>
        </p:spPr>
      </p:pic>
      <p:grpSp>
        <p:nvGrpSpPr>
          <p:cNvPr id="3" name="Group 3"/>
          <p:cNvGrpSpPr/>
          <p:nvPr/>
        </p:nvGrpSpPr>
        <p:grpSpPr>
          <a:xfrm>
            <a:off x="3578470" y="3444498"/>
            <a:ext cx="5035060" cy="699729"/>
            <a:chOff x="0" y="0"/>
            <a:chExt cx="10070119" cy="1399457"/>
          </a:xfrm>
        </p:grpSpPr>
        <p:grpSp>
          <p:nvGrpSpPr>
            <p:cNvPr id="4" name="Group 4"/>
            <p:cNvGrpSpPr/>
            <p:nvPr/>
          </p:nvGrpSpPr>
          <p:grpSpPr>
            <a:xfrm>
              <a:off x="0" y="0"/>
              <a:ext cx="1399457" cy="1399457"/>
              <a:chOff x="0" y="0"/>
              <a:chExt cx="6350000" cy="6350000"/>
            </a:xfrm>
          </p:grpSpPr>
          <p:sp>
            <p:nvSpPr>
              <p:cNvPr id="5" name="Freeform 5"/>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000000"/>
              </a:solidFill>
            </p:spPr>
          </p:sp>
        </p:grpSp>
        <p:sp>
          <p:nvSpPr>
            <p:cNvPr id="6" name="TextBox 6"/>
            <p:cNvSpPr txBox="1"/>
            <p:nvPr/>
          </p:nvSpPr>
          <p:spPr>
            <a:xfrm>
              <a:off x="257764" y="28242"/>
              <a:ext cx="883932" cy="1196097"/>
            </a:xfrm>
            <a:prstGeom prst="rect">
              <a:avLst/>
            </a:prstGeom>
          </p:spPr>
          <p:txBody>
            <a:bodyPr lIns="0" tIns="0" rIns="0" bIns="0" rtlCol="0" anchor="t">
              <a:spAutoFit/>
            </a:bodyPr>
            <a:lstStyle/>
            <a:p>
              <a:pPr algn="ctr">
                <a:lnSpc>
                  <a:spcPts val="5146"/>
                </a:lnSpc>
                <a:spcBef>
                  <a:spcPct val="0"/>
                </a:spcBef>
              </a:pPr>
              <a:r>
                <a:rPr lang="en-US" sz="3676">
                  <a:solidFill>
                    <a:srgbClr val="FFFFFF"/>
                  </a:solidFill>
                  <a:latin typeface="Now Bold Bold"/>
                </a:rPr>
                <a:t>2</a:t>
              </a:r>
            </a:p>
          </p:txBody>
        </p:sp>
        <p:sp>
          <p:nvSpPr>
            <p:cNvPr id="7" name="TextBox 7"/>
            <p:cNvSpPr txBox="1"/>
            <p:nvPr/>
          </p:nvSpPr>
          <p:spPr>
            <a:xfrm>
              <a:off x="1901094" y="119924"/>
              <a:ext cx="8169025" cy="600038"/>
            </a:xfrm>
            <a:prstGeom prst="rect">
              <a:avLst/>
            </a:prstGeom>
          </p:spPr>
          <p:txBody>
            <a:bodyPr lIns="0" tIns="0" rIns="0" bIns="0" rtlCol="0" anchor="t">
              <a:spAutoFit/>
            </a:bodyPr>
            <a:lstStyle/>
            <a:p>
              <a:pPr>
                <a:lnSpc>
                  <a:spcPts val="2450"/>
                </a:lnSpc>
                <a:spcBef>
                  <a:spcPct val="0"/>
                </a:spcBef>
              </a:pPr>
              <a:r>
                <a:rPr lang="en-US" sz="2042">
                  <a:solidFill>
                    <a:srgbClr val="000000"/>
                  </a:solidFill>
                  <a:latin typeface="Tahoma 2"/>
                </a:rPr>
                <a:t>What position are you standing for?</a:t>
              </a:r>
            </a:p>
          </p:txBody>
        </p:sp>
      </p:grpSp>
      <p:grpSp>
        <p:nvGrpSpPr>
          <p:cNvPr id="8" name="Group 8"/>
          <p:cNvGrpSpPr/>
          <p:nvPr/>
        </p:nvGrpSpPr>
        <p:grpSpPr>
          <a:xfrm>
            <a:off x="3578470" y="2521967"/>
            <a:ext cx="5035060" cy="699729"/>
            <a:chOff x="0" y="0"/>
            <a:chExt cx="10070119" cy="1399457"/>
          </a:xfrm>
        </p:grpSpPr>
        <p:grpSp>
          <p:nvGrpSpPr>
            <p:cNvPr id="9" name="Group 9"/>
            <p:cNvGrpSpPr/>
            <p:nvPr/>
          </p:nvGrpSpPr>
          <p:grpSpPr>
            <a:xfrm>
              <a:off x="0" y="0"/>
              <a:ext cx="1399457" cy="1399457"/>
              <a:chOff x="0" y="0"/>
              <a:chExt cx="6350000" cy="6350000"/>
            </a:xfrm>
          </p:grpSpPr>
          <p:sp>
            <p:nvSpPr>
              <p:cNvPr id="10" name="Freeform 10"/>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000000"/>
              </a:solidFill>
            </p:spPr>
          </p:sp>
        </p:grpSp>
        <p:sp>
          <p:nvSpPr>
            <p:cNvPr id="11" name="TextBox 11"/>
            <p:cNvSpPr txBox="1"/>
            <p:nvPr/>
          </p:nvSpPr>
          <p:spPr>
            <a:xfrm>
              <a:off x="257764" y="28242"/>
              <a:ext cx="883932" cy="1196097"/>
            </a:xfrm>
            <a:prstGeom prst="rect">
              <a:avLst/>
            </a:prstGeom>
          </p:spPr>
          <p:txBody>
            <a:bodyPr lIns="0" tIns="0" rIns="0" bIns="0" rtlCol="0" anchor="t">
              <a:spAutoFit/>
            </a:bodyPr>
            <a:lstStyle/>
            <a:p>
              <a:pPr algn="ctr">
                <a:lnSpc>
                  <a:spcPts val="5146"/>
                </a:lnSpc>
                <a:spcBef>
                  <a:spcPct val="0"/>
                </a:spcBef>
              </a:pPr>
              <a:r>
                <a:rPr lang="en-US" sz="3676">
                  <a:solidFill>
                    <a:srgbClr val="FFFFFF"/>
                  </a:solidFill>
                  <a:latin typeface="Now Bold Bold"/>
                </a:rPr>
                <a:t>1</a:t>
              </a:r>
            </a:p>
          </p:txBody>
        </p:sp>
        <p:sp>
          <p:nvSpPr>
            <p:cNvPr id="12" name="TextBox 12"/>
            <p:cNvSpPr txBox="1"/>
            <p:nvPr/>
          </p:nvSpPr>
          <p:spPr>
            <a:xfrm>
              <a:off x="1901094" y="402272"/>
              <a:ext cx="8169025" cy="600038"/>
            </a:xfrm>
            <a:prstGeom prst="rect">
              <a:avLst/>
            </a:prstGeom>
          </p:spPr>
          <p:txBody>
            <a:bodyPr lIns="0" tIns="0" rIns="0" bIns="0" rtlCol="0" anchor="t">
              <a:spAutoFit/>
            </a:bodyPr>
            <a:lstStyle/>
            <a:p>
              <a:pPr>
                <a:lnSpc>
                  <a:spcPts val="2450"/>
                </a:lnSpc>
              </a:pPr>
              <a:r>
                <a:rPr lang="en-US" sz="2042">
                  <a:solidFill>
                    <a:srgbClr val="000000"/>
                  </a:solidFill>
                  <a:latin typeface="Tahoma 2"/>
                </a:rPr>
                <a:t>What is your name?</a:t>
              </a:r>
            </a:p>
          </p:txBody>
        </p:sp>
      </p:grpSp>
      <p:grpSp>
        <p:nvGrpSpPr>
          <p:cNvPr id="13" name="Group 13"/>
          <p:cNvGrpSpPr/>
          <p:nvPr/>
        </p:nvGrpSpPr>
        <p:grpSpPr>
          <a:xfrm>
            <a:off x="3578470" y="4366477"/>
            <a:ext cx="4904476" cy="681581"/>
            <a:chOff x="0" y="0"/>
            <a:chExt cx="9808952" cy="1363163"/>
          </a:xfrm>
        </p:grpSpPr>
        <p:grpSp>
          <p:nvGrpSpPr>
            <p:cNvPr id="14" name="Group 14"/>
            <p:cNvGrpSpPr/>
            <p:nvPr/>
          </p:nvGrpSpPr>
          <p:grpSpPr>
            <a:xfrm>
              <a:off x="0" y="0"/>
              <a:ext cx="1363163" cy="1363163"/>
              <a:chOff x="0" y="0"/>
              <a:chExt cx="6350000" cy="6350000"/>
            </a:xfrm>
          </p:grpSpPr>
          <p:sp>
            <p:nvSpPr>
              <p:cNvPr id="15" name="Freeform 15"/>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000000"/>
              </a:solidFill>
            </p:spPr>
          </p:sp>
        </p:grpSp>
        <p:sp>
          <p:nvSpPr>
            <p:cNvPr id="16" name="TextBox 16"/>
            <p:cNvSpPr txBox="1"/>
            <p:nvPr/>
          </p:nvSpPr>
          <p:spPr>
            <a:xfrm>
              <a:off x="251080" y="34068"/>
              <a:ext cx="861008" cy="1171347"/>
            </a:xfrm>
            <a:prstGeom prst="rect">
              <a:avLst/>
            </a:prstGeom>
          </p:spPr>
          <p:txBody>
            <a:bodyPr lIns="0" tIns="0" rIns="0" bIns="0" rtlCol="0" anchor="t">
              <a:spAutoFit/>
            </a:bodyPr>
            <a:lstStyle/>
            <a:p>
              <a:pPr algn="ctr">
                <a:lnSpc>
                  <a:spcPts val="5013"/>
                </a:lnSpc>
                <a:spcBef>
                  <a:spcPct val="0"/>
                </a:spcBef>
              </a:pPr>
              <a:r>
                <a:rPr lang="en-US" sz="3581">
                  <a:solidFill>
                    <a:srgbClr val="FFFFFF"/>
                  </a:solidFill>
                  <a:latin typeface="Now Bold Bold"/>
                </a:rPr>
                <a:t>3</a:t>
              </a:r>
            </a:p>
          </p:txBody>
        </p:sp>
        <p:sp>
          <p:nvSpPr>
            <p:cNvPr id="17" name="TextBox 17"/>
            <p:cNvSpPr txBox="1"/>
            <p:nvPr/>
          </p:nvSpPr>
          <p:spPr>
            <a:xfrm>
              <a:off x="1851788" y="391836"/>
              <a:ext cx="7957164" cy="577850"/>
            </a:xfrm>
            <a:prstGeom prst="rect">
              <a:avLst/>
            </a:prstGeom>
          </p:spPr>
          <p:txBody>
            <a:bodyPr lIns="0" tIns="0" rIns="0" bIns="0" rtlCol="0" anchor="t">
              <a:spAutoFit/>
            </a:bodyPr>
            <a:lstStyle/>
            <a:p>
              <a:pPr>
                <a:lnSpc>
                  <a:spcPts val="2387"/>
                </a:lnSpc>
              </a:pPr>
              <a:r>
                <a:rPr lang="en-US" sz="1989" dirty="0">
                  <a:solidFill>
                    <a:srgbClr val="000000"/>
                  </a:solidFill>
                  <a:latin typeface="Tahoma 2"/>
                </a:rPr>
                <a:t>What made you decide to stand?</a:t>
              </a:r>
            </a:p>
          </p:txBody>
        </p:sp>
      </p:grpSp>
      <p:sp>
        <p:nvSpPr>
          <p:cNvPr id="21" name="TextBox 21"/>
          <p:cNvSpPr txBox="1"/>
          <p:nvPr/>
        </p:nvSpPr>
        <p:spPr>
          <a:xfrm>
            <a:off x="4070000" y="1490978"/>
            <a:ext cx="5058654" cy="551048"/>
          </a:xfrm>
          <a:prstGeom prst="rect">
            <a:avLst/>
          </a:prstGeom>
        </p:spPr>
        <p:txBody>
          <a:bodyPr lIns="0" tIns="0" rIns="0" bIns="0" rtlCol="0" anchor="t">
            <a:spAutoFit/>
          </a:bodyPr>
          <a:lstStyle/>
          <a:p>
            <a:pPr>
              <a:lnSpc>
                <a:spcPts val="4751"/>
              </a:lnSpc>
            </a:pPr>
            <a:r>
              <a:rPr lang="en-US" sz="3394" dirty="0">
                <a:solidFill>
                  <a:srgbClr val="000000"/>
                </a:solidFill>
                <a:latin typeface="Tahoma 1"/>
              </a:rPr>
              <a:t>Introductions</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0.xml><?xml version="1.0" encoding="utf-8"?>
<p:sld xmlns:a="http://schemas.openxmlformats.org/drawingml/2006/main" xmlns:r="http://schemas.openxmlformats.org/officeDocument/2006/relationships" xmlns:p="http://schemas.openxmlformats.org/presentationml/2006/main">
  <p:cSld>
    <p:bg>
      <p:bgPr>
        <a:solidFill>
          <a:srgbClr val="93287B"/>
        </a:solidFill>
        <a:effectLst/>
      </p:bgPr>
    </p:bg>
    <p:spTree>
      <p:nvGrpSpPr>
        <p:cNvPr id="1" name=""/>
        <p:cNvGrpSpPr/>
        <p:nvPr/>
      </p:nvGrpSpPr>
      <p:grpSpPr>
        <a:xfrm>
          <a:off x="0" y="0"/>
          <a:ext cx="0" cy="0"/>
          <a:chOff x="0" y="0"/>
          <a:chExt cx="0" cy="0"/>
        </a:xfrm>
      </p:grpSpPr>
      <p:sp>
        <p:nvSpPr>
          <p:cNvPr id="5" name="Title 1"/>
          <p:cNvSpPr txBox="1">
            <a:spLocks/>
          </p:cNvSpPr>
          <p:nvPr/>
        </p:nvSpPr>
        <p:spPr>
          <a:xfrm>
            <a:off x="365760" y="640412"/>
            <a:ext cx="7772400" cy="808384"/>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3800" b="1" dirty="0">
                <a:solidFill>
                  <a:schemeClr val="bg1"/>
                </a:solidFill>
                <a:latin typeface="Tahoma" panose="020B0604030504040204" pitchFamily="34" charset="0"/>
                <a:ea typeface="Tahoma" panose="020B0604030504040204" pitchFamily="34" charset="0"/>
                <a:cs typeface="Tahoma" panose="020B0604030504040204" pitchFamily="34" charset="0"/>
              </a:rPr>
              <a:t>Considering withdrawing?</a:t>
            </a:r>
          </a:p>
        </p:txBody>
      </p:sp>
      <p:sp>
        <p:nvSpPr>
          <p:cNvPr id="6" name="Title 1"/>
          <p:cNvSpPr txBox="1">
            <a:spLocks/>
          </p:cNvSpPr>
          <p:nvPr/>
        </p:nvSpPr>
        <p:spPr>
          <a:xfrm>
            <a:off x="388620" y="1765738"/>
            <a:ext cx="10035540" cy="3743522"/>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457200" indent="-457200">
              <a:lnSpc>
                <a:spcPct val="150000"/>
              </a:lnSpc>
              <a:buFont typeface="Arial" panose="020B0604020202020204" pitchFamily="34" charset="0"/>
              <a:buChar char="•"/>
            </a:pPr>
            <a:r>
              <a:rPr lang="en-GB" sz="2800" dirty="0">
                <a:solidFill>
                  <a:schemeClr val="bg1"/>
                </a:solidFill>
                <a:latin typeface="Tahoma" panose="020B0604030504040204" pitchFamily="34" charset="0"/>
                <a:ea typeface="Tahoma" panose="020B0604030504040204" pitchFamily="34" charset="0"/>
                <a:cs typeface="Tahoma" panose="020B0604030504040204" pitchFamily="34" charset="0"/>
              </a:rPr>
              <a:t>Be clear on why.</a:t>
            </a:r>
          </a:p>
          <a:p>
            <a:pPr marL="457200" indent="-457200">
              <a:lnSpc>
                <a:spcPct val="150000"/>
              </a:lnSpc>
              <a:buFont typeface="Arial" panose="020B0604020202020204" pitchFamily="34" charset="0"/>
              <a:buChar char="•"/>
            </a:pPr>
            <a:r>
              <a:rPr lang="en-GB" sz="2800" dirty="0">
                <a:solidFill>
                  <a:schemeClr val="bg1"/>
                </a:solidFill>
                <a:latin typeface="Tahoma" panose="020B0604030504040204" pitchFamily="34" charset="0"/>
                <a:ea typeface="Tahoma" panose="020B0604030504040204" pitchFamily="34" charset="0"/>
                <a:cs typeface="Tahoma" panose="020B0604030504040204" pitchFamily="34" charset="0"/>
              </a:rPr>
              <a:t>Rationalise with if you were applying for a job.</a:t>
            </a:r>
          </a:p>
          <a:p>
            <a:pPr marL="457200" indent="-457200">
              <a:lnSpc>
                <a:spcPct val="150000"/>
              </a:lnSpc>
              <a:buFont typeface="Arial" panose="020B0604020202020204" pitchFamily="34" charset="0"/>
              <a:buChar char="•"/>
            </a:pPr>
            <a:r>
              <a:rPr lang="en-GB" sz="2800" dirty="0">
                <a:solidFill>
                  <a:schemeClr val="bg1"/>
                </a:solidFill>
                <a:latin typeface="Tahoma" panose="020B0604030504040204" pitchFamily="34" charset="0"/>
                <a:ea typeface="Tahoma" panose="020B0604030504040204" pitchFamily="34" charset="0"/>
                <a:cs typeface="Tahoma" panose="020B0604030504040204" pitchFamily="34" charset="0"/>
              </a:rPr>
              <a:t>Discuss with someone beforehand.</a:t>
            </a:r>
          </a:p>
          <a:p>
            <a:pPr marL="457200" indent="-457200">
              <a:lnSpc>
                <a:spcPct val="150000"/>
              </a:lnSpc>
              <a:buFont typeface="Arial" panose="020B0604020202020204" pitchFamily="34" charset="0"/>
              <a:buChar char="•"/>
            </a:pPr>
            <a:r>
              <a:rPr lang="en-GB" sz="2800" dirty="0">
                <a:solidFill>
                  <a:schemeClr val="bg1"/>
                </a:solidFill>
                <a:latin typeface="Tahoma" panose="020B0604030504040204" pitchFamily="34" charset="0"/>
                <a:ea typeface="Tahoma" panose="020B0604030504040204" pitchFamily="34" charset="0"/>
                <a:cs typeface="Tahoma" panose="020B0604030504040204" pitchFamily="34" charset="0"/>
              </a:rPr>
              <a:t>Consider remaining on the ballot.</a:t>
            </a:r>
          </a:p>
          <a:p>
            <a:pPr marL="457200" indent="-457200">
              <a:lnSpc>
                <a:spcPct val="150000"/>
              </a:lnSpc>
              <a:buFont typeface="Arial" panose="020B0604020202020204" pitchFamily="34" charset="0"/>
              <a:buChar char="•"/>
            </a:pPr>
            <a:r>
              <a:rPr lang="en-GB" sz="2800" dirty="0">
                <a:solidFill>
                  <a:schemeClr val="bg1"/>
                </a:solidFill>
                <a:latin typeface="Tahoma" panose="020B0604030504040204" pitchFamily="34" charset="0"/>
                <a:ea typeface="Tahoma" panose="020B0604030504040204" pitchFamily="34" charset="0"/>
                <a:cs typeface="Tahoma" panose="020B0604030504040204" pitchFamily="34" charset="0"/>
              </a:rPr>
              <a:t>24 hour cooling off period for all candidates.</a:t>
            </a:r>
          </a:p>
          <a:p>
            <a:pPr marL="457200" indent="-457200">
              <a:lnSpc>
                <a:spcPct val="150000"/>
              </a:lnSpc>
              <a:buFont typeface="Arial" panose="020B0604020202020204" pitchFamily="34" charset="0"/>
              <a:buChar char="•"/>
            </a:pPr>
            <a:endParaRPr lang="en-GB" sz="2800" dirty="0">
              <a:solidFill>
                <a:schemeClr val="tx1">
                  <a:lumMod val="85000"/>
                  <a:lumOff val="15000"/>
                </a:schemeClr>
              </a:solidFill>
              <a:latin typeface="Tahoma" panose="020B0604030504040204" pitchFamily="34" charset="0"/>
              <a:ea typeface="Tahoma" panose="020B0604030504040204" pitchFamily="34" charset="0"/>
              <a:cs typeface="Tahoma" panose="020B0604030504040204" pitchFamily="34" charset="0"/>
            </a:endParaRPr>
          </a:p>
          <a:p>
            <a:pPr marL="914400" lvl="1" indent="-457200">
              <a:lnSpc>
                <a:spcPct val="150000"/>
              </a:lnSpc>
              <a:buFont typeface="Arial" panose="020B0604020202020204" pitchFamily="34" charset="0"/>
              <a:buChar char="•"/>
            </a:pPr>
            <a:endParaRPr lang="en-GB" sz="200" dirty="0">
              <a:solidFill>
                <a:schemeClr val="tx1">
                  <a:lumMod val="85000"/>
                  <a:lumOff val="15000"/>
                </a:schemeClr>
              </a:solidFill>
              <a:latin typeface="Tahoma" panose="020B0604030504040204" pitchFamily="34" charset="0"/>
              <a:ea typeface="Tahoma" panose="020B0604030504040204" pitchFamily="34" charset="0"/>
              <a:cs typeface="Tahoma" panose="020B0604030504040204" pitchFamily="34" charset="0"/>
            </a:endParaRPr>
          </a:p>
          <a:p>
            <a:pPr marL="914400" lvl="1" indent="-457200">
              <a:lnSpc>
                <a:spcPct val="150000"/>
              </a:lnSpc>
              <a:buFont typeface="Arial" panose="020B0604020202020204" pitchFamily="34" charset="0"/>
              <a:buChar char="•"/>
            </a:pPr>
            <a:endParaRPr lang="en-GB" sz="200" dirty="0">
              <a:solidFill>
                <a:schemeClr val="tx1">
                  <a:lumMod val="85000"/>
                  <a:lumOff val="15000"/>
                </a:schemeClr>
              </a:solidFill>
              <a:latin typeface="Tahoma" panose="020B0604030504040204" pitchFamily="34" charset="0"/>
              <a:ea typeface="Tahoma" panose="020B0604030504040204" pitchFamily="34" charset="0"/>
              <a:cs typeface="Tahoma" panose="020B0604030504040204" pitchFamily="34" charset="0"/>
            </a:endParaRPr>
          </a:p>
          <a:p>
            <a:pPr marL="457200" indent="-457200">
              <a:lnSpc>
                <a:spcPct val="150000"/>
              </a:lnSpc>
              <a:buFont typeface="Arial" panose="020B0604020202020204" pitchFamily="34" charset="0"/>
              <a:buChar char="•"/>
            </a:pPr>
            <a:endParaRPr lang="en-GB" sz="2800" dirty="0">
              <a:solidFill>
                <a:schemeClr val="tx1">
                  <a:lumMod val="85000"/>
                  <a:lumOff val="15000"/>
                </a:schemeClr>
              </a:solidFill>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16602557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bg>
      <p:bgPr>
        <a:solidFill>
          <a:srgbClr val="93287B"/>
        </a:solidFill>
        <a:effectLst/>
      </p:bgPr>
    </p:bg>
    <p:spTree>
      <p:nvGrpSpPr>
        <p:cNvPr id="1" name=""/>
        <p:cNvGrpSpPr/>
        <p:nvPr/>
      </p:nvGrpSpPr>
      <p:grpSpPr>
        <a:xfrm>
          <a:off x="0" y="0"/>
          <a:ext cx="0" cy="0"/>
          <a:chOff x="0" y="0"/>
          <a:chExt cx="0" cy="0"/>
        </a:xfrm>
      </p:grpSpPr>
      <p:sp>
        <p:nvSpPr>
          <p:cNvPr id="5" name="Title 1"/>
          <p:cNvSpPr txBox="1">
            <a:spLocks/>
          </p:cNvSpPr>
          <p:nvPr/>
        </p:nvSpPr>
        <p:spPr>
          <a:xfrm>
            <a:off x="676459" y="3650308"/>
            <a:ext cx="3290887" cy="2452687"/>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spcAft>
                <a:spcPts val="600"/>
              </a:spcAft>
            </a:pPr>
            <a:r>
              <a:rPr lang="en-US" sz="5400" b="1" dirty="0">
                <a:solidFill>
                  <a:schemeClr val="bg1"/>
                </a:solidFill>
                <a:latin typeface="Tahoma" panose="020B0604030504040204" pitchFamily="34" charset="0"/>
                <a:ea typeface="Tahoma" panose="020B0604030504040204" pitchFamily="34" charset="0"/>
                <a:cs typeface="Tahoma" panose="020B0604030504040204" pitchFamily="34" charset="0"/>
              </a:rPr>
              <a:t>Results</a:t>
            </a:r>
          </a:p>
        </p:txBody>
      </p:sp>
      <p:pic>
        <p:nvPicPr>
          <p:cNvPr id="2" name="Picture 1" descr="A group of people in a room with balloons&#10;&#10;Description automatically generated with medium confidence">
            <a:extLst>
              <a:ext uri="{FF2B5EF4-FFF2-40B4-BE49-F238E27FC236}">
                <a16:creationId xmlns:a16="http://schemas.microsoft.com/office/drawing/2014/main" id="{39A08C69-E924-46AD-88B7-2ABE3C8B9737}"/>
              </a:ext>
            </a:extLst>
          </p:cNvPr>
          <p:cNvPicPr>
            <a:picLocks noChangeAspect="1"/>
          </p:cNvPicPr>
          <p:nvPr/>
        </p:nvPicPr>
        <p:blipFill rotWithShape="1">
          <a:blip r:embed="rId2">
            <a:extLst>
              <a:ext uri="{28A0092B-C50C-407E-A947-70E740481C1C}">
                <a14:useLocalDpi xmlns:a14="http://schemas.microsoft.com/office/drawing/2010/main" val="0"/>
              </a:ext>
            </a:extLst>
          </a:blip>
          <a:srcRect l="320" t="41133" r="1025" b="13515"/>
          <a:stretch/>
        </p:blipFill>
        <p:spPr>
          <a:xfrm>
            <a:off x="-1" y="-29755"/>
            <a:ext cx="12189559" cy="3740363"/>
          </a:xfrm>
          <a:custGeom>
            <a:avLst/>
            <a:gdLst/>
            <a:ahLst/>
            <a:cxnLst/>
            <a:rect l="l" t="t" r="r" b="b"/>
            <a:pathLst>
              <a:path w="12192000" h="3692092">
                <a:moveTo>
                  <a:pt x="0" y="0"/>
                </a:moveTo>
                <a:lnTo>
                  <a:pt x="12192000" y="0"/>
                </a:lnTo>
                <a:lnTo>
                  <a:pt x="12192000" y="3504824"/>
                </a:lnTo>
                <a:lnTo>
                  <a:pt x="12024691" y="3517794"/>
                </a:lnTo>
                <a:cubicBezTo>
                  <a:pt x="8077523" y="3783195"/>
                  <a:pt x="4094678" y="3026959"/>
                  <a:pt x="160485" y="3663863"/>
                </a:cubicBezTo>
                <a:lnTo>
                  <a:pt x="0" y="3692092"/>
                </a:lnTo>
                <a:close/>
              </a:path>
            </a:pathLst>
          </a:custGeom>
        </p:spPr>
      </p:pic>
      <p:sp>
        <p:nvSpPr>
          <p:cNvPr id="6" name="Title 1"/>
          <p:cNvSpPr txBox="1">
            <a:spLocks/>
          </p:cNvSpPr>
          <p:nvPr/>
        </p:nvSpPr>
        <p:spPr>
          <a:xfrm>
            <a:off x="4194954" y="3650309"/>
            <a:ext cx="7485413" cy="2452687"/>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342900" lvl="0" indent="-228600">
              <a:spcAft>
                <a:spcPts val="600"/>
              </a:spcAft>
              <a:buFont typeface="Arial" panose="020B0604020202020204" pitchFamily="34" charset="0"/>
              <a:buChar char="•"/>
            </a:pPr>
            <a:r>
              <a:rPr lang="en-US" sz="2400" dirty="0">
                <a:solidFill>
                  <a:schemeClr val="bg1"/>
                </a:solidFill>
                <a:effectLst/>
                <a:latin typeface="Tahoma" panose="020B0604030504040204" pitchFamily="34" charset="0"/>
                <a:ea typeface="Tahoma" panose="020B0604030504040204" pitchFamily="34" charset="0"/>
                <a:cs typeface="Tahoma" panose="020B0604030504040204" pitchFamily="34" charset="0"/>
              </a:rPr>
              <a:t>Wednesday 26</a:t>
            </a:r>
            <a:r>
              <a:rPr lang="en-US" sz="2400" baseline="30000" dirty="0">
                <a:solidFill>
                  <a:schemeClr val="bg1"/>
                </a:solidFill>
                <a:effectLst/>
                <a:latin typeface="Tahoma" panose="020B0604030504040204" pitchFamily="34" charset="0"/>
                <a:ea typeface="Tahoma" panose="020B0604030504040204" pitchFamily="34" charset="0"/>
                <a:cs typeface="Tahoma" panose="020B0604030504040204" pitchFamily="34" charset="0"/>
              </a:rPr>
              <a:t>th</a:t>
            </a:r>
            <a:r>
              <a:rPr lang="en-US" sz="2400" dirty="0">
                <a:solidFill>
                  <a:schemeClr val="bg1"/>
                </a:solidFill>
                <a:effectLst/>
                <a:latin typeface="Tahoma" panose="020B0604030504040204" pitchFamily="34" charset="0"/>
                <a:ea typeface="Tahoma" panose="020B0604030504040204" pitchFamily="34" charset="0"/>
                <a:cs typeface="Tahoma" panose="020B0604030504040204" pitchFamily="34" charset="0"/>
              </a:rPr>
              <a:t> April </a:t>
            </a:r>
            <a:r>
              <a:rPr lang="en-US" sz="2400" dirty="0">
                <a:solidFill>
                  <a:schemeClr val="bg1"/>
                </a:solidFill>
                <a:latin typeface="Tahoma" panose="020B0604030504040204" pitchFamily="34" charset="0"/>
                <a:ea typeface="Tahoma" panose="020B0604030504040204" pitchFamily="34" charset="0"/>
                <a:cs typeface="Tahoma" panose="020B0604030504040204" pitchFamily="34" charset="0"/>
              </a:rPr>
              <a:t>March</a:t>
            </a:r>
            <a:r>
              <a:rPr lang="en-US" sz="2400" dirty="0">
                <a:solidFill>
                  <a:schemeClr val="bg1"/>
                </a:solidFill>
                <a:effectLst/>
                <a:latin typeface="Tahoma" panose="020B0604030504040204" pitchFamily="34" charset="0"/>
                <a:ea typeface="Tahoma" panose="020B0604030504040204" pitchFamily="34" charset="0"/>
                <a:cs typeface="Tahoma" panose="020B0604030504040204" pitchFamily="34" charset="0"/>
              </a:rPr>
              <a:t>, </a:t>
            </a:r>
            <a:r>
              <a:rPr lang="en-US" sz="2400" dirty="0">
                <a:solidFill>
                  <a:schemeClr val="bg1"/>
                </a:solidFill>
                <a:latin typeface="Tahoma" panose="020B0604030504040204" pitchFamily="34" charset="0"/>
                <a:ea typeface="Tahoma" panose="020B0604030504040204" pitchFamily="34" charset="0"/>
                <a:cs typeface="Tahoma" panose="020B0604030504040204" pitchFamily="34" charset="0"/>
              </a:rPr>
              <a:t>5pm approximately</a:t>
            </a:r>
            <a:r>
              <a:rPr lang="en-US" sz="2400" dirty="0">
                <a:solidFill>
                  <a:schemeClr val="bg1"/>
                </a:solidFill>
                <a:effectLst/>
                <a:latin typeface="Tahoma" panose="020B0604030504040204" pitchFamily="34" charset="0"/>
                <a:ea typeface="Tahoma" panose="020B0604030504040204" pitchFamily="34" charset="0"/>
                <a:cs typeface="Tahoma" panose="020B0604030504040204" pitchFamily="34" charset="0"/>
              </a:rPr>
              <a:t>.</a:t>
            </a:r>
          </a:p>
          <a:p>
            <a:pPr marL="342900" lvl="0" indent="-228600">
              <a:spcAft>
                <a:spcPts val="600"/>
              </a:spcAft>
              <a:buFont typeface="Arial" panose="020B0604020202020204" pitchFamily="34" charset="0"/>
              <a:buChar char="•"/>
            </a:pPr>
            <a:r>
              <a:rPr lang="en-US" sz="2400" dirty="0">
                <a:solidFill>
                  <a:schemeClr val="bg1"/>
                </a:solidFill>
                <a:effectLst/>
                <a:latin typeface="Tahoma" panose="020B0604030504040204" pitchFamily="34" charset="0"/>
                <a:ea typeface="Tahoma" panose="020B0604030504040204" pitchFamily="34" charset="0"/>
                <a:cs typeface="Tahoma" panose="020B0604030504040204" pitchFamily="34" charset="0"/>
              </a:rPr>
              <a:t>Online – pending outcome of complaints</a:t>
            </a:r>
            <a:r>
              <a:rPr lang="en-US" sz="1800" dirty="0">
                <a:solidFill>
                  <a:schemeClr val="bg1"/>
                </a:solidFill>
                <a:effectLst/>
                <a:latin typeface="+mn-lt"/>
                <a:ea typeface="+mn-ea"/>
                <a:cs typeface="+mn-cs"/>
              </a:rPr>
              <a:t>.</a:t>
            </a:r>
          </a:p>
        </p:txBody>
      </p:sp>
    </p:spTree>
    <p:extLst>
      <p:ext uri="{BB962C8B-B14F-4D97-AF65-F5344CB8AC3E}">
        <p14:creationId xmlns:p14="http://schemas.microsoft.com/office/powerpoint/2010/main" val="33065996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reeform 6"/>
          <p:cNvSpPr/>
          <p:nvPr/>
        </p:nvSpPr>
        <p:spPr>
          <a:xfrm>
            <a:off x="711470" y="3752652"/>
            <a:ext cx="10682337" cy="1591936"/>
          </a:xfrm>
          <a:custGeom>
            <a:avLst/>
            <a:gdLst/>
            <a:ahLst/>
            <a:cxnLst/>
            <a:rect l="l" t="t" r="r" b="b"/>
            <a:pathLst>
              <a:path w="33612751" h="8561659">
                <a:moveTo>
                  <a:pt x="0" y="0"/>
                </a:moveTo>
                <a:lnTo>
                  <a:pt x="33612751" y="0"/>
                </a:lnTo>
                <a:lnTo>
                  <a:pt x="33612751" y="8561659"/>
                </a:lnTo>
                <a:lnTo>
                  <a:pt x="0" y="8561659"/>
                </a:lnTo>
                <a:lnTo>
                  <a:pt x="0" y="0"/>
                </a:lnTo>
                <a:close/>
              </a:path>
            </a:pathLst>
          </a:custGeom>
          <a:solidFill>
            <a:srgbClr val="FFFFFF"/>
          </a:solidFill>
          <a:ln>
            <a:solidFill>
              <a:schemeClr val="tx1"/>
            </a:solidFill>
          </a:ln>
        </p:spPr>
      </p:sp>
      <p:sp>
        <p:nvSpPr>
          <p:cNvPr id="5" name="Freeform 4"/>
          <p:cNvSpPr/>
          <p:nvPr/>
        </p:nvSpPr>
        <p:spPr>
          <a:xfrm>
            <a:off x="3097529" y="1481057"/>
            <a:ext cx="5910221" cy="1386180"/>
          </a:xfrm>
          <a:custGeom>
            <a:avLst/>
            <a:gdLst/>
            <a:ahLst/>
            <a:cxnLst/>
            <a:rect l="l" t="t" r="r" b="b"/>
            <a:pathLst>
              <a:path w="33612751" h="8561659">
                <a:moveTo>
                  <a:pt x="0" y="0"/>
                </a:moveTo>
                <a:lnTo>
                  <a:pt x="33612751" y="0"/>
                </a:lnTo>
                <a:lnTo>
                  <a:pt x="33612751" y="8561659"/>
                </a:lnTo>
                <a:lnTo>
                  <a:pt x="0" y="8561659"/>
                </a:lnTo>
                <a:lnTo>
                  <a:pt x="0" y="0"/>
                </a:lnTo>
                <a:close/>
              </a:path>
            </a:pathLst>
          </a:custGeom>
          <a:solidFill>
            <a:srgbClr val="FFFFFF"/>
          </a:solidFill>
          <a:ln>
            <a:solidFill>
              <a:schemeClr val="tx1"/>
            </a:solidFill>
          </a:ln>
        </p:spPr>
      </p:sp>
      <p:sp>
        <p:nvSpPr>
          <p:cNvPr id="4" name="Title 1"/>
          <p:cNvSpPr txBox="1">
            <a:spLocks/>
          </p:cNvSpPr>
          <p:nvPr/>
        </p:nvSpPr>
        <p:spPr>
          <a:xfrm>
            <a:off x="711470" y="3913674"/>
            <a:ext cx="10682337" cy="1269893"/>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sz="4000" b="1" dirty="0">
                <a:solidFill>
                  <a:srgbClr val="CA252C"/>
                </a:solidFill>
                <a:latin typeface="Tahoma" panose="020B0604030504040204" pitchFamily="34" charset="0"/>
                <a:ea typeface="Tahoma" panose="020B0604030504040204" pitchFamily="34" charset="0"/>
                <a:cs typeface="Tahoma" panose="020B0604030504040204" pitchFamily="34" charset="0"/>
              </a:rPr>
              <a:t>EMAIL: </a:t>
            </a:r>
            <a:r>
              <a:rPr lang="en-GB" sz="4000" b="1" dirty="0">
                <a:solidFill>
                  <a:srgbClr val="F7941F"/>
                </a:solidFill>
                <a:latin typeface="Tahoma" panose="020B0604030504040204" pitchFamily="34" charset="0"/>
                <a:ea typeface="Tahoma" panose="020B0604030504040204" pitchFamily="34" charset="0"/>
                <a:cs typeface="Tahoma" panose="020B0604030504040204" pitchFamily="34" charset="0"/>
                <a:hlinkClick r:id="rId3">
                  <a:extLst>
                    <a:ext uri="{A12FA001-AC4F-418D-AE19-62706E023703}">
                      <ahyp:hlinkClr xmlns:ahyp="http://schemas.microsoft.com/office/drawing/2018/hyperlinkcolor" val="tx"/>
                    </a:ext>
                  </a:extLst>
                </a:hlinkClick>
              </a:rPr>
              <a:t>union.elections@aber.ac.uk</a:t>
            </a:r>
            <a:r>
              <a:rPr lang="en-GB" sz="4000" b="1" dirty="0">
                <a:solidFill>
                  <a:schemeClr val="tx1">
                    <a:lumMod val="85000"/>
                    <a:lumOff val="15000"/>
                  </a:schemeClr>
                </a:solidFill>
                <a:latin typeface="Tahoma" panose="020B0604030504040204" pitchFamily="34" charset="0"/>
                <a:ea typeface="Tahoma" panose="020B0604030504040204" pitchFamily="34" charset="0"/>
                <a:cs typeface="Tahoma" panose="020B0604030504040204" pitchFamily="34" charset="0"/>
              </a:rPr>
              <a:t> </a:t>
            </a:r>
            <a:r>
              <a:rPr lang="en-GB" sz="4000" b="1" dirty="0">
                <a:solidFill>
                  <a:srgbClr val="CA252C"/>
                </a:solidFill>
                <a:latin typeface="Tahoma" panose="020B0604030504040204" pitchFamily="34" charset="0"/>
                <a:ea typeface="Tahoma" panose="020B0604030504040204" pitchFamily="34" charset="0"/>
                <a:cs typeface="Tahoma" panose="020B0604030504040204" pitchFamily="34" charset="0"/>
              </a:rPr>
              <a:t>OR </a:t>
            </a:r>
            <a:r>
              <a:rPr lang="en-GB" sz="4000" b="1" dirty="0">
                <a:solidFill>
                  <a:srgbClr val="F7941F"/>
                </a:solidFill>
                <a:latin typeface="Tahoma" panose="020B0604030504040204" pitchFamily="34" charset="0"/>
                <a:ea typeface="Tahoma" panose="020B0604030504040204" pitchFamily="34" charset="0"/>
                <a:cs typeface="Tahoma" panose="020B0604030504040204" pitchFamily="34" charset="0"/>
                <a:hlinkClick r:id="rId4"/>
              </a:rPr>
              <a:t>jaw151@aber.ac.uk</a:t>
            </a:r>
            <a:endParaRPr lang="en-GB" sz="4000" b="1" dirty="0">
              <a:solidFill>
                <a:srgbClr val="F7941F"/>
              </a:solidFill>
              <a:latin typeface="Tahoma" panose="020B0604030504040204" pitchFamily="34" charset="0"/>
              <a:ea typeface="Tahoma" panose="020B0604030504040204" pitchFamily="34" charset="0"/>
              <a:cs typeface="Tahoma" panose="020B0604030504040204" pitchFamily="34" charset="0"/>
            </a:endParaRPr>
          </a:p>
          <a:p>
            <a:pPr algn="ctr"/>
            <a:endParaRPr lang="en-GB" sz="5400" b="1" dirty="0">
              <a:solidFill>
                <a:schemeClr val="tx1">
                  <a:lumMod val="85000"/>
                  <a:lumOff val="15000"/>
                </a:schemeClr>
              </a:solidFill>
              <a:latin typeface="Tahoma" panose="020B0604030504040204" pitchFamily="34" charset="0"/>
              <a:ea typeface="Tahoma" panose="020B0604030504040204" pitchFamily="34" charset="0"/>
              <a:cs typeface="Tahoma" panose="020B0604030504040204" pitchFamily="34" charset="0"/>
            </a:endParaRPr>
          </a:p>
          <a:p>
            <a:pPr algn="ctr"/>
            <a:endParaRPr lang="en-GB" sz="5400" b="1" dirty="0">
              <a:solidFill>
                <a:schemeClr val="tx1">
                  <a:lumMod val="85000"/>
                  <a:lumOff val="15000"/>
                </a:schemeClr>
              </a:solidFill>
              <a:latin typeface="Tahoma" panose="020B0604030504040204" pitchFamily="34" charset="0"/>
              <a:ea typeface="Tahoma" panose="020B0604030504040204" pitchFamily="34" charset="0"/>
              <a:cs typeface="Tahoma" panose="020B0604030504040204" pitchFamily="34" charset="0"/>
            </a:endParaRPr>
          </a:p>
        </p:txBody>
      </p:sp>
      <p:sp>
        <p:nvSpPr>
          <p:cNvPr id="9" name="Title 1"/>
          <p:cNvSpPr txBox="1">
            <a:spLocks/>
          </p:cNvSpPr>
          <p:nvPr/>
        </p:nvSpPr>
        <p:spPr>
          <a:xfrm>
            <a:off x="365759" y="640412"/>
            <a:ext cx="9961581" cy="808384"/>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en-GB" sz="3800" b="1" dirty="0">
              <a:solidFill>
                <a:schemeClr val="tx1">
                  <a:lumMod val="85000"/>
                  <a:lumOff val="15000"/>
                </a:schemeClr>
              </a:solidFill>
              <a:latin typeface="Tahoma" panose="020B0604030504040204" pitchFamily="34" charset="0"/>
              <a:ea typeface="Tahoma" panose="020B0604030504040204" pitchFamily="34" charset="0"/>
              <a:cs typeface="Tahoma" panose="020B0604030504040204" pitchFamily="34" charset="0"/>
            </a:endParaRPr>
          </a:p>
        </p:txBody>
      </p:sp>
      <p:sp>
        <p:nvSpPr>
          <p:cNvPr id="6" name="Title 1"/>
          <p:cNvSpPr txBox="1">
            <a:spLocks/>
          </p:cNvSpPr>
          <p:nvPr/>
        </p:nvSpPr>
        <p:spPr>
          <a:xfrm>
            <a:off x="3267994" y="1769376"/>
            <a:ext cx="5497832" cy="1040129"/>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sz="5400" b="1" dirty="0">
                <a:solidFill>
                  <a:srgbClr val="CA252C"/>
                </a:solidFill>
                <a:latin typeface="Tahoma" panose="020B0604030504040204" pitchFamily="34" charset="0"/>
                <a:ea typeface="Tahoma" panose="020B0604030504040204" pitchFamily="34" charset="0"/>
                <a:cs typeface="Tahoma" panose="020B0604030504040204" pitchFamily="34" charset="0"/>
              </a:rPr>
              <a:t>QUESTIONS? </a:t>
            </a:r>
            <a:r>
              <a:rPr lang="en-GB" sz="5400" b="1" dirty="0">
                <a:solidFill>
                  <a:srgbClr val="CA252C"/>
                </a:solidFill>
                <a:latin typeface="Tahoma" panose="020B0604030504040204" pitchFamily="34" charset="0"/>
                <a:ea typeface="Tahoma" panose="020B0604030504040204" pitchFamily="34" charset="0"/>
                <a:cs typeface="Tahoma" panose="020B0604030504040204" pitchFamily="34" charset="0"/>
                <a:sym typeface="Wingdings" panose="05000000000000000000" pitchFamily="2" charset="2"/>
              </a:rPr>
              <a:t></a:t>
            </a:r>
          </a:p>
          <a:p>
            <a:pPr algn="ctr"/>
            <a:endParaRPr lang="en-GB" sz="5400" b="1" dirty="0">
              <a:solidFill>
                <a:schemeClr val="bg1"/>
              </a:solidFill>
              <a:latin typeface="Tahoma" panose="020B0604030504040204" pitchFamily="34" charset="0"/>
              <a:ea typeface="Tahoma" panose="020B0604030504040204" pitchFamily="34" charset="0"/>
              <a:cs typeface="Tahoma" panose="020B0604030504040204" pitchFamily="34" charset="0"/>
              <a:sym typeface="Wingdings" panose="05000000000000000000" pitchFamily="2" charset="2"/>
            </a:endParaRPr>
          </a:p>
        </p:txBody>
      </p:sp>
      <p:pic>
        <p:nvPicPr>
          <p:cNvPr id="10" name="Picture 2">
            <a:extLst>
              <a:ext uri="{FF2B5EF4-FFF2-40B4-BE49-F238E27FC236}">
                <a16:creationId xmlns:a16="http://schemas.microsoft.com/office/drawing/2014/main" id="{3BA5C117-B88B-F844-E7AB-B1D0296351ED}"/>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981272" y="1564384"/>
            <a:ext cx="1026479" cy="108022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271900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365760" y="640412"/>
            <a:ext cx="6922936" cy="808384"/>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3800" b="1" dirty="0">
                <a:solidFill>
                  <a:schemeClr val="bg1"/>
                </a:solidFill>
                <a:latin typeface="Tahoma" panose="020B0604030504040204" pitchFamily="34" charset="0"/>
                <a:ea typeface="Tahoma" panose="020B0604030504040204" pitchFamily="34" charset="0"/>
                <a:cs typeface="Tahoma" panose="020B0604030504040204" pitchFamily="34" charset="0"/>
              </a:rPr>
              <a:t>Why do we have elections?</a:t>
            </a:r>
          </a:p>
        </p:txBody>
      </p:sp>
      <p:sp>
        <p:nvSpPr>
          <p:cNvPr id="3" name="Rectangle 2">
            <a:extLst>
              <a:ext uri="{FF2B5EF4-FFF2-40B4-BE49-F238E27FC236}">
                <a16:creationId xmlns:a16="http://schemas.microsoft.com/office/drawing/2014/main" id="{DF9EAF91-E26E-49CC-961A-A2C9BD7FDF87}"/>
              </a:ext>
            </a:extLst>
          </p:cNvPr>
          <p:cNvSpPr/>
          <p:nvPr/>
        </p:nvSpPr>
        <p:spPr>
          <a:xfrm>
            <a:off x="7845287" y="1577009"/>
            <a:ext cx="4090613" cy="3043578"/>
          </a:xfrm>
          <a:prstGeom prst="rect">
            <a:avLst/>
          </a:prstGeom>
          <a:solidFill>
            <a:srgbClr val="CA252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Title 1"/>
          <p:cNvSpPr txBox="1">
            <a:spLocks/>
          </p:cNvSpPr>
          <p:nvPr/>
        </p:nvSpPr>
        <p:spPr>
          <a:xfrm>
            <a:off x="169961" y="1448796"/>
            <a:ext cx="7761466" cy="4266204"/>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457200" indent="-457200">
              <a:lnSpc>
                <a:spcPct val="150000"/>
              </a:lnSpc>
              <a:buFont typeface="Arial" panose="020B0604020202020204" pitchFamily="34" charset="0"/>
              <a:buChar char="•"/>
            </a:pPr>
            <a:r>
              <a:rPr lang="en-GB" sz="2400" dirty="0">
                <a:solidFill>
                  <a:schemeClr val="bg1"/>
                </a:solidFill>
                <a:latin typeface="Tahoma" panose="020B0604030504040204" pitchFamily="34" charset="0"/>
                <a:ea typeface="Tahoma" panose="020B0604030504040204" pitchFamily="34" charset="0"/>
                <a:cs typeface="Tahoma" panose="020B0604030504040204" pitchFamily="34" charset="0"/>
              </a:rPr>
              <a:t>We aim to elect people in a free and fair manner.</a:t>
            </a:r>
          </a:p>
          <a:p>
            <a:pPr marL="457200" indent="-457200">
              <a:lnSpc>
                <a:spcPct val="150000"/>
              </a:lnSpc>
              <a:buFont typeface="Arial" panose="020B0604020202020204" pitchFamily="34" charset="0"/>
              <a:buChar char="•"/>
            </a:pPr>
            <a:r>
              <a:rPr lang="en-GB" sz="2400" dirty="0">
                <a:solidFill>
                  <a:schemeClr val="bg1"/>
                </a:solidFill>
                <a:latin typeface="Tahoma" panose="020B0604030504040204" pitchFamily="34" charset="0"/>
                <a:ea typeface="Tahoma" panose="020B0604030504040204" pitchFamily="34" charset="0"/>
                <a:cs typeface="Tahoma" panose="020B0604030504040204" pitchFamily="34" charset="0"/>
              </a:rPr>
              <a:t>Elections are the mechanism for our members (students) to choose their representatives.</a:t>
            </a:r>
          </a:p>
          <a:p>
            <a:pPr marL="457200" indent="-457200">
              <a:lnSpc>
                <a:spcPct val="150000"/>
              </a:lnSpc>
              <a:buFont typeface="Arial" panose="020B0604020202020204" pitchFamily="34" charset="0"/>
              <a:buChar char="•"/>
            </a:pPr>
            <a:r>
              <a:rPr lang="en-GB" sz="2400" dirty="0">
                <a:solidFill>
                  <a:schemeClr val="bg1"/>
                </a:solidFill>
                <a:latin typeface="Tahoma" panose="020B0604030504040204" pitchFamily="34" charset="0"/>
                <a:ea typeface="Tahoma" panose="020B0604030504040204" pitchFamily="34" charset="0"/>
                <a:cs typeface="Tahoma" panose="020B0604030504040204" pitchFamily="34" charset="0"/>
              </a:rPr>
              <a:t>Wherever possible members (students) should always decide/be the decision makers.</a:t>
            </a:r>
          </a:p>
          <a:p>
            <a:pPr marL="457200" indent="-457200">
              <a:lnSpc>
                <a:spcPct val="150000"/>
              </a:lnSpc>
              <a:buFont typeface="Arial" panose="020B0604020202020204" pitchFamily="34" charset="0"/>
              <a:buChar char="•"/>
            </a:pPr>
            <a:r>
              <a:rPr lang="en-GB" sz="2400" dirty="0">
                <a:solidFill>
                  <a:schemeClr val="bg1"/>
                </a:solidFill>
                <a:latin typeface="Tahoma" panose="020B0604030504040204" pitchFamily="34" charset="0"/>
                <a:ea typeface="Tahoma" panose="020B0604030504040204" pitchFamily="34" charset="0"/>
                <a:cs typeface="Tahoma" panose="020B0604030504040204" pitchFamily="34" charset="0"/>
              </a:rPr>
              <a:t>We are not here to give everyone an equal chance of winning, just a fair one.</a:t>
            </a:r>
          </a:p>
        </p:txBody>
      </p:sp>
      <p:sp>
        <p:nvSpPr>
          <p:cNvPr id="2" name="TextBox 1">
            <a:extLst>
              <a:ext uri="{FF2B5EF4-FFF2-40B4-BE49-F238E27FC236}">
                <a16:creationId xmlns:a16="http://schemas.microsoft.com/office/drawing/2014/main" id="{26C7C997-D691-49C9-8945-7E03E4C4EF05}"/>
              </a:ext>
            </a:extLst>
          </p:cNvPr>
          <p:cNvSpPr txBox="1"/>
          <p:nvPr/>
        </p:nvSpPr>
        <p:spPr>
          <a:xfrm>
            <a:off x="8017566" y="1789043"/>
            <a:ext cx="4081668" cy="2831544"/>
          </a:xfrm>
          <a:prstGeom prst="rect">
            <a:avLst/>
          </a:prstGeom>
          <a:solidFill>
            <a:srgbClr val="95277D"/>
          </a:solidFill>
          <a:ln>
            <a:solidFill>
              <a:schemeClr val="bg1"/>
            </a:solidFill>
          </a:ln>
        </p:spPr>
        <p:txBody>
          <a:bodyPr wrap="square" rtlCol="0">
            <a:spAutoFit/>
          </a:bodyPr>
          <a:lstStyle/>
          <a:p>
            <a:r>
              <a:rPr lang="en-GB" sz="4000" b="0" i="0" dirty="0">
                <a:solidFill>
                  <a:schemeClr val="bg1"/>
                </a:solidFill>
                <a:effectLst/>
                <a:latin typeface="Tahoma" panose="020B0604030504040204" pitchFamily="34" charset="0"/>
                <a:ea typeface="Tahoma" panose="020B0604030504040204" pitchFamily="34" charset="0"/>
                <a:cs typeface="Tahoma" panose="020B0604030504040204" pitchFamily="34" charset="0"/>
              </a:rPr>
              <a:t>We are </a:t>
            </a:r>
            <a:r>
              <a:rPr lang="en-GB" sz="4000" b="1" i="0" dirty="0">
                <a:solidFill>
                  <a:schemeClr val="bg1"/>
                </a:solidFill>
                <a:effectLst/>
                <a:latin typeface="Tahoma" panose="020B0604030504040204" pitchFamily="34" charset="0"/>
                <a:ea typeface="Tahoma" panose="020B0604030504040204" pitchFamily="34" charset="0"/>
                <a:cs typeface="Tahoma" panose="020B0604030504040204" pitchFamily="34" charset="0"/>
              </a:rPr>
              <a:t>shaped by students</a:t>
            </a:r>
            <a:r>
              <a:rPr lang="en-GB" sz="4000" b="0" i="0" dirty="0">
                <a:solidFill>
                  <a:schemeClr val="bg1"/>
                </a:solidFill>
                <a:effectLst/>
                <a:latin typeface="Tahoma" panose="020B0604030504040204" pitchFamily="34" charset="0"/>
                <a:ea typeface="Tahoma" panose="020B0604030504040204" pitchFamily="34" charset="0"/>
                <a:cs typeface="Tahoma" panose="020B0604030504040204" pitchFamily="34" charset="0"/>
              </a:rPr>
              <a:t> - Your voice matters most</a:t>
            </a:r>
          </a:p>
          <a:p>
            <a:endParaRPr lang="en-GB" dirty="0"/>
          </a:p>
        </p:txBody>
      </p:sp>
    </p:spTree>
    <p:extLst>
      <p:ext uri="{BB962C8B-B14F-4D97-AF65-F5344CB8AC3E}">
        <p14:creationId xmlns:p14="http://schemas.microsoft.com/office/powerpoint/2010/main" val="28615485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365759" y="640412"/>
            <a:ext cx="11587701" cy="808384"/>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3800" b="1" dirty="0">
                <a:solidFill>
                  <a:schemeClr val="bg1"/>
                </a:solidFill>
                <a:latin typeface="Tahoma" panose="020B0604030504040204" pitchFamily="34" charset="0"/>
                <a:ea typeface="Tahoma" panose="020B0604030504040204" pitchFamily="34" charset="0"/>
                <a:cs typeface="Tahoma" panose="020B0604030504040204" pitchFamily="34" charset="0"/>
              </a:rPr>
              <a:t>Key Dates: 2023 Spring By-elections</a:t>
            </a:r>
          </a:p>
        </p:txBody>
      </p:sp>
      <p:sp>
        <p:nvSpPr>
          <p:cNvPr id="6" name="Title 1"/>
          <p:cNvSpPr txBox="1">
            <a:spLocks/>
          </p:cNvSpPr>
          <p:nvPr/>
        </p:nvSpPr>
        <p:spPr>
          <a:xfrm>
            <a:off x="388620" y="1243055"/>
            <a:ext cx="10035540" cy="4510973"/>
          </a:xfrm>
          <a:prstGeom prst="rect">
            <a:avLst/>
          </a:prstGeom>
        </p:spPr>
        <p:txBody>
          <a:bodyPr numCol="1">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457200" indent="-457200">
              <a:lnSpc>
                <a:spcPct val="150000"/>
              </a:lnSpc>
              <a:buFont typeface="Arial" charset="0"/>
              <a:buChar char="•"/>
            </a:pPr>
            <a:endParaRPr lang="en-GB" sz="2400" dirty="0">
              <a:solidFill>
                <a:schemeClr val="bg1"/>
              </a:solidFill>
              <a:latin typeface="Tahoma" panose="020B0604030504040204" pitchFamily="34" charset="0"/>
              <a:ea typeface="Tahoma" panose="020B0604030504040204" pitchFamily="34" charset="0"/>
              <a:cs typeface="Tahoma" panose="020B0604030504040204" pitchFamily="34" charset="0"/>
            </a:endParaRPr>
          </a:p>
          <a:p>
            <a:pPr marL="457200" indent="-457200">
              <a:lnSpc>
                <a:spcPct val="150000"/>
              </a:lnSpc>
              <a:buFont typeface="Arial" charset="0"/>
              <a:buChar char="•"/>
            </a:pPr>
            <a:r>
              <a:rPr lang="en-GB" sz="2400" dirty="0">
                <a:solidFill>
                  <a:srgbClr val="F7941F"/>
                </a:solidFill>
                <a:latin typeface="Tahoma" panose="020B0604030504040204" pitchFamily="34" charset="0"/>
                <a:ea typeface="Tahoma" panose="020B0604030504040204" pitchFamily="34" charset="0"/>
                <a:cs typeface="Tahoma" panose="020B0604030504040204" pitchFamily="34" charset="0"/>
              </a:rPr>
              <a:t>Standing Deadline – 12pm Tuesday 18</a:t>
            </a:r>
            <a:r>
              <a:rPr lang="en-GB" sz="2400" baseline="30000" dirty="0">
                <a:solidFill>
                  <a:srgbClr val="F7941F"/>
                </a:solidFill>
                <a:latin typeface="Tahoma" panose="020B0604030504040204" pitchFamily="34" charset="0"/>
                <a:ea typeface="Tahoma" panose="020B0604030504040204" pitchFamily="34" charset="0"/>
                <a:cs typeface="Tahoma" panose="020B0604030504040204" pitchFamily="34" charset="0"/>
              </a:rPr>
              <a:t>th</a:t>
            </a:r>
            <a:r>
              <a:rPr lang="en-GB" sz="2400" dirty="0">
                <a:solidFill>
                  <a:srgbClr val="F7941F"/>
                </a:solidFill>
                <a:latin typeface="Tahoma" panose="020B0604030504040204" pitchFamily="34" charset="0"/>
                <a:ea typeface="Tahoma" panose="020B0604030504040204" pitchFamily="34" charset="0"/>
                <a:cs typeface="Tahoma" panose="020B0604030504040204" pitchFamily="34" charset="0"/>
              </a:rPr>
              <a:t> April</a:t>
            </a:r>
          </a:p>
          <a:p>
            <a:pPr marL="457200" indent="-457200">
              <a:lnSpc>
                <a:spcPct val="150000"/>
              </a:lnSpc>
              <a:buFont typeface="Arial" charset="0"/>
              <a:buChar char="•"/>
            </a:pPr>
            <a:r>
              <a:rPr lang="en-GB" sz="2400" dirty="0">
                <a:solidFill>
                  <a:srgbClr val="F7941F"/>
                </a:solidFill>
                <a:latin typeface="Tahoma" panose="020B0604030504040204" pitchFamily="34" charset="0"/>
                <a:ea typeface="Tahoma" panose="020B0604030504040204" pitchFamily="34" charset="0"/>
                <a:cs typeface="Tahoma" panose="020B0604030504040204" pitchFamily="34" charset="0"/>
              </a:rPr>
              <a:t>Publicity Deadline – 12pm Tuesday 18</a:t>
            </a:r>
            <a:r>
              <a:rPr lang="en-GB" sz="2400" baseline="30000" dirty="0">
                <a:solidFill>
                  <a:srgbClr val="F7941F"/>
                </a:solidFill>
                <a:latin typeface="Tahoma" panose="020B0604030504040204" pitchFamily="34" charset="0"/>
                <a:ea typeface="Tahoma" panose="020B0604030504040204" pitchFamily="34" charset="0"/>
                <a:cs typeface="Tahoma" panose="020B0604030504040204" pitchFamily="34" charset="0"/>
              </a:rPr>
              <a:t>th</a:t>
            </a:r>
            <a:r>
              <a:rPr lang="en-GB" sz="2400" dirty="0">
                <a:solidFill>
                  <a:srgbClr val="F7941F"/>
                </a:solidFill>
                <a:latin typeface="Tahoma" panose="020B0604030504040204" pitchFamily="34" charset="0"/>
                <a:ea typeface="Tahoma" panose="020B0604030504040204" pitchFamily="34" charset="0"/>
                <a:cs typeface="Tahoma" panose="020B0604030504040204" pitchFamily="34" charset="0"/>
              </a:rPr>
              <a:t> April</a:t>
            </a:r>
            <a:endParaRPr lang="en-GB" sz="2400" dirty="0">
              <a:solidFill>
                <a:schemeClr val="bg1"/>
              </a:solidFill>
              <a:latin typeface="Tahoma" panose="020B0604030504040204" pitchFamily="34" charset="0"/>
              <a:ea typeface="Tahoma" panose="020B0604030504040204" pitchFamily="34" charset="0"/>
              <a:cs typeface="Tahoma" panose="020B0604030504040204" pitchFamily="34" charset="0"/>
            </a:endParaRPr>
          </a:p>
          <a:p>
            <a:pPr marL="457200" indent="-457200">
              <a:lnSpc>
                <a:spcPct val="150000"/>
              </a:lnSpc>
              <a:buFont typeface="Arial" charset="0"/>
              <a:buChar char="•"/>
            </a:pPr>
            <a:r>
              <a:rPr lang="en-GB" sz="2400" dirty="0">
                <a:solidFill>
                  <a:schemeClr val="bg1"/>
                </a:solidFill>
                <a:latin typeface="Tahoma" panose="020B0604030504040204" pitchFamily="34" charset="0"/>
                <a:ea typeface="Tahoma" panose="020B0604030504040204" pitchFamily="34" charset="0"/>
                <a:cs typeface="Tahoma" panose="020B0604030504040204" pitchFamily="34" charset="0"/>
              </a:rPr>
              <a:t>Voting Opens – 12pm Monday 24</a:t>
            </a:r>
            <a:r>
              <a:rPr lang="en-GB" sz="2400" baseline="30000" dirty="0">
                <a:solidFill>
                  <a:schemeClr val="bg1"/>
                </a:solidFill>
                <a:latin typeface="Tahoma" panose="020B0604030504040204" pitchFamily="34" charset="0"/>
                <a:ea typeface="Tahoma" panose="020B0604030504040204" pitchFamily="34" charset="0"/>
                <a:cs typeface="Tahoma" panose="020B0604030504040204" pitchFamily="34" charset="0"/>
              </a:rPr>
              <a:t>th</a:t>
            </a:r>
            <a:r>
              <a:rPr lang="en-GB" sz="2400" dirty="0">
                <a:solidFill>
                  <a:schemeClr val="bg1"/>
                </a:solidFill>
                <a:latin typeface="Tahoma" panose="020B0604030504040204" pitchFamily="34" charset="0"/>
                <a:ea typeface="Tahoma" panose="020B0604030504040204" pitchFamily="34" charset="0"/>
                <a:cs typeface="Tahoma" panose="020B0604030504040204" pitchFamily="34" charset="0"/>
              </a:rPr>
              <a:t> April</a:t>
            </a:r>
          </a:p>
          <a:p>
            <a:pPr marL="457200" indent="-457200">
              <a:lnSpc>
                <a:spcPct val="150000"/>
              </a:lnSpc>
              <a:buFont typeface="Arial" charset="0"/>
              <a:buChar char="•"/>
            </a:pPr>
            <a:r>
              <a:rPr lang="en-GB" sz="2400" dirty="0">
                <a:solidFill>
                  <a:schemeClr val="bg1"/>
                </a:solidFill>
                <a:latin typeface="Tahoma" panose="020B0604030504040204" pitchFamily="34" charset="0"/>
                <a:ea typeface="Tahoma" panose="020B0604030504040204" pitchFamily="34" charset="0"/>
                <a:cs typeface="Tahoma" panose="020B0604030504040204" pitchFamily="34" charset="0"/>
              </a:rPr>
              <a:t>Voting Closes – 3pm Wednesday 26</a:t>
            </a:r>
            <a:r>
              <a:rPr lang="en-GB" sz="2400" baseline="30000" dirty="0">
                <a:solidFill>
                  <a:schemeClr val="bg1"/>
                </a:solidFill>
                <a:latin typeface="Tahoma" panose="020B0604030504040204" pitchFamily="34" charset="0"/>
                <a:ea typeface="Tahoma" panose="020B0604030504040204" pitchFamily="34" charset="0"/>
                <a:cs typeface="Tahoma" panose="020B0604030504040204" pitchFamily="34" charset="0"/>
              </a:rPr>
              <a:t>th</a:t>
            </a:r>
            <a:r>
              <a:rPr lang="en-GB" sz="2400" dirty="0">
                <a:solidFill>
                  <a:schemeClr val="bg1"/>
                </a:solidFill>
                <a:latin typeface="Tahoma" panose="020B0604030504040204" pitchFamily="34" charset="0"/>
                <a:ea typeface="Tahoma" panose="020B0604030504040204" pitchFamily="34" charset="0"/>
                <a:cs typeface="Tahoma" panose="020B0604030504040204" pitchFamily="34" charset="0"/>
              </a:rPr>
              <a:t> April</a:t>
            </a:r>
          </a:p>
          <a:p>
            <a:pPr marL="457200" indent="-457200">
              <a:lnSpc>
                <a:spcPct val="150000"/>
              </a:lnSpc>
              <a:buFont typeface="Arial" charset="0"/>
              <a:buChar char="•"/>
            </a:pPr>
            <a:r>
              <a:rPr lang="en-GB" sz="2400" dirty="0">
                <a:solidFill>
                  <a:schemeClr val="bg1"/>
                </a:solidFill>
                <a:latin typeface="Tahoma" panose="020B0604030504040204" pitchFamily="34" charset="0"/>
                <a:ea typeface="Tahoma" panose="020B0604030504040204" pitchFamily="34" charset="0"/>
                <a:cs typeface="Tahoma" panose="020B0604030504040204" pitchFamily="34" charset="0"/>
              </a:rPr>
              <a:t>Expenses Deadline - 4pm Wednesday 26</a:t>
            </a:r>
            <a:r>
              <a:rPr lang="en-GB" sz="2400" baseline="30000" dirty="0">
                <a:solidFill>
                  <a:schemeClr val="bg1"/>
                </a:solidFill>
                <a:latin typeface="Tahoma" panose="020B0604030504040204" pitchFamily="34" charset="0"/>
                <a:ea typeface="Tahoma" panose="020B0604030504040204" pitchFamily="34" charset="0"/>
                <a:cs typeface="Tahoma" panose="020B0604030504040204" pitchFamily="34" charset="0"/>
              </a:rPr>
              <a:t>th</a:t>
            </a:r>
            <a:r>
              <a:rPr lang="en-GB" sz="2400" dirty="0">
                <a:solidFill>
                  <a:schemeClr val="bg1"/>
                </a:solidFill>
                <a:latin typeface="Tahoma" panose="020B0604030504040204" pitchFamily="34" charset="0"/>
                <a:ea typeface="Tahoma" panose="020B0604030504040204" pitchFamily="34" charset="0"/>
                <a:cs typeface="Tahoma" panose="020B0604030504040204" pitchFamily="34" charset="0"/>
              </a:rPr>
              <a:t> April</a:t>
            </a:r>
          </a:p>
          <a:p>
            <a:pPr marL="457200" indent="-457200">
              <a:lnSpc>
                <a:spcPct val="150000"/>
              </a:lnSpc>
              <a:buFont typeface="Arial" charset="0"/>
              <a:buChar char="•"/>
            </a:pPr>
            <a:r>
              <a:rPr lang="en-GB" sz="2400" dirty="0">
                <a:solidFill>
                  <a:schemeClr val="bg1"/>
                </a:solidFill>
                <a:latin typeface="Tahoma" panose="020B0604030504040204" pitchFamily="34" charset="0"/>
                <a:ea typeface="Tahoma" panose="020B0604030504040204" pitchFamily="34" charset="0"/>
                <a:cs typeface="Tahoma" panose="020B0604030504040204" pitchFamily="34" charset="0"/>
              </a:rPr>
              <a:t>Complaints Deadline - 4pm Wednesday 26</a:t>
            </a:r>
            <a:r>
              <a:rPr lang="en-GB" sz="2400" baseline="30000" dirty="0">
                <a:solidFill>
                  <a:schemeClr val="bg1"/>
                </a:solidFill>
                <a:latin typeface="Tahoma" panose="020B0604030504040204" pitchFamily="34" charset="0"/>
                <a:ea typeface="Tahoma" panose="020B0604030504040204" pitchFamily="34" charset="0"/>
                <a:cs typeface="Tahoma" panose="020B0604030504040204" pitchFamily="34" charset="0"/>
              </a:rPr>
              <a:t>th</a:t>
            </a:r>
            <a:r>
              <a:rPr lang="en-GB" sz="2400" dirty="0">
                <a:solidFill>
                  <a:schemeClr val="bg1"/>
                </a:solidFill>
                <a:latin typeface="Tahoma" panose="020B0604030504040204" pitchFamily="34" charset="0"/>
                <a:ea typeface="Tahoma" panose="020B0604030504040204" pitchFamily="34" charset="0"/>
                <a:cs typeface="Tahoma" panose="020B0604030504040204" pitchFamily="34" charset="0"/>
              </a:rPr>
              <a:t> April</a:t>
            </a:r>
          </a:p>
          <a:p>
            <a:pPr marL="457200" indent="-457200">
              <a:lnSpc>
                <a:spcPct val="150000"/>
              </a:lnSpc>
              <a:buFont typeface="Arial" charset="0"/>
              <a:buChar char="•"/>
            </a:pPr>
            <a:r>
              <a:rPr lang="en-GB" sz="2400" dirty="0">
                <a:solidFill>
                  <a:schemeClr val="bg1"/>
                </a:solidFill>
                <a:latin typeface="Tahoma" panose="020B0604030504040204" pitchFamily="34" charset="0"/>
                <a:ea typeface="Tahoma" panose="020B0604030504040204" pitchFamily="34" charset="0"/>
                <a:cs typeface="Tahoma" panose="020B0604030504040204" pitchFamily="34" charset="0"/>
              </a:rPr>
              <a:t>Results – 5pm [</a:t>
            </a:r>
            <a:r>
              <a:rPr lang="en-GB" sz="2400" i="1" dirty="0">
                <a:solidFill>
                  <a:schemeClr val="bg1"/>
                </a:solidFill>
                <a:latin typeface="Tahoma" panose="020B0604030504040204" pitchFamily="34" charset="0"/>
                <a:ea typeface="Tahoma" panose="020B0604030504040204" pitchFamily="34" charset="0"/>
                <a:cs typeface="Tahoma" panose="020B0604030504040204" pitchFamily="34" charset="0"/>
              </a:rPr>
              <a:t>approx.]</a:t>
            </a:r>
            <a:r>
              <a:rPr lang="en-GB" sz="2400" dirty="0">
                <a:solidFill>
                  <a:schemeClr val="bg1"/>
                </a:solidFill>
                <a:latin typeface="Tahoma" panose="020B0604030504040204" pitchFamily="34" charset="0"/>
                <a:ea typeface="Tahoma" panose="020B0604030504040204" pitchFamily="34" charset="0"/>
                <a:cs typeface="Tahoma" panose="020B0604030504040204" pitchFamily="34" charset="0"/>
              </a:rPr>
              <a:t> Wednesday 26</a:t>
            </a:r>
            <a:r>
              <a:rPr lang="en-GB" sz="2400" baseline="30000" dirty="0">
                <a:solidFill>
                  <a:schemeClr val="bg1"/>
                </a:solidFill>
                <a:latin typeface="Tahoma" panose="020B0604030504040204" pitchFamily="34" charset="0"/>
                <a:ea typeface="Tahoma" panose="020B0604030504040204" pitchFamily="34" charset="0"/>
                <a:cs typeface="Tahoma" panose="020B0604030504040204" pitchFamily="34" charset="0"/>
              </a:rPr>
              <a:t>th</a:t>
            </a:r>
            <a:r>
              <a:rPr lang="en-GB" sz="2400" dirty="0">
                <a:solidFill>
                  <a:schemeClr val="bg1"/>
                </a:solidFill>
                <a:latin typeface="Tahoma" panose="020B0604030504040204" pitchFamily="34" charset="0"/>
                <a:ea typeface="Tahoma" panose="020B0604030504040204" pitchFamily="34" charset="0"/>
                <a:cs typeface="Tahoma" panose="020B0604030504040204" pitchFamily="34" charset="0"/>
              </a:rPr>
              <a:t> April</a:t>
            </a:r>
          </a:p>
          <a:p>
            <a:pPr marL="457200" indent="-457200">
              <a:lnSpc>
                <a:spcPct val="150000"/>
              </a:lnSpc>
              <a:buFont typeface="Arial" panose="020B0604020202020204" pitchFamily="34" charset="0"/>
              <a:buChar char="•"/>
            </a:pPr>
            <a:endParaRPr lang="en-GB" sz="2800" dirty="0">
              <a:solidFill>
                <a:schemeClr val="tx1">
                  <a:lumMod val="85000"/>
                  <a:lumOff val="15000"/>
                </a:schemeClr>
              </a:solidFill>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4306273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CA252C"/>
        </a:solidFill>
        <a:effectLst/>
      </p:bgPr>
    </p:bg>
    <p:spTree>
      <p:nvGrpSpPr>
        <p:cNvPr id="1" name=""/>
        <p:cNvGrpSpPr/>
        <p:nvPr/>
      </p:nvGrpSpPr>
      <p:grpSpPr>
        <a:xfrm>
          <a:off x="0" y="0"/>
          <a:ext cx="0" cy="0"/>
          <a:chOff x="0" y="0"/>
          <a:chExt cx="0" cy="0"/>
        </a:xfrm>
      </p:grpSpPr>
      <p:sp>
        <p:nvSpPr>
          <p:cNvPr id="5" name="Title 1"/>
          <p:cNvSpPr txBox="1">
            <a:spLocks/>
          </p:cNvSpPr>
          <p:nvPr/>
        </p:nvSpPr>
        <p:spPr>
          <a:xfrm>
            <a:off x="365760" y="640412"/>
            <a:ext cx="8340918" cy="808384"/>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3800" b="1" dirty="0">
                <a:solidFill>
                  <a:schemeClr val="bg1"/>
                </a:solidFill>
                <a:latin typeface="Tahoma" panose="020B0604030504040204" pitchFamily="34" charset="0"/>
                <a:ea typeface="Tahoma" panose="020B0604030504040204" pitchFamily="34" charset="0"/>
                <a:cs typeface="Tahoma" panose="020B0604030504040204" pitchFamily="34" charset="0"/>
              </a:rPr>
              <a:t>Expected behaviours: Be Kind</a:t>
            </a:r>
          </a:p>
        </p:txBody>
      </p:sp>
      <p:sp>
        <p:nvSpPr>
          <p:cNvPr id="6" name="Title 1"/>
          <p:cNvSpPr txBox="1">
            <a:spLocks/>
          </p:cNvSpPr>
          <p:nvPr/>
        </p:nvSpPr>
        <p:spPr>
          <a:xfrm>
            <a:off x="388620" y="1243056"/>
            <a:ext cx="10035540" cy="4266204"/>
          </a:xfrm>
          <a:prstGeom prst="rect">
            <a:avLst/>
          </a:prstGeom>
        </p:spPr>
        <p:txBody>
          <a:bodyPr numCol="1">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457200" indent="-457200">
              <a:lnSpc>
                <a:spcPct val="150000"/>
              </a:lnSpc>
              <a:buFont typeface="Arial" charset="0"/>
              <a:buChar char="•"/>
            </a:pPr>
            <a:endParaRPr lang="en-GB" sz="2800" dirty="0">
              <a:solidFill>
                <a:schemeClr val="tx1">
                  <a:lumMod val="85000"/>
                  <a:lumOff val="15000"/>
                </a:schemeClr>
              </a:solidFill>
              <a:latin typeface="Tahoma" panose="020B0604030504040204" pitchFamily="34" charset="0"/>
              <a:ea typeface="Tahoma" panose="020B0604030504040204" pitchFamily="34" charset="0"/>
              <a:cs typeface="Tahoma" panose="020B0604030504040204" pitchFamily="34" charset="0"/>
            </a:endParaRPr>
          </a:p>
          <a:p>
            <a:pPr marL="457200" indent="-457200">
              <a:lnSpc>
                <a:spcPct val="150000"/>
              </a:lnSpc>
              <a:buFont typeface="Arial" charset="0"/>
              <a:buChar char="•"/>
            </a:pPr>
            <a:r>
              <a:rPr lang="en-GB" sz="2800" dirty="0">
                <a:solidFill>
                  <a:schemeClr val="bg1"/>
                </a:solidFill>
                <a:latin typeface="Tahoma" panose="020B0604030504040204" pitchFamily="34" charset="0"/>
                <a:ea typeface="Tahoma" panose="020B0604030504040204" pitchFamily="34" charset="0"/>
                <a:cs typeface="Tahoma" panose="020B0604030504040204" pitchFamily="34" charset="0"/>
              </a:rPr>
              <a:t>Positive vs Negative campaigning.</a:t>
            </a:r>
          </a:p>
          <a:p>
            <a:pPr marL="457200" indent="-457200">
              <a:lnSpc>
                <a:spcPct val="150000"/>
              </a:lnSpc>
              <a:buFont typeface="Arial" charset="0"/>
              <a:buChar char="•"/>
            </a:pPr>
            <a:r>
              <a:rPr lang="en-GB" sz="2800" dirty="0">
                <a:solidFill>
                  <a:schemeClr val="bg1"/>
                </a:solidFill>
                <a:latin typeface="Tahoma" panose="020B0604030504040204" pitchFamily="34" charset="0"/>
                <a:ea typeface="Tahoma" panose="020B0604030504040204" pitchFamily="34" charset="0"/>
                <a:cs typeface="Tahoma" panose="020B0604030504040204" pitchFamily="34" charset="0"/>
              </a:rPr>
              <a:t>Challenge policies not individuals.</a:t>
            </a:r>
          </a:p>
          <a:p>
            <a:pPr marL="457200" indent="-457200">
              <a:lnSpc>
                <a:spcPct val="150000"/>
              </a:lnSpc>
              <a:buFont typeface="Arial" charset="0"/>
              <a:buChar char="•"/>
            </a:pPr>
            <a:r>
              <a:rPr lang="en-GB" sz="2800" dirty="0">
                <a:solidFill>
                  <a:schemeClr val="bg1"/>
                </a:solidFill>
                <a:latin typeface="Tahoma" panose="020B0604030504040204" pitchFamily="34" charset="0"/>
                <a:ea typeface="Tahoma" panose="020B0604030504040204" pitchFamily="34" charset="0"/>
                <a:cs typeface="Tahoma" panose="020B0604030504040204" pitchFamily="34" charset="0"/>
              </a:rPr>
              <a:t>Be mindful of others.</a:t>
            </a:r>
          </a:p>
          <a:p>
            <a:pPr marL="457200" indent="-457200">
              <a:lnSpc>
                <a:spcPct val="150000"/>
              </a:lnSpc>
              <a:buFont typeface="Arial" charset="0"/>
              <a:buChar char="•"/>
            </a:pPr>
            <a:r>
              <a:rPr lang="en-GB" sz="2800" dirty="0">
                <a:solidFill>
                  <a:schemeClr val="bg1"/>
                </a:solidFill>
                <a:latin typeface="Tahoma" panose="020B0604030504040204" pitchFamily="34" charset="0"/>
                <a:ea typeface="Tahoma" panose="020B0604030504040204" pitchFamily="34" charset="0"/>
                <a:cs typeface="Tahoma" panose="020B0604030504040204" pitchFamily="34" charset="0"/>
              </a:rPr>
              <a:t>Starting as you mean to go on.</a:t>
            </a:r>
          </a:p>
        </p:txBody>
      </p:sp>
    </p:spTree>
    <p:extLst>
      <p:ext uri="{BB962C8B-B14F-4D97-AF65-F5344CB8AC3E}">
        <p14:creationId xmlns:p14="http://schemas.microsoft.com/office/powerpoint/2010/main" val="31474122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0171A3"/>
        </a:solidFill>
        <a:effectLst/>
      </p:bgPr>
    </p:bg>
    <p:spTree>
      <p:nvGrpSpPr>
        <p:cNvPr id="1" name=""/>
        <p:cNvGrpSpPr/>
        <p:nvPr/>
      </p:nvGrpSpPr>
      <p:grpSpPr>
        <a:xfrm>
          <a:off x="0" y="0"/>
          <a:ext cx="0" cy="0"/>
          <a:chOff x="0" y="0"/>
          <a:chExt cx="0" cy="0"/>
        </a:xfrm>
      </p:grpSpPr>
      <p:grpSp>
        <p:nvGrpSpPr>
          <p:cNvPr id="2" name="Group 2"/>
          <p:cNvGrpSpPr/>
          <p:nvPr/>
        </p:nvGrpSpPr>
        <p:grpSpPr>
          <a:xfrm rot="555737">
            <a:off x="3143046" y="3498025"/>
            <a:ext cx="6412102" cy="1653752"/>
            <a:chOff x="135342" y="646050"/>
            <a:chExt cx="12824204" cy="3307504"/>
          </a:xfrm>
        </p:grpSpPr>
        <p:grpSp>
          <p:nvGrpSpPr>
            <p:cNvPr id="3" name="Group 3"/>
            <p:cNvGrpSpPr/>
            <p:nvPr/>
          </p:nvGrpSpPr>
          <p:grpSpPr>
            <a:xfrm rot="-351616">
              <a:off x="135342" y="646050"/>
              <a:ext cx="12824204" cy="3307504"/>
              <a:chOff x="0" y="0"/>
              <a:chExt cx="33757530" cy="8706439"/>
            </a:xfrm>
          </p:grpSpPr>
          <p:sp>
            <p:nvSpPr>
              <p:cNvPr id="4" name="Freeform 4"/>
              <p:cNvSpPr/>
              <p:nvPr/>
            </p:nvSpPr>
            <p:spPr>
              <a:xfrm>
                <a:off x="72390" y="72390"/>
                <a:ext cx="33612751" cy="8561659"/>
              </a:xfrm>
              <a:custGeom>
                <a:avLst/>
                <a:gdLst/>
                <a:ahLst/>
                <a:cxnLst/>
                <a:rect l="l" t="t" r="r" b="b"/>
                <a:pathLst>
                  <a:path w="33612751" h="8561659">
                    <a:moveTo>
                      <a:pt x="0" y="0"/>
                    </a:moveTo>
                    <a:lnTo>
                      <a:pt x="33612751" y="0"/>
                    </a:lnTo>
                    <a:lnTo>
                      <a:pt x="33612751" y="8561659"/>
                    </a:lnTo>
                    <a:lnTo>
                      <a:pt x="0" y="8561659"/>
                    </a:lnTo>
                    <a:lnTo>
                      <a:pt x="0" y="0"/>
                    </a:lnTo>
                    <a:close/>
                  </a:path>
                </a:pathLst>
              </a:custGeom>
              <a:solidFill>
                <a:srgbClr val="FFFFFF"/>
              </a:solidFill>
            </p:spPr>
          </p:sp>
          <p:sp>
            <p:nvSpPr>
              <p:cNvPr id="5" name="Freeform 5"/>
              <p:cNvSpPr/>
              <p:nvPr/>
            </p:nvSpPr>
            <p:spPr>
              <a:xfrm>
                <a:off x="0" y="0"/>
                <a:ext cx="33757530" cy="8706439"/>
              </a:xfrm>
              <a:custGeom>
                <a:avLst/>
                <a:gdLst/>
                <a:ahLst/>
                <a:cxnLst/>
                <a:rect l="l" t="t" r="r" b="b"/>
                <a:pathLst>
                  <a:path w="33757530" h="8706439">
                    <a:moveTo>
                      <a:pt x="33612751" y="8561659"/>
                    </a:moveTo>
                    <a:lnTo>
                      <a:pt x="33757530" y="8561659"/>
                    </a:lnTo>
                    <a:lnTo>
                      <a:pt x="33757530" y="8706439"/>
                    </a:lnTo>
                    <a:lnTo>
                      <a:pt x="33612751" y="8706439"/>
                    </a:lnTo>
                    <a:lnTo>
                      <a:pt x="33612751" y="8561659"/>
                    </a:lnTo>
                    <a:close/>
                    <a:moveTo>
                      <a:pt x="0" y="144780"/>
                    </a:moveTo>
                    <a:lnTo>
                      <a:pt x="144780" y="144780"/>
                    </a:lnTo>
                    <a:lnTo>
                      <a:pt x="144780" y="8561660"/>
                    </a:lnTo>
                    <a:lnTo>
                      <a:pt x="0" y="8561660"/>
                    </a:lnTo>
                    <a:lnTo>
                      <a:pt x="0" y="144780"/>
                    </a:lnTo>
                    <a:close/>
                    <a:moveTo>
                      <a:pt x="0" y="8561660"/>
                    </a:moveTo>
                    <a:lnTo>
                      <a:pt x="144780" y="8561660"/>
                    </a:lnTo>
                    <a:lnTo>
                      <a:pt x="144780" y="8706439"/>
                    </a:lnTo>
                    <a:lnTo>
                      <a:pt x="0" y="8706439"/>
                    </a:lnTo>
                    <a:lnTo>
                      <a:pt x="0" y="8561659"/>
                    </a:lnTo>
                    <a:close/>
                    <a:moveTo>
                      <a:pt x="33612751" y="144780"/>
                    </a:moveTo>
                    <a:lnTo>
                      <a:pt x="33757530" y="144780"/>
                    </a:lnTo>
                    <a:lnTo>
                      <a:pt x="33757530" y="8561660"/>
                    </a:lnTo>
                    <a:lnTo>
                      <a:pt x="33612751" y="8561660"/>
                    </a:lnTo>
                    <a:lnTo>
                      <a:pt x="33612751" y="144780"/>
                    </a:lnTo>
                    <a:close/>
                    <a:moveTo>
                      <a:pt x="144780" y="8561659"/>
                    </a:moveTo>
                    <a:lnTo>
                      <a:pt x="33612751" y="8561659"/>
                    </a:lnTo>
                    <a:lnTo>
                      <a:pt x="33612751" y="8706439"/>
                    </a:lnTo>
                    <a:lnTo>
                      <a:pt x="144780" y="8706439"/>
                    </a:lnTo>
                    <a:lnTo>
                      <a:pt x="144780" y="8561659"/>
                    </a:lnTo>
                    <a:close/>
                    <a:moveTo>
                      <a:pt x="33612751" y="0"/>
                    </a:moveTo>
                    <a:lnTo>
                      <a:pt x="33757530" y="0"/>
                    </a:lnTo>
                    <a:lnTo>
                      <a:pt x="33757530" y="144780"/>
                    </a:lnTo>
                    <a:lnTo>
                      <a:pt x="33612751" y="144780"/>
                    </a:lnTo>
                    <a:lnTo>
                      <a:pt x="33612751" y="0"/>
                    </a:lnTo>
                    <a:close/>
                    <a:moveTo>
                      <a:pt x="0" y="0"/>
                    </a:moveTo>
                    <a:lnTo>
                      <a:pt x="144780" y="0"/>
                    </a:lnTo>
                    <a:lnTo>
                      <a:pt x="144780" y="144780"/>
                    </a:lnTo>
                    <a:lnTo>
                      <a:pt x="0" y="144780"/>
                    </a:lnTo>
                    <a:lnTo>
                      <a:pt x="0" y="0"/>
                    </a:lnTo>
                    <a:close/>
                    <a:moveTo>
                      <a:pt x="144780" y="0"/>
                    </a:moveTo>
                    <a:lnTo>
                      <a:pt x="33612751" y="0"/>
                    </a:lnTo>
                    <a:lnTo>
                      <a:pt x="33612751" y="144780"/>
                    </a:lnTo>
                    <a:lnTo>
                      <a:pt x="144780" y="144780"/>
                    </a:lnTo>
                    <a:lnTo>
                      <a:pt x="144780" y="0"/>
                    </a:lnTo>
                    <a:close/>
                  </a:path>
                </a:pathLst>
              </a:custGeom>
              <a:solidFill>
                <a:srgbClr val="000000"/>
              </a:solidFill>
            </p:spPr>
          </p:sp>
        </p:grpSp>
        <p:sp>
          <p:nvSpPr>
            <p:cNvPr id="6" name="TextBox 6"/>
            <p:cNvSpPr txBox="1"/>
            <p:nvPr/>
          </p:nvSpPr>
          <p:spPr>
            <a:xfrm rot="21248384">
              <a:off x="487683" y="1472837"/>
              <a:ext cx="12084406" cy="2203296"/>
            </a:xfrm>
            <a:prstGeom prst="rect">
              <a:avLst/>
            </a:prstGeom>
          </p:spPr>
          <p:txBody>
            <a:bodyPr lIns="0" tIns="0" rIns="0" bIns="0" rtlCol="0" anchor="t">
              <a:spAutoFit/>
            </a:bodyPr>
            <a:lstStyle/>
            <a:p>
              <a:pPr algn="ctr">
                <a:lnSpc>
                  <a:spcPts val="8416"/>
                </a:lnSpc>
              </a:pPr>
              <a:r>
                <a:rPr lang="en-US" sz="8676" spc="347" dirty="0">
                  <a:solidFill>
                    <a:srgbClr val="000000"/>
                  </a:solidFill>
                  <a:latin typeface="Tahoma" panose="020B0604030504040204" pitchFamily="34" charset="0"/>
                  <a:ea typeface="Tahoma" panose="020B0604030504040204" pitchFamily="34" charset="0"/>
                  <a:cs typeface="Tahoma" panose="020B0604030504040204" pitchFamily="34" charset="0"/>
                </a:rPr>
                <a:t>RULES</a:t>
              </a:r>
            </a:p>
          </p:txBody>
        </p:sp>
      </p:grpSp>
      <p:grpSp>
        <p:nvGrpSpPr>
          <p:cNvPr id="7" name="Group 7"/>
          <p:cNvGrpSpPr/>
          <p:nvPr/>
        </p:nvGrpSpPr>
        <p:grpSpPr>
          <a:xfrm rot="185399">
            <a:off x="2552799" y="1836197"/>
            <a:ext cx="4496885" cy="1653752"/>
            <a:chOff x="145351" y="450501"/>
            <a:chExt cx="8993769" cy="3307504"/>
          </a:xfrm>
        </p:grpSpPr>
        <p:grpSp>
          <p:nvGrpSpPr>
            <p:cNvPr id="8" name="Group 8"/>
            <p:cNvGrpSpPr/>
            <p:nvPr/>
          </p:nvGrpSpPr>
          <p:grpSpPr>
            <a:xfrm rot="-351616">
              <a:off x="145351" y="450501"/>
              <a:ext cx="8993769" cy="3307504"/>
              <a:chOff x="0" y="0"/>
              <a:chExt cx="23674564" cy="8706439"/>
            </a:xfrm>
          </p:grpSpPr>
          <p:sp>
            <p:nvSpPr>
              <p:cNvPr id="9" name="Freeform 9"/>
              <p:cNvSpPr/>
              <p:nvPr/>
            </p:nvSpPr>
            <p:spPr>
              <a:xfrm>
                <a:off x="72390" y="72390"/>
                <a:ext cx="23529785" cy="8561659"/>
              </a:xfrm>
              <a:custGeom>
                <a:avLst/>
                <a:gdLst/>
                <a:ahLst/>
                <a:cxnLst/>
                <a:rect l="l" t="t" r="r" b="b"/>
                <a:pathLst>
                  <a:path w="23529785" h="8561659">
                    <a:moveTo>
                      <a:pt x="0" y="0"/>
                    </a:moveTo>
                    <a:lnTo>
                      <a:pt x="23529785" y="0"/>
                    </a:lnTo>
                    <a:lnTo>
                      <a:pt x="23529785" y="8561659"/>
                    </a:lnTo>
                    <a:lnTo>
                      <a:pt x="0" y="8561659"/>
                    </a:lnTo>
                    <a:lnTo>
                      <a:pt x="0" y="0"/>
                    </a:lnTo>
                    <a:close/>
                  </a:path>
                </a:pathLst>
              </a:custGeom>
              <a:solidFill>
                <a:srgbClr val="FFFFFF"/>
              </a:solidFill>
            </p:spPr>
          </p:sp>
          <p:sp>
            <p:nvSpPr>
              <p:cNvPr id="10" name="Freeform 10"/>
              <p:cNvSpPr/>
              <p:nvPr/>
            </p:nvSpPr>
            <p:spPr>
              <a:xfrm>
                <a:off x="0" y="0"/>
                <a:ext cx="23674564" cy="8706439"/>
              </a:xfrm>
              <a:custGeom>
                <a:avLst/>
                <a:gdLst/>
                <a:ahLst/>
                <a:cxnLst/>
                <a:rect l="l" t="t" r="r" b="b"/>
                <a:pathLst>
                  <a:path w="23674564" h="8706439">
                    <a:moveTo>
                      <a:pt x="23529784" y="8561659"/>
                    </a:moveTo>
                    <a:lnTo>
                      <a:pt x="23674564" y="8561659"/>
                    </a:lnTo>
                    <a:lnTo>
                      <a:pt x="23674564" y="8706439"/>
                    </a:lnTo>
                    <a:lnTo>
                      <a:pt x="23529784" y="8706439"/>
                    </a:lnTo>
                    <a:lnTo>
                      <a:pt x="23529784" y="8561659"/>
                    </a:lnTo>
                    <a:close/>
                    <a:moveTo>
                      <a:pt x="0" y="144780"/>
                    </a:moveTo>
                    <a:lnTo>
                      <a:pt x="144780" y="144780"/>
                    </a:lnTo>
                    <a:lnTo>
                      <a:pt x="144780" y="8561660"/>
                    </a:lnTo>
                    <a:lnTo>
                      <a:pt x="0" y="8561660"/>
                    </a:lnTo>
                    <a:lnTo>
                      <a:pt x="0" y="144780"/>
                    </a:lnTo>
                    <a:close/>
                    <a:moveTo>
                      <a:pt x="0" y="8561660"/>
                    </a:moveTo>
                    <a:lnTo>
                      <a:pt x="144780" y="8561660"/>
                    </a:lnTo>
                    <a:lnTo>
                      <a:pt x="144780" y="8706439"/>
                    </a:lnTo>
                    <a:lnTo>
                      <a:pt x="0" y="8706439"/>
                    </a:lnTo>
                    <a:lnTo>
                      <a:pt x="0" y="8561659"/>
                    </a:lnTo>
                    <a:close/>
                    <a:moveTo>
                      <a:pt x="23529784" y="144780"/>
                    </a:moveTo>
                    <a:lnTo>
                      <a:pt x="23674564" y="144780"/>
                    </a:lnTo>
                    <a:lnTo>
                      <a:pt x="23674564" y="8561660"/>
                    </a:lnTo>
                    <a:lnTo>
                      <a:pt x="23529784" y="8561660"/>
                    </a:lnTo>
                    <a:lnTo>
                      <a:pt x="23529784" y="144780"/>
                    </a:lnTo>
                    <a:close/>
                    <a:moveTo>
                      <a:pt x="144780" y="8561659"/>
                    </a:moveTo>
                    <a:lnTo>
                      <a:pt x="23529784" y="8561659"/>
                    </a:lnTo>
                    <a:lnTo>
                      <a:pt x="23529784" y="8706439"/>
                    </a:lnTo>
                    <a:lnTo>
                      <a:pt x="144780" y="8706439"/>
                    </a:lnTo>
                    <a:lnTo>
                      <a:pt x="144780" y="8561659"/>
                    </a:lnTo>
                    <a:close/>
                    <a:moveTo>
                      <a:pt x="23529784" y="0"/>
                    </a:moveTo>
                    <a:lnTo>
                      <a:pt x="23674564" y="0"/>
                    </a:lnTo>
                    <a:lnTo>
                      <a:pt x="23674564" y="144780"/>
                    </a:lnTo>
                    <a:lnTo>
                      <a:pt x="23529784" y="144780"/>
                    </a:lnTo>
                    <a:lnTo>
                      <a:pt x="23529784" y="0"/>
                    </a:lnTo>
                    <a:close/>
                    <a:moveTo>
                      <a:pt x="0" y="0"/>
                    </a:moveTo>
                    <a:lnTo>
                      <a:pt x="144780" y="0"/>
                    </a:lnTo>
                    <a:lnTo>
                      <a:pt x="144780" y="144780"/>
                    </a:lnTo>
                    <a:lnTo>
                      <a:pt x="0" y="144780"/>
                    </a:lnTo>
                    <a:lnTo>
                      <a:pt x="0" y="0"/>
                    </a:lnTo>
                    <a:close/>
                    <a:moveTo>
                      <a:pt x="144780" y="0"/>
                    </a:moveTo>
                    <a:lnTo>
                      <a:pt x="23529784" y="0"/>
                    </a:lnTo>
                    <a:lnTo>
                      <a:pt x="23529784" y="144780"/>
                    </a:lnTo>
                    <a:lnTo>
                      <a:pt x="144780" y="144780"/>
                    </a:lnTo>
                    <a:lnTo>
                      <a:pt x="144780" y="0"/>
                    </a:lnTo>
                    <a:close/>
                  </a:path>
                </a:pathLst>
              </a:custGeom>
              <a:solidFill>
                <a:srgbClr val="000000"/>
              </a:solidFill>
            </p:spPr>
          </p:sp>
        </p:grpSp>
        <p:sp>
          <p:nvSpPr>
            <p:cNvPr id="11" name="TextBox 11"/>
            <p:cNvSpPr txBox="1"/>
            <p:nvPr/>
          </p:nvSpPr>
          <p:spPr>
            <a:xfrm rot="21248384">
              <a:off x="432914" y="1147119"/>
              <a:ext cx="8417883" cy="1900264"/>
            </a:xfrm>
            <a:prstGeom prst="rect">
              <a:avLst/>
            </a:prstGeom>
          </p:spPr>
          <p:txBody>
            <a:bodyPr lIns="0" tIns="0" rIns="0" bIns="0" rtlCol="0" anchor="t">
              <a:spAutoFit/>
            </a:bodyPr>
            <a:lstStyle/>
            <a:p>
              <a:pPr algn="ctr">
                <a:lnSpc>
                  <a:spcPts val="8416"/>
                </a:lnSpc>
              </a:pPr>
              <a:r>
                <a:rPr lang="en-US" sz="5400" spc="347" dirty="0">
                  <a:solidFill>
                    <a:srgbClr val="000000"/>
                  </a:solidFill>
                  <a:latin typeface="Tahoma" panose="020B0604030504040204" pitchFamily="34" charset="0"/>
                  <a:ea typeface="Tahoma" panose="020B0604030504040204" pitchFamily="34" charset="0"/>
                  <a:cs typeface="Tahoma" panose="020B0604030504040204" pitchFamily="34" charset="0"/>
                </a:rPr>
                <a:t>CANDIDATE</a:t>
              </a:r>
            </a:p>
          </p:txBody>
        </p:sp>
      </p:grpSp>
      <p:pic>
        <p:nvPicPr>
          <p:cNvPr id="2050" name="Picture 2">
            <a:extLst>
              <a:ext uri="{FF2B5EF4-FFF2-40B4-BE49-F238E27FC236}">
                <a16:creationId xmlns:a16="http://schemas.microsoft.com/office/drawing/2014/main" id="{3BA5C117-B88B-F844-E7AB-B1D0296351E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842171">
            <a:off x="7384553" y="1532191"/>
            <a:ext cx="1916481" cy="2016819"/>
          </a:xfrm>
          <a:prstGeom prst="rect">
            <a:avLst/>
          </a:prstGeom>
          <a:noFill/>
          <a:extLst>
            <a:ext uri="{909E8E84-426E-40DD-AFC4-6F175D3DCCD1}">
              <a14:hiddenFill xmlns:a14="http://schemas.microsoft.com/office/drawing/2010/main">
                <a:solidFill>
                  <a:srgbClr val="FFFFFF"/>
                </a:solidFill>
              </a14:hiddenFill>
            </a:ext>
          </a:extLst>
        </p:spPr>
      </p:pic>
      <p:sp>
        <p:nvSpPr>
          <p:cNvPr id="16" name="TextBox 15">
            <a:extLst>
              <a:ext uri="{FF2B5EF4-FFF2-40B4-BE49-F238E27FC236}">
                <a16:creationId xmlns:a16="http://schemas.microsoft.com/office/drawing/2014/main" id="{CBC055E3-DE3C-0F7F-A0C4-A9956BEBDD97}"/>
              </a:ext>
            </a:extLst>
          </p:cNvPr>
          <p:cNvSpPr txBox="1"/>
          <p:nvPr/>
        </p:nvSpPr>
        <p:spPr>
          <a:xfrm>
            <a:off x="9500100" y="6250154"/>
            <a:ext cx="2559587" cy="307777"/>
          </a:xfrm>
          <a:prstGeom prst="rect">
            <a:avLst/>
          </a:prstGeom>
          <a:noFill/>
        </p:spPr>
        <p:txBody>
          <a:bodyPr wrap="square" rtlCol="0">
            <a:sp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b="0" cap="none" spc="0" dirty="0">
                <a:ln w="0"/>
                <a:solidFill>
                  <a:schemeClr val="bg1"/>
                </a:solidFill>
                <a:effectLst/>
                <a:latin typeface="Tahoma" panose="020B0604030504040204" pitchFamily="34" charset="0"/>
                <a:ea typeface="Tahoma" panose="020B0604030504040204" pitchFamily="34" charset="0"/>
                <a:cs typeface="Tahoma" panose="020B0604030504040204" pitchFamily="34" charset="0"/>
              </a:rPr>
              <a:t>umaber.co.uk</a:t>
            </a:r>
            <a:r>
              <a:rPr lang="en-US" sz="1400" b="0" cap="none" spc="0" baseline="0" dirty="0">
                <a:ln w="0"/>
                <a:solidFill>
                  <a:schemeClr val="bg1"/>
                </a:solidFill>
                <a:effectLst/>
                <a:latin typeface="Tahoma" panose="020B0604030504040204" pitchFamily="34" charset="0"/>
                <a:ea typeface="Tahoma" panose="020B0604030504040204" pitchFamily="34" charset="0"/>
                <a:cs typeface="Tahoma" panose="020B0604030504040204" pitchFamily="34" charset="0"/>
              </a:rPr>
              <a:t> | </a:t>
            </a:r>
            <a:r>
              <a:rPr lang="en-US" sz="1400" b="0" cap="none" spc="0" dirty="0">
                <a:ln w="0"/>
                <a:solidFill>
                  <a:schemeClr val="bg1"/>
                </a:solidFill>
                <a:effectLst/>
                <a:latin typeface="Tahoma" panose="020B0604030504040204" pitchFamily="34" charset="0"/>
                <a:ea typeface="Tahoma" panose="020B0604030504040204" pitchFamily="34" charset="0"/>
                <a:cs typeface="Tahoma" panose="020B0604030504040204" pitchFamily="34" charset="0"/>
              </a:rPr>
              <a:t>abersu.co.uk</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PRESGUID" val="c1be0de7-a73d-4d3f-9099-8ff69a1c5fd9"/>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12741</TotalTime>
  <Words>2381</Words>
  <Application>Microsoft Office PowerPoint</Application>
  <PresentationFormat>Widescreen</PresentationFormat>
  <Paragraphs>354</Paragraphs>
  <Slides>52</Slides>
  <Notes>17</Notes>
  <HiddenSlides>1</HiddenSlides>
  <MMClips>0</MMClips>
  <ScaleCrop>false</ScaleCrop>
  <HeadingPairs>
    <vt:vector size="6" baseType="variant">
      <vt:variant>
        <vt:lpstr>Fonts Used</vt:lpstr>
      </vt:variant>
      <vt:variant>
        <vt:i4>9</vt:i4>
      </vt:variant>
      <vt:variant>
        <vt:lpstr>Theme</vt:lpstr>
      </vt:variant>
      <vt:variant>
        <vt:i4>2</vt:i4>
      </vt:variant>
      <vt:variant>
        <vt:lpstr>Slide Titles</vt:lpstr>
      </vt:variant>
      <vt:variant>
        <vt:i4>52</vt:i4>
      </vt:variant>
    </vt:vector>
  </HeadingPairs>
  <TitlesOfParts>
    <vt:vector size="63" baseType="lpstr">
      <vt:lpstr>Arial</vt:lpstr>
      <vt:lpstr>Calibri</vt:lpstr>
      <vt:lpstr>Calibri Light</vt:lpstr>
      <vt:lpstr>Now Bold Bold</vt:lpstr>
      <vt:lpstr>Tahoma</vt:lpstr>
      <vt:lpstr>Tahoma 1</vt:lpstr>
      <vt:lpstr>Tahoma 2</vt:lpstr>
      <vt:lpstr>Verdana</vt:lpstr>
      <vt:lpstr>Wingdings</vt:lpstr>
      <vt:lpstr>Office Theme</vt:lpstr>
      <vt:lpstr>1_Office Theme</vt:lpstr>
      <vt:lpstr>PowerPoint Presentation</vt:lpstr>
      <vt:lpstr>Your Elections Team</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Round 1 - Everyone Loves Lucy</vt:lpstr>
      <vt:lpstr>Round 2 – Here Comes Ben</vt:lpstr>
      <vt:lpstr>Round 3 – Poor Lucy!</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Trish McGrath</dc:creator>
  <cp:lastModifiedBy>Jacob Webb [jaw151]</cp:lastModifiedBy>
  <cp:revision>310</cp:revision>
  <cp:lastPrinted>2020-02-25T22:57:57Z</cp:lastPrinted>
  <dcterms:created xsi:type="dcterms:W3CDTF">2016-08-31T18:13:22Z</dcterms:created>
  <dcterms:modified xsi:type="dcterms:W3CDTF">2023-04-19T09:53:25Z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f2dfecbd-fc97-4e8a-a9cd-19ed496c406e_Enabled">
    <vt:lpwstr>true</vt:lpwstr>
  </property>
  <property fmtid="{D5CDD505-2E9C-101B-9397-08002B2CF9AE}" pid="3" name="MSIP_Label_f2dfecbd-fc97-4e8a-a9cd-19ed496c406e_SetDate">
    <vt:lpwstr>2023-04-05T08:58:45Z</vt:lpwstr>
  </property>
  <property fmtid="{D5CDD505-2E9C-101B-9397-08002B2CF9AE}" pid="4" name="MSIP_Label_f2dfecbd-fc97-4e8a-a9cd-19ed496c406e_Method">
    <vt:lpwstr>Standard</vt:lpwstr>
  </property>
  <property fmtid="{D5CDD505-2E9C-101B-9397-08002B2CF9AE}" pid="5" name="MSIP_Label_f2dfecbd-fc97-4e8a-a9cd-19ed496c406e_Name">
    <vt:lpwstr>defa4170-0d19-0005-0004-bc88714345d2</vt:lpwstr>
  </property>
  <property fmtid="{D5CDD505-2E9C-101B-9397-08002B2CF9AE}" pid="6" name="MSIP_Label_f2dfecbd-fc97-4e8a-a9cd-19ed496c406e_SiteId">
    <vt:lpwstr>d47b090e-3f5a-4ca0-84d0-9f89d269f175</vt:lpwstr>
  </property>
  <property fmtid="{D5CDD505-2E9C-101B-9397-08002B2CF9AE}" pid="7" name="MSIP_Label_f2dfecbd-fc97-4e8a-a9cd-19ed496c406e_ActionId">
    <vt:lpwstr>31d4715e-de84-4a52-9b84-805336828cf8</vt:lpwstr>
  </property>
  <property fmtid="{D5CDD505-2E9C-101B-9397-08002B2CF9AE}" pid="8" name="MSIP_Label_f2dfecbd-fc97-4e8a-a9cd-19ed496c406e_ContentBits">
    <vt:lpwstr>0</vt:lpwstr>
  </property>
</Properties>
</file>